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14"/>
  </p:notesMasterIdLst>
  <p:sldIdLst>
    <p:sldId id="256" r:id="rId3"/>
    <p:sldId id="302" r:id="rId4"/>
    <p:sldId id="262" r:id="rId5"/>
    <p:sldId id="258" r:id="rId6"/>
    <p:sldId id="264" r:id="rId7"/>
    <p:sldId id="276" r:id="rId8"/>
    <p:sldId id="303" r:id="rId9"/>
    <p:sldId id="277" r:id="rId10"/>
    <p:sldId id="260" r:id="rId11"/>
    <p:sldId id="305" r:id="rId12"/>
    <p:sldId id="325" r:id="rId13"/>
  </p:sldIdLst>
  <p:sldSz cx="9144000" cy="5143500" type="screen16x9"/>
  <p:notesSz cx="6858000" cy="9144000"/>
  <p:embeddedFontLst>
    <p:embeddedFont>
      <p:font typeface="Blinker" panose="020B0604020202020204" charset="0"/>
      <p:regular r:id="rId15"/>
      <p:bold r:id="rId16"/>
    </p:embeddedFont>
    <p:embeddedFont>
      <p:font typeface="helvetica" panose="020B0604020202020204" pitchFamily="34" charset="0"/>
      <p:regular r:id="rId17"/>
      <p:bold r:id="rId18"/>
      <p:italic r:id="rId19"/>
      <p:boldItalic r:id="rId20"/>
    </p:embeddedFont>
    <p:embeddedFont>
      <p:font typeface="Jura" panose="020B0604020202020204" charset="0"/>
      <p:regular r:id="rId21"/>
      <p:bold r:id="rId22"/>
    </p:embeddedFont>
    <p:embeddedFont>
      <p:font typeface="Proxima Nova" panose="020B0604020202020204" charset="0"/>
      <p:regular r:id="rId23"/>
      <p:bold r:id="rId24"/>
      <p:italic r:id="rId25"/>
      <p:boldItalic r:id="rId26"/>
    </p:embeddedFont>
    <p:embeddedFont>
      <p:font typeface="Proxima Nova Semibold" panose="020B0604020202020204" charset="0"/>
      <p:regular r:id="rId27"/>
      <p:bold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37F3B2-8EE2-41C9-A961-CED2FEAA7A92}">
  <a:tblStyle styleId="{2B37F3B2-8EE2-41C9-A961-CED2FEAA7A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109" d="100"/>
          <a:sy n="109" d="100"/>
        </p:scale>
        <p:origin x="69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g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6" name="Google Shape;308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97" name="Google Shape;308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28" name="Google Shape;35828;gb3ba85a2f0_3_2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29" name="Google Shape;35829;gb3ba85a2f0_3_2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76" name="Google Shape;36576;g899040357a_0_76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77" name="Google Shape;36577;g899040357a_0_76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58" name="Google Shape;35658;gb3ba85a2f0_3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59" name="Google Shape;35659;gb3ba85a2f0_3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1" name="Google Shape;31021;g13221b532f6_4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22" name="Google Shape;31022;g13221b532f6_4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08" name="Google Shape;30908;g898feb88a6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09" name="Google Shape;30909;g898feb88a6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7" name="Google Shape;31117;gb346627ac1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18" name="Google Shape;31118;gb346627ac1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2" name="Google Shape;31262;gb346627ac1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63" name="Google Shape;31263;gb346627ac1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97" name="Google Shape;35697;gb3ba85a2f0_3_2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98" name="Google Shape;35698;gb3ba85a2f0_3_2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5" name="Google Shape;34885;gb346627ac1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86" name="Google Shape;34886;gb346627ac1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35" name="Google Shape;30935;g898feb88a6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36" name="Google Shape;30936;g898feb88a6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3" y="5113583"/>
            <a:ext cx="26093" cy="29889"/>
          </a:xfrm>
          <a:custGeom>
            <a:avLst/>
            <a:gdLst/>
            <a:ahLst/>
            <a:cxnLst/>
            <a:rect l="l" t="t" r="r" b="b"/>
            <a:pathLst>
              <a:path w="237" h="271" extrusionOk="0">
                <a:moveTo>
                  <a:pt x="1" y="0"/>
                </a:moveTo>
                <a:lnTo>
                  <a:pt x="1" y="135"/>
                </a:lnTo>
                <a:cubicBezTo>
                  <a:pt x="41" y="182"/>
                  <a:pt x="82" y="230"/>
                  <a:pt x="122" y="270"/>
                </a:cubicBezTo>
                <a:lnTo>
                  <a:pt x="237" y="270"/>
                </a:lnTo>
                <a:cubicBezTo>
                  <a:pt x="156" y="182"/>
                  <a:pt x="75" y="95"/>
                  <a:pt x="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11" name="Google Shape;11;p2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3" name="Google Shape;1033;p2"/>
          <p:cNvSpPr/>
          <p:nvPr/>
        </p:nvSpPr>
        <p:spPr>
          <a:xfrm>
            <a:off x="2068025" y="145725"/>
            <a:ext cx="5007900" cy="5007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2"/>
          <p:cNvSpPr txBox="1">
            <a:spLocks noGrp="1"/>
          </p:cNvSpPr>
          <p:nvPr>
            <p:ph type="ctrTitle"/>
          </p:nvPr>
        </p:nvSpPr>
        <p:spPr>
          <a:xfrm>
            <a:off x="2146200" y="814250"/>
            <a:ext cx="4851600" cy="175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45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1035" name="Google Shape;1035;p2"/>
          <p:cNvSpPr txBox="1">
            <a:spLocks noGrp="1"/>
          </p:cNvSpPr>
          <p:nvPr>
            <p:ph type="subTitle" idx="1"/>
          </p:nvPr>
        </p:nvSpPr>
        <p:spPr>
          <a:xfrm>
            <a:off x="2146200" y="2439175"/>
            <a:ext cx="4851600" cy="5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036" name="Google Shape;1036;p2"/>
          <p:cNvGrpSpPr/>
          <p:nvPr/>
        </p:nvGrpSpPr>
        <p:grpSpPr>
          <a:xfrm>
            <a:off x="1205748" y="3147450"/>
            <a:ext cx="6033840" cy="2010900"/>
            <a:chOff x="2182250" y="612700"/>
            <a:chExt cx="1215275" cy="528225"/>
          </a:xfrm>
        </p:grpSpPr>
        <p:sp>
          <p:nvSpPr>
            <p:cNvPr id="1037" name="Google Shape;1037;p2"/>
            <p:cNvSpPr/>
            <p:nvPr/>
          </p:nvSpPr>
          <p:spPr>
            <a:xfrm>
              <a:off x="2182250" y="627625"/>
              <a:ext cx="1211400" cy="513300"/>
            </a:xfrm>
            <a:custGeom>
              <a:avLst/>
              <a:gdLst/>
              <a:ahLst/>
              <a:cxnLst/>
              <a:rect l="l" t="t" r="r" b="b"/>
              <a:pathLst>
                <a:path w="48456" h="20532" extrusionOk="0">
                  <a:moveTo>
                    <a:pt x="27801" y="0"/>
                  </a:moveTo>
                  <a:cubicBezTo>
                    <a:pt x="27308" y="0"/>
                    <a:pt x="26808" y="63"/>
                    <a:pt x="26352" y="215"/>
                  </a:cubicBezTo>
                  <a:cubicBezTo>
                    <a:pt x="25573" y="475"/>
                    <a:pt x="24924" y="475"/>
                    <a:pt x="24341" y="475"/>
                  </a:cubicBezTo>
                  <a:cubicBezTo>
                    <a:pt x="23758" y="475"/>
                    <a:pt x="23240" y="475"/>
                    <a:pt x="22724" y="735"/>
                  </a:cubicBezTo>
                  <a:cubicBezTo>
                    <a:pt x="21686" y="1254"/>
                    <a:pt x="18571" y="4888"/>
                    <a:pt x="17013" y="6439"/>
                  </a:cubicBezTo>
                  <a:cubicBezTo>
                    <a:pt x="15462" y="7997"/>
                    <a:pt x="10789" y="12663"/>
                    <a:pt x="7681" y="15259"/>
                  </a:cubicBezTo>
                  <a:cubicBezTo>
                    <a:pt x="5584" y="17005"/>
                    <a:pt x="2071" y="18988"/>
                    <a:pt x="1" y="20100"/>
                  </a:cubicBezTo>
                  <a:lnTo>
                    <a:pt x="1" y="20532"/>
                  </a:lnTo>
                  <a:lnTo>
                    <a:pt x="48455" y="20532"/>
                  </a:lnTo>
                  <a:cubicBezTo>
                    <a:pt x="46311" y="19095"/>
                    <a:pt x="43553" y="17147"/>
                    <a:pt x="41395" y="15259"/>
                  </a:cubicBezTo>
                  <a:cubicBezTo>
                    <a:pt x="37242" y="11624"/>
                    <a:pt x="31018" y="1254"/>
                    <a:pt x="30499" y="735"/>
                  </a:cubicBezTo>
                  <a:cubicBezTo>
                    <a:pt x="30132" y="367"/>
                    <a:pt x="28989" y="0"/>
                    <a:pt x="27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2323675" y="1009500"/>
              <a:ext cx="151350" cy="131425"/>
            </a:xfrm>
            <a:custGeom>
              <a:avLst/>
              <a:gdLst/>
              <a:ahLst/>
              <a:cxnLst/>
              <a:rect l="l" t="t" r="r" b="b"/>
              <a:pathLst>
                <a:path w="6054" h="5257" extrusionOk="0">
                  <a:moveTo>
                    <a:pt x="5845" y="0"/>
                  </a:moveTo>
                  <a:cubicBezTo>
                    <a:pt x="5840" y="0"/>
                    <a:pt x="5834" y="2"/>
                    <a:pt x="5827" y="4"/>
                  </a:cubicBezTo>
                  <a:cubicBezTo>
                    <a:pt x="5510" y="105"/>
                    <a:pt x="4370" y="624"/>
                    <a:pt x="62" y="5189"/>
                  </a:cubicBezTo>
                  <a:cubicBezTo>
                    <a:pt x="41" y="5216"/>
                    <a:pt x="21" y="5236"/>
                    <a:pt x="1" y="5257"/>
                  </a:cubicBezTo>
                  <a:lnTo>
                    <a:pt x="1700" y="5257"/>
                  </a:lnTo>
                  <a:cubicBezTo>
                    <a:pt x="1950" y="4872"/>
                    <a:pt x="2246" y="4475"/>
                    <a:pt x="2617" y="4056"/>
                  </a:cubicBezTo>
                  <a:cubicBezTo>
                    <a:pt x="4245" y="2251"/>
                    <a:pt x="6053" y="0"/>
                    <a:pt x="5845" y="0"/>
                  </a:cubicBezTo>
                  <a:close/>
                </a:path>
              </a:pathLst>
            </a:custGeom>
            <a:solidFill>
              <a:srgbClr val="141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2956575" y="1009500"/>
              <a:ext cx="151325" cy="131425"/>
            </a:xfrm>
            <a:custGeom>
              <a:avLst/>
              <a:gdLst/>
              <a:ahLst/>
              <a:cxnLst/>
              <a:rect l="l" t="t" r="r" b="b"/>
              <a:pathLst>
                <a:path w="6053" h="5257" extrusionOk="0">
                  <a:moveTo>
                    <a:pt x="209" y="0"/>
                  </a:moveTo>
                  <a:cubicBezTo>
                    <a:pt x="1" y="0"/>
                    <a:pt x="1809" y="2251"/>
                    <a:pt x="3437" y="4056"/>
                  </a:cubicBezTo>
                  <a:cubicBezTo>
                    <a:pt x="3808" y="4475"/>
                    <a:pt x="4104" y="4872"/>
                    <a:pt x="4347" y="5257"/>
                  </a:cubicBezTo>
                  <a:lnTo>
                    <a:pt x="6053" y="5257"/>
                  </a:lnTo>
                  <a:cubicBezTo>
                    <a:pt x="6033" y="5236"/>
                    <a:pt x="6012" y="5216"/>
                    <a:pt x="5992" y="5189"/>
                  </a:cubicBezTo>
                  <a:cubicBezTo>
                    <a:pt x="1677" y="624"/>
                    <a:pt x="537" y="105"/>
                    <a:pt x="227" y="4"/>
                  </a:cubicBezTo>
                  <a:cubicBezTo>
                    <a:pt x="220" y="2"/>
                    <a:pt x="214" y="0"/>
                    <a:pt x="209" y="0"/>
                  </a:cubicBezTo>
                  <a:close/>
                </a:path>
              </a:pathLst>
            </a:custGeom>
            <a:solidFill>
              <a:srgbClr val="141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2627800" y="1008250"/>
              <a:ext cx="69850" cy="132675"/>
            </a:xfrm>
            <a:custGeom>
              <a:avLst/>
              <a:gdLst/>
              <a:ahLst/>
              <a:cxnLst/>
              <a:rect l="l" t="t" r="r" b="b"/>
              <a:pathLst>
                <a:path w="2794" h="5307" extrusionOk="0">
                  <a:moveTo>
                    <a:pt x="2755" y="0"/>
                  </a:moveTo>
                  <a:cubicBezTo>
                    <a:pt x="2595" y="0"/>
                    <a:pt x="1848" y="1504"/>
                    <a:pt x="1848" y="1504"/>
                  </a:cubicBezTo>
                  <a:cubicBezTo>
                    <a:pt x="1848" y="1504"/>
                    <a:pt x="998" y="2920"/>
                    <a:pt x="486" y="4181"/>
                  </a:cubicBezTo>
                  <a:cubicBezTo>
                    <a:pt x="290" y="4659"/>
                    <a:pt x="162" y="5003"/>
                    <a:pt x="0" y="5307"/>
                  </a:cubicBezTo>
                  <a:lnTo>
                    <a:pt x="1275" y="5307"/>
                  </a:lnTo>
                  <a:cubicBezTo>
                    <a:pt x="1632" y="4653"/>
                    <a:pt x="1908" y="3938"/>
                    <a:pt x="2050" y="3264"/>
                  </a:cubicBezTo>
                  <a:cubicBezTo>
                    <a:pt x="2360" y="1814"/>
                    <a:pt x="2670" y="883"/>
                    <a:pt x="2778" y="155"/>
                  </a:cubicBezTo>
                  <a:cubicBezTo>
                    <a:pt x="2793" y="47"/>
                    <a:pt x="2783" y="0"/>
                    <a:pt x="2755" y="0"/>
                  </a:cubicBezTo>
                  <a:close/>
                </a:path>
              </a:pathLst>
            </a:custGeom>
            <a:solidFill>
              <a:srgbClr val="141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2527825" y="963625"/>
              <a:ext cx="73900" cy="111975"/>
            </a:xfrm>
            <a:custGeom>
              <a:avLst/>
              <a:gdLst/>
              <a:ahLst/>
              <a:cxnLst/>
              <a:rect l="l" t="t" r="r" b="b"/>
              <a:pathLst>
                <a:path w="2956" h="4479" extrusionOk="0">
                  <a:moveTo>
                    <a:pt x="2456" y="0"/>
                  </a:moveTo>
                  <a:cubicBezTo>
                    <a:pt x="2384" y="0"/>
                    <a:pt x="2323" y="21"/>
                    <a:pt x="2300" y="52"/>
                  </a:cubicBezTo>
                  <a:cubicBezTo>
                    <a:pt x="2300" y="52"/>
                    <a:pt x="2010" y="180"/>
                    <a:pt x="1909" y="490"/>
                  </a:cubicBezTo>
                  <a:cubicBezTo>
                    <a:pt x="1801" y="801"/>
                    <a:pt x="1390" y="1940"/>
                    <a:pt x="870" y="2668"/>
                  </a:cubicBezTo>
                  <a:cubicBezTo>
                    <a:pt x="351" y="3390"/>
                    <a:pt x="109" y="3484"/>
                    <a:pt x="21" y="4213"/>
                  </a:cubicBezTo>
                  <a:cubicBezTo>
                    <a:pt x="0" y="4399"/>
                    <a:pt x="18" y="4478"/>
                    <a:pt x="75" y="4478"/>
                  </a:cubicBezTo>
                  <a:cubicBezTo>
                    <a:pt x="241" y="4478"/>
                    <a:pt x="742" y="3799"/>
                    <a:pt x="1592" y="3181"/>
                  </a:cubicBezTo>
                  <a:cubicBezTo>
                    <a:pt x="2738" y="2358"/>
                    <a:pt x="2340" y="1482"/>
                    <a:pt x="2691" y="726"/>
                  </a:cubicBezTo>
                  <a:cubicBezTo>
                    <a:pt x="2956" y="167"/>
                    <a:pt x="2662" y="0"/>
                    <a:pt x="2456" y="0"/>
                  </a:cubicBezTo>
                  <a:close/>
                </a:path>
              </a:pathLst>
            </a:custGeom>
            <a:solidFill>
              <a:srgbClr val="141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2809450" y="987600"/>
              <a:ext cx="80150" cy="153325"/>
            </a:xfrm>
            <a:custGeom>
              <a:avLst/>
              <a:gdLst/>
              <a:ahLst/>
              <a:cxnLst/>
              <a:rect l="l" t="t" r="r" b="b"/>
              <a:pathLst>
                <a:path w="3206" h="6133" extrusionOk="0">
                  <a:moveTo>
                    <a:pt x="78" y="0"/>
                  </a:moveTo>
                  <a:cubicBezTo>
                    <a:pt x="15" y="0"/>
                    <a:pt x="1" y="105"/>
                    <a:pt x="70" y="361"/>
                  </a:cubicBezTo>
                  <a:cubicBezTo>
                    <a:pt x="70" y="361"/>
                    <a:pt x="279" y="1500"/>
                    <a:pt x="381" y="1912"/>
                  </a:cubicBezTo>
                  <a:cubicBezTo>
                    <a:pt x="482" y="2330"/>
                    <a:pt x="1210" y="2950"/>
                    <a:pt x="1621" y="4400"/>
                  </a:cubicBezTo>
                  <a:cubicBezTo>
                    <a:pt x="1857" y="5209"/>
                    <a:pt x="2053" y="5721"/>
                    <a:pt x="2275" y="6133"/>
                  </a:cubicBezTo>
                  <a:lnTo>
                    <a:pt x="3206" y="6133"/>
                  </a:lnTo>
                  <a:cubicBezTo>
                    <a:pt x="3172" y="5998"/>
                    <a:pt x="3125" y="5870"/>
                    <a:pt x="3078" y="5748"/>
                  </a:cubicBezTo>
                  <a:cubicBezTo>
                    <a:pt x="2761" y="5020"/>
                    <a:pt x="1938" y="4400"/>
                    <a:pt x="1830" y="3678"/>
                  </a:cubicBezTo>
                  <a:cubicBezTo>
                    <a:pt x="1729" y="2950"/>
                    <a:pt x="1048" y="2539"/>
                    <a:pt x="1075" y="1811"/>
                  </a:cubicBezTo>
                  <a:cubicBezTo>
                    <a:pt x="1101" y="1246"/>
                    <a:pt x="296" y="0"/>
                    <a:pt x="78" y="0"/>
                  </a:cubicBezTo>
                  <a:close/>
                </a:path>
              </a:pathLst>
            </a:custGeom>
            <a:solidFill>
              <a:srgbClr val="141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2182250" y="908275"/>
              <a:ext cx="346775" cy="232650"/>
            </a:xfrm>
            <a:custGeom>
              <a:avLst/>
              <a:gdLst/>
              <a:ahLst/>
              <a:cxnLst/>
              <a:rect l="l" t="t" r="r" b="b"/>
              <a:pathLst>
                <a:path w="13871" h="9306" extrusionOk="0">
                  <a:moveTo>
                    <a:pt x="12857" y="0"/>
                  </a:moveTo>
                  <a:cubicBezTo>
                    <a:pt x="12846" y="0"/>
                    <a:pt x="12835" y="3"/>
                    <a:pt x="12826" y="7"/>
                  </a:cubicBezTo>
                  <a:cubicBezTo>
                    <a:pt x="12623" y="115"/>
                    <a:pt x="8686" y="2913"/>
                    <a:pt x="7647" y="4053"/>
                  </a:cubicBezTo>
                  <a:cubicBezTo>
                    <a:pt x="6609" y="5193"/>
                    <a:pt x="1949" y="7782"/>
                    <a:pt x="1666" y="7957"/>
                  </a:cubicBezTo>
                  <a:cubicBezTo>
                    <a:pt x="1572" y="8018"/>
                    <a:pt x="884" y="8375"/>
                    <a:pt x="1" y="8834"/>
                  </a:cubicBezTo>
                  <a:lnTo>
                    <a:pt x="1" y="9306"/>
                  </a:lnTo>
                  <a:lnTo>
                    <a:pt x="10385" y="9306"/>
                  </a:lnTo>
                  <a:cubicBezTo>
                    <a:pt x="10742" y="8746"/>
                    <a:pt x="11187" y="8092"/>
                    <a:pt x="11794" y="7269"/>
                  </a:cubicBezTo>
                  <a:cubicBezTo>
                    <a:pt x="13871" y="4485"/>
                    <a:pt x="12826" y="3635"/>
                    <a:pt x="13197" y="2266"/>
                  </a:cubicBezTo>
                  <a:cubicBezTo>
                    <a:pt x="13550" y="962"/>
                    <a:pt x="13083" y="0"/>
                    <a:pt x="12857" y="0"/>
                  </a:cubicBezTo>
                  <a:close/>
                </a:path>
              </a:pathLst>
            </a:custGeom>
            <a:solidFill>
              <a:srgbClr val="141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2738025" y="813875"/>
              <a:ext cx="292500" cy="327050"/>
            </a:xfrm>
            <a:custGeom>
              <a:avLst/>
              <a:gdLst/>
              <a:ahLst/>
              <a:cxnLst/>
              <a:rect l="l" t="t" r="r" b="b"/>
              <a:pathLst>
                <a:path w="11700" h="13082" extrusionOk="0">
                  <a:moveTo>
                    <a:pt x="3217" y="0"/>
                  </a:moveTo>
                  <a:cubicBezTo>
                    <a:pt x="2434" y="0"/>
                    <a:pt x="1754" y="127"/>
                    <a:pt x="1511" y="358"/>
                  </a:cubicBezTo>
                  <a:cubicBezTo>
                    <a:pt x="1511" y="358"/>
                    <a:pt x="965" y="1612"/>
                    <a:pt x="1168" y="2650"/>
                  </a:cubicBezTo>
                  <a:cubicBezTo>
                    <a:pt x="1370" y="3682"/>
                    <a:pt x="911" y="4168"/>
                    <a:pt x="938" y="6413"/>
                  </a:cubicBezTo>
                  <a:cubicBezTo>
                    <a:pt x="958" y="8658"/>
                    <a:pt x="1309" y="9070"/>
                    <a:pt x="824" y="11194"/>
                  </a:cubicBezTo>
                  <a:cubicBezTo>
                    <a:pt x="635" y="11996"/>
                    <a:pt x="318" y="12569"/>
                    <a:pt x="1" y="13082"/>
                  </a:cubicBezTo>
                  <a:lnTo>
                    <a:pt x="11700" y="13082"/>
                  </a:lnTo>
                  <a:cubicBezTo>
                    <a:pt x="11194" y="11855"/>
                    <a:pt x="10574" y="10385"/>
                    <a:pt x="9744" y="9643"/>
                  </a:cubicBezTo>
                  <a:cubicBezTo>
                    <a:pt x="8524" y="8550"/>
                    <a:pt x="7546" y="7445"/>
                    <a:pt x="7411" y="5617"/>
                  </a:cubicBezTo>
                  <a:cubicBezTo>
                    <a:pt x="7277" y="3783"/>
                    <a:pt x="7175" y="1504"/>
                    <a:pt x="6036" y="675"/>
                  </a:cubicBezTo>
                  <a:cubicBezTo>
                    <a:pt x="5396" y="209"/>
                    <a:pt x="4222" y="0"/>
                    <a:pt x="3217" y="0"/>
                  </a:cubicBezTo>
                  <a:close/>
                </a:path>
              </a:pathLst>
            </a:custGeom>
            <a:solidFill>
              <a:srgbClr val="141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3040125" y="886400"/>
              <a:ext cx="357400" cy="254525"/>
            </a:xfrm>
            <a:custGeom>
              <a:avLst/>
              <a:gdLst/>
              <a:ahLst/>
              <a:cxnLst/>
              <a:rect l="l" t="t" r="r" b="b"/>
              <a:pathLst>
                <a:path w="14296" h="10181" extrusionOk="0">
                  <a:moveTo>
                    <a:pt x="262" y="0"/>
                  </a:moveTo>
                  <a:cubicBezTo>
                    <a:pt x="154" y="0"/>
                    <a:pt x="66" y="15"/>
                    <a:pt x="0" y="46"/>
                  </a:cubicBezTo>
                  <a:cubicBezTo>
                    <a:pt x="0" y="46"/>
                    <a:pt x="479" y="2231"/>
                    <a:pt x="1207" y="3788"/>
                  </a:cubicBezTo>
                  <a:cubicBezTo>
                    <a:pt x="1929" y="5339"/>
                    <a:pt x="4680" y="5548"/>
                    <a:pt x="5894" y="7571"/>
                  </a:cubicBezTo>
                  <a:cubicBezTo>
                    <a:pt x="6426" y="8448"/>
                    <a:pt x="7188" y="9372"/>
                    <a:pt x="8071" y="10181"/>
                  </a:cubicBezTo>
                  <a:lnTo>
                    <a:pt x="14295" y="10181"/>
                  </a:lnTo>
                  <a:cubicBezTo>
                    <a:pt x="12313" y="8846"/>
                    <a:pt x="10121" y="7369"/>
                    <a:pt x="9865" y="7167"/>
                  </a:cubicBezTo>
                  <a:cubicBezTo>
                    <a:pt x="9393" y="6789"/>
                    <a:pt x="6163" y="4348"/>
                    <a:pt x="4929" y="2723"/>
                  </a:cubicBezTo>
                  <a:cubicBezTo>
                    <a:pt x="3811" y="1252"/>
                    <a:pt x="1245" y="0"/>
                    <a:pt x="262" y="0"/>
                  </a:cubicBezTo>
                  <a:close/>
                </a:path>
              </a:pathLst>
            </a:custGeom>
            <a:solidFill>
              <a:srgbClr val="1414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2430225" y="612700"/>
              <a:ext cx="759775" cy="396925"/>
            </a:xfrm>
            <a:custGeom>
              <a:avLst/>
              <a:gdLst/>
              <a:ahLst/>
              <a:cxnLst/>
              <a:rect l="l" t="t" r="r" b="b"/>
              <a:pathLst>
                <a:path w="30391" h="15877" extrusionOk="0">
                  <a:moveTo>
                    <a:pt x="18636" y="0"/>
                  </a:moveTo>
                  <a:cubicBezTo>
                    <a:pt x="17845" y="0"/>
                    <a:pt x="17050" y="795"/>
                    <a:pt x="16255" y="795"/>
                  </a:cubicBezTo>
                  <a:cubicBezTo>
                    <a:pt x="16090" y="795"/>
                    <a:pt x="15924" y="761"/>
                    <a:pt x="15759" y="678"/>
                  </a:cubicBezTo>
                  <a:cubicBezTo>
                    <a:pt x="15293" y="446"/>
                    <a:pt x="14731" y="310"/>
                    <a:pt x="14151" y="310"/>
                  </a:cubicBezTo>
                  <a:cubicBezTo>
                    <a:pt x="13330" y="310"/>
                    <a:pt x="12474" y="583"/>
                    <a:pt x="11814" y="1244"/>
                  </a:cubicBezTo>
                  <a:cubicBezTo>
                    <a:pt x="10688" y="2370"/>
                    <a:pt x="8443" y="5182"/>
                    <a:pt x="6750" y="6868"/>
                  </a:cubicBezTo>
                  <a:cubicBezTo>
                    <a:pt x="5064" y="8560"/>
                    <a:pt x="560" y="13057"/>
                    <a:pt x="560" y="13057"/>
                  </a:cubicBezTo>
                  <a:cubicBezTo>
                    <a:pt x="560" y="13057"/>
                    <a:pt x="0" y="13624"/>
                    <a:pt x="0" y="14184"/>
                  </a:cubicBezTo>
                  <a:cubicBezTo>
                    <a:pt x="0" y="14235"/>
                    <a:pt x="28" y="14258"/>
                    <a:pt x="79" y="14258"/>
                  </a:cubicBezTo>
                  <a:cubicBezTo>
                    <a:pt x="588" y="14258"/>
                    <a:pt x="3423" y="11881"/>
                    <a:pt x="3938" y="11372"/>
                  </a:cubicBezTo>
                  <a:cubicBezTo>
                    <a:pt x="4261" y="11045"/>
                    <a:pt x="5147" y="10721"/>
                    <a:pt x="5839" y="10721"/>
                  </a:cubicBezTo>
                  <a:cubicBezTo>
                    <a:pt x="6347" y="10721"/>
                    <a:pt x="6750" y="10895"/>
                    <a:pt x="6750" y="11372"/>
                  </a:cubicBezTo>
                  <a:cubicBezTo>
                    <a:pt x="6750" y="12498"/>
                    <a:pt x="7876" y="11931"/>
                    <a:pt x="7876" y="13057"/>
                  </a:cubicBezTo>
                  <a:cubicBezTo>
                    <a:pt x="7876" y="13978"/>
                    <a:pt x="8255" y="14898"/>
                    <a:pt x="8698" y="14898"/>
                  </a:cubicBezTo>
                  <a:cubicBezTo>
                    <a:pt x="8798" y="14898"/>
                    <a:pt x="8900" y="14852"/>
                    <a:pt x="9002" y="14750"/>
                  </a:cubicBezTo>
                  <a:cubicBezTo>
                    <a:pt x="9569" y="14184"/>
                    <a:pt x="11814" y="10246"/>
                    <a:pt x="12940" y="9686"/>
                  </a:cubicBezTo>
                  <a:cubicBezTo>
                    <a:pt x="13222" y="9544"/>
                    <a:pt x="13469" y="9473"/>
                    <a:pt x="13681" y="9473"/>
                  </a:cubicBezTo>
                  <a:cubicBezTo>
                    <a:pt x="14314" y="9473"/>
                    <a:pt x="14633" y="10108"/>
                    <a:pt x="14633" y="11372"/>
                  </a:cubicBezTo>
                  <a:cubicBezTo>
                    <a:pt x="14633" y="13057"/>
                    <a:pt x="14633" y="14184"/>
                    <a:pt x="15192" y="14184"/>
                  </a:cubicBezTo>
                  <a:cubicBezTo>
                    <a:pt x="15759" y="14184"/>
                    <a:pt x="16318" y="14184"/>
                    <a:pt x="16318" y="11931"/>
                  </a:cubicBezTo>
                  <a:cubicBezTo>
                    <a:pt x="16318" y="10434"/>
                    <a:pt x="17071" y="9683"/>
                    <a:pt x="17572" y="9683"/>
                  </a:cubicBezTo>
                  <a:cubicBezTo>
                    <a:pt x="17823" y="9683"/>
                    <a:pt x="18011" y="9871"/>
                    <a:pt x="18011" y="10246"/>
                  </a:cubicBezTo>
                  <a:cubicBezTo>
                    <a:pt x="18011" y="11164"/>
                    <a:pt x="18383" y="12083"/>
                    <a:pt x="18824" y="12083"/>
                  </a:cubicBezTo>
                  <a:cubicBezTo>
                    <a:pt x="18924" y="12083"/>
                    <a:pt x="19027" y="12036"/>
                    <a:pt x="19130" y="11931"/>
                  </a:cubicBezTo>
                  <a:cubicBezTo>
                    <a:pt x="19413" y="11652"/>
                    <a:pt x="19555" y="11370"/>
                    <a:pt x="19766" y="11370"/>
                  </a:cubicBezTo>
                  <a:cubicBezTo>
                    <a:pt x="19978" y="11370"/>
                    <a:pt x="20259" y="11652"/>
                    <a:pt x="20823" y="12498"/>
                  </a:cubicBezTo>
                  <a:cubicBezTo>
                    <a:pt x="21949" y="14184"/>
                    <a:pt x="24201" y="15876"/>
                    <a:pt x="24760" y="15876"/>
                  </a:cubicBezTo>
                  <a:cubicBezTo>
                    <a:pt x="25327" y="15876"/>
                    <a:pt x="23634" y="14184"/>
                    <a:pt x="23634" y="13057"/>
                  </a:cubicBezTo>
                  <a:cubicBezTo>
                    <a:pt x="23634" y="12233"/>
                    <a:pt x="24542" y="11712"/>
                    <a:pt x="25248" y="11712"/>
                  </a:cubicBezTo>
                  <a:cubicBezTo>
                    <a:pt x="25506" y="11712"/>
                    <a:pt x="25737" y="11782"/>
                    <a:pt x="25886" y="11931"/>
                  </a:cubicBezTo>
                  <a:cubicBezTo>
                    <a:pt x="26384" y="12435"/>
                    <a:pt x="28671" y="14274"/>
                    <a:pt x="29563" y="14274"/>
                  </a:cubicBezTo>
                  <a:cubicBezTo>
                    <a:pt x="29674" y="14274"/>
                    <a:pt x="29763" y="14246"/>
                    <a:pt x="29824" y="14184"/>
                  </a:cubicBezTo>
                  <a:cubicBezTo>
                    <a:pt x="30391" y="13624"/>
                    <a:pt x="24760" y="7994"/>
                    <a:pt x="23634" y="5741"/>
                  </a:cubicBezTo>
                  <a:cubicBezTo>
                    <a:pt x="22508" y="3489"/>
                    <a:pt x="20256" y="678"/>
                    <a:pt x="19130" y="118"/>
                  </a:cubicBezTo>
                  <a:cubicBezTo>
                    <a:pt x="18966" y="35"/>
                    <a:pt x="18801" y="0"/>
                    <a:pt x="18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" name="Google Shape;1047;p2"/>
          <p:cNvGrpSpPr/>
          <p:nvPr/>
        </p:nvGrpSpPr>
        <p:grpSpPr>
          <a:xfrm>
            <a:off x="2726082" y="1141361"/>
            <a:ext cx="443090" cy="415211"/>
            <a:chOff x="2987700" y="3560325"/>
            <a:chExt cx="386708" cy="362377"/>
          </a:xfrm>
        </p:grpSpPr>
        <p:sp>
          <p:nvSpPr>
            <p:cNvPr id="1048" name="Google Shape;1048;p2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" name="Google Shape;1071;p2"/>
          <p:cNvGrpSpPr/>
          <p:nvPr/>
        </p:nvGrpSpPr>
        <p:grpSpPr>
          <a:xfrm>
            <a:off x="5974828" y="1141361"/>
            <a:ext cx="443090" cy="415211"/>
            <a:chOff x="2987700" y="3560325"/>
            <a:chExt cx="386708" cy="362377"/>
          </a:xfrm>
        </p:grpSpPr>
        <p:sp>
          <p:nvSpPr>
            <p:cNvPr id="1072" name="Google Shape;1072;p2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5" name="Google Shape;1095;p2"/>
          <p:cNvSpPr/>
          <p:nvPr/>
        </p:nvSpPr>
        <p:spPr>
          <a:xfrm>
            <a:off x="726213" y="3034077"/>
            <a:ext cx="2145672" cy="940573"/>
          </a:xfrm>
          <a:custGeom>
            <a:avLst/>
            <a:gdLst/>
            <a:ahLst/>
            <a:cxnLst/>
            <a:rect l="l" t="t" r="r" b="b"/>
            <a:pathLst>
              <a:path w="50039" h="21935" extrusionOk="0">
                <a:moveTo>
                  <a:pt x="26088" y="1"/>
                </a:moveTo>
                <a:cubicBezTo>
                  <a:pt x="24536" y="1"/>
                  <a:pt x="22754" y="409"/>
                  <a:pt x="20677" y="1296"/>
                </a:cubicBezTo>
                <a:cubicBezTo>
                  <a:pt x="14550" y="3927"/>
                  <a:pt x="17858" y="11221"/>
                  <a:pt x="20038" y="11973"/>
                </a:cubicBezTo>
                <a:cubicBezTo>
                  <a:pt x="20329" y="12073"/>
                  <a:pt x="20648" y="12116"/>
                  <a:pt x="20982" y="12116"/>
                </a:cubicBezTo>
                <a:cubicBezTo>
                  <a:pt x="23154" y="12116"/>
                  <a:pt x="25978" y="10281"/>
                  <a:pt x="25978" y="10281"/>
                </a:cubicBezTo>
                <a:lnTo>
                  <a:pt x="25978" y="10281"/>
                </a:lnTo>
                <a:cubicBezTo>
                  <a:pt x="25978" y="10281"/>
                  <a:pt x="24549" y="12236"/>
                  <a:pt x="21580" y="12837"/>
                </a:cubicBezTo>
                <a:cubicBezTo>
                  <a:pt x="21074" y="12947"/>
                  <a:pt x="20599" y="12996"/>
                  <a:pt x="20129" y="12996"/>
                </a:cubicBezTo>
                <a:cubicBezTo>
                  <a:pt x="17875" y="12996"/>
                  <a:pt x="15752" y="11873"/>
                  <a:pt x="11053" y="11033"/>
                </a:cubicBezTo>
                <a:cubicBezTo>
                  <a:pt x="10527" y="10934"/>
                  <a:pt x="10003" y="10890"/>
                  <a:pt x="9485" y="10890"/>
                </a:cubicBezTo>
                <a:cubicBezTo>
                  <a:pt x="4451" y="10890"/>
                  <a:pt x="1" y="15093"/>
                  <a:pt x="1" y="15093"/>
                </a:cubicBezTo>
                <a:lnTo>
                  <a:pt x="1" y="15093"/>
                </a:lnTo>
                <a:cubicBezTo>
                  <a:pt x="3171" y="13239"/>
                  <a:pt x="5861" y="12590"/>
                  <a:pt x="8143" y="12590"/>
                </a:cubicBezTo>
                <a:cubicBezTo>
                  <a:pt x="12248" y="12590"/>
                  <a:pt x="15033" y="14690"/>
                  <a:pt x="16918" y="15657"/>
                </a:cubicBezTo>
                <a:cubicBezTo>
                  <a:pt x="19850" y="17161"/>
                  <a:pt x="19550" y="20168"/>
                  <a:pt x="22971" y="21521"/>
                </a:cubicBezTo>
                <a:cubicBezTo>
                  <a:pt x="23713" y="21819"/>
                  <a:pt x="24616" y="21934"/>
                  <a:pt x="25571" y="21934"/>
                </a:cubicBezTo>
                <a:cubicBezTo>
                  <a:pt x="28970" y="21934"/>
                  <a:pt x="33046" y="20469"/>
                  <a:pt x="33046" y="20469"/>
                </a:cubicBezTo>
                <a:cubicBezTo>
                  <a:pt x="33046" y="20469"/>
                  <a:pt x="31166" y="19040"/>
                  <a:pt x="29738" y="17161"/>
                </a:cubicBezTo>
                <a:cubicBezTo>
                  <a:pt x="28347" y="15281"/>
                  <a:pt x="25001" y="14905"/>
                  <a:pt x="25001" y="14905"/>
                </a:cubicBezTo>
                <a:cubicBezTo>
                  <a:pt x="25001" y="14905"/>
                  <a:pt x="25514" y="14796"/>
                  <a:pt x="26269" y="14796"/>
                </a:cubicBezTo>
                <a:cubicBezTo>
                  <a:pt x="27497" y="14796"/>
                  <a:pt x="29365" y="15084"/>
                  <a:pt x="30715" y="16597"/>
                </a:cubicBezTo>
                <a:cubicBezTo>
                  <a:pt x="32727" y="18891"/>
                  <a:pt x="37094" y="21518"/>
                  <a:pt x="41230" y="21518"/>
                </a:cubicBezTo>
                <a:cubicBezTo>
                  <a:pt x="41498" y="21518"/>
                  <a:pt x="41765" y="21507"/>
                  <a:pt x="42031" y="21484"/>
                </a:cubicBezTo>
                <a:cubicBezTo>
                  <a:pt x="46354" y="21108"/>
                  <a:pt x="50038" y="15544"/>
                  <a:pt x="49963" y="12988"/>
                </a:cubicBezTo>
                <a:cubicBezTo>
                  <a:pt x="49850" y="10469"/>
                  <a:pt x="48835" y="8364"/>
                  <a:pt x="44587" y="6409"/>
                </a:cubicBezTo>
                <a:cubicBezTo>
                  <a:pt x="43706" y="5995"/>
                  <a:pt x="42860" y="5818"/>
                  <a:pt x="42083" y="5818"/>
                </a:cubicBezTo>
                <a:cubicBezTo>
                  <a:pt x="39112" y="5818"/>
                  <a:pt x="37136" y="8404"/>
                  <a:pt x="37971" y="10281"/>
                </a:cubicBezTo>
                <a:cubicBezTo>
                  <a:pt x="38986" y="12612"/>
                  <a:pt x="43723" y="13176"/>
                  <a:pt x="43723" y="13176"/>
                </a:cubicBezTo>
                <a:cubicBezTo>
                  <a:pt x="43723" y="13176"/>
                  <a:pt x="43034" y="13417"/>
                  <a:pt x="41903" y="13417"/>
                </a:cubicBezTo>
                <a:cubicBezTo>
                  <a:pt x="40988" y="13417"/>
                  <a:pt x="39784" y="13259"/>
                  <a:pt x="38422" y="12687"/>
                </a:cubicBezTo>
                <a:cubicBezTo>
                  <a:pt x="35414" y="11409"/>
                  <a:pt x="35715" y="8176"/>
                  <a:pt x="33046" y="4228"/>
                </a:cubicBezTo>
                <a:cubicBezTo>
                  <a:pt x="31301" y="1585"/>
                  <a:pt x="29142" y="1"/>
                  <a:pt x="260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2"/>
          <p:cNvSpPr/>
          <p:nvPr/>
        </p:nvSpPr>
        <p:spPr>
          <a:xfrm>
            <a:off x="5845550" y="2869575"/>
            <a:ext cx="3167674" cy="1013126"/>
          </a:xfrm>
          <a:custGeom>
            <a:avLst/>
            <a:gdLst/>
            <a:ahLst/>
            <a:cxnLst/>
            <a:rect l="l" t="t" r="r" b="b"/>
            <a:pathLst>
              <a:path w="73873" h="23627" extrusionOk="0">
                <a:moveTo>
                  <a:pt x="30622" y="1"/>
                </a:moveTo>
                <a:cubicBezTo>
                  <a:pt x="25332" y="1"/>
                  <a:pt x="21000" y="2227"/>
                  <a:pt x="20452" y="5791"/>
                </a:cubicBezTo>
                <a:cubicBezTo>
                  <a:pt x="19624" y="11204"/>
                  <a:pt x="24737" y="13535"/>
                  <a:pt x="24737" y="13535"/>
                </a:cubicBezTo>
                <a:cubicBezTo>
                  <a:pt x="24737" y="13535"/>
                  <a:pt x="21993" y="13122"/>
                  <a:pt x="21053" y="11806"/>
                </a:cubicBezTo>
                <a:cubicBezTo>
                  <a:pt x="20151" y="10490"/>
                  <a:pt x="19850" y="9362"/>
                  <a:pt x="19850" y="9362"/>
                </a:cubicBezTo>
                <a:cubicBezTo>
                  <a:pt x="19850" y="9362"/>
                  <a:pt x="16880" y="11204"/>
                  <a:pt x="17519" y="13422"/>
                </a:cubicBezTo>
                <a:cubicBezTo>
                  <a:pt x="18121" y="15678"/>
                  <a:pt x="20677" y="15979"/>
                  <a:pt x="20677" y="15979"/>
                </a:cubicBezTo>
                <a:cubicBezTo>
                  <a:pt x="20677" y="15979"/>
                  <a:pt x="18121" y="15979"/>
                  <a:pt x="17294" y="15377"/>
                </a:cubicBezTo>
                <a:lnTo>
                  <a:pt x="17294" y="15377"/>
                </a:lnTo>
                <a:cubicBezTo>
                  <a:pt x="17294" y="15377"/>
                  <a:pt x="18308" y="18009"/>
                  <a:pt x="13647" y="18610"/>
                </a:cubicBezTo>
                <a:cubicBezTo>
                  <a:pt x="13104" y="18684"/>
                  <a:pt x="12503" y="18717"/>
                  <a:pt x="11867" y="18717"/>
                </a:cubicBezTo>
                <a:cubicBezTo>
                  <a:pt x="6998" y="18717"/>
                  <a:pt x="1" y="16806"/>
                  <a:pt x="0" y="16806"/>
                </a:cubicBezTo>
                <a:lnTo>
                  <a:pt x="0" y="16806"/>
                </a:lnTo>
                <a:cubicBezTo>
                  <a:pt x="1" y="16806"/>
                  <a:pt x="7900" y="21379"/>
                  <a:pt x="13654" y="21379"/>
                </a:cubicBezTo>
                <a:cubicBezTo>
                  <a:pt x="13894" y="21379"/>
                  <a:pt x="14130" y="21371"/>
                  <a:pt x="14361" y="21355"/>
                </a:cubicBezTo>
                <a:cubicBezTo>
                  <a:pt x="20151" y="20979"/>
                  <a:pt x="24324" y="18610"/>
                  <a:pt x="27482" y="18310"/>
                </a:cubicBezTo>
                <a:cubicBezTo>
                  <a:pt x="30639" y="18009"/>
                  <a:pt x="31955" y="18009"/>
                  <a:pt x="31955" y="18009"/>
                </a:cubicBezTo>
                <a:lnTo>
                  <a:pt x="31955" y="18009"/>
                </a:lnTo>
                <a:cubicBezTo>
                  <a:pt x="31955" y="18009"/>
                  <a:pt x="27482" y="19362"/>
                  <a:pt x="26655" y="19663"/>
                </a:cubicBezTo>
                <a:cubicBezTo>
                  <a:pt x="25894" y="19917"/>
                  <a:pt x="28694" y="23627"/>
                  <a:pt x="32633" y="23627"/>
                </a:cubicBezTo>
                <a:cubicBezTo>
                  <a:pt x="32781" y="23627"/>
                  <a:pt x="32932" y="23621"/>
                  <a:pt x="33083" y="23610"/>
                </a:cubicBezTo>
                <a:cubicBezTo>
                  <a:pt x="37256" y="23310"/>
                  <a:pt x="38760" y="19776"/>
                  <a:pt x="42031" y="19099"/>
                </a:cubicBezTo>
                <a:cubicBezTo>
                  <a:pt x="44109" y="18664"/>
                  <a:pt x="45985" y="18586"/>
                  <a:pt x="47061" y="18586"/>
                </a:cubicBezTo>
                <a:cubicBezTo>
                  <a:pt x="47658" y="18586"/>
                  <a:pt x="48008" y="18610"/>
                  <a:pt x="48008" y="18610"/>
                </a:cubicBezTo>
                <a:cubicBezTo>
                  <a:pt x="48008" y="18610"/>
                  <a:pt x="42519" y="18723"/>
                  <a:pt x="41918" y="20189"/>
                </a:cubicBezTo>
                <a:cubicBezTo>
                  <a:pt x="41394" y="21466"/>
                  <a:pt x="42096" y="22030"/>
                  <a:pt x="44572" y="22030"/>
                </a:cubicBezTo>
                <a:cubicBezTo>
                  <a:pt x="44939" y="22030"/>
                  <a:pt x="45344" y="22018"/>
                  <a:pt x="45790" y="21994"/>
                </a:cubicBezTo>
                <a:cubicBezTo>
                  <a:pt x="49249" y="21768"/>
                  <a:pt x="53421" y="20791"/>
                  <a:pt x="55452" y="20189"/>
                </a:cubicBezTo>
                <a:cubicBezTo>
                  <a:pt x="55620" y="20143"/>
                  <a:pt x="55803" y="20121"/>
                  <a:pt x="56003" y="20121"/>
                </a:cubicBezTo>
                <a:cubicBezTo>
                  <a:pt x="57964" y="20121"/>
                  <a:pt x="61402" y="22175"/>
                  <a:pt x="65625" y="22175"/>
                </a:cubicBezTo>
                <a:cubicBezTo>
                  <a:pt x="66157" y="22175"/>
                  <a:pt x="66701" y="22142"/>
                  <a:pt x="67256" y="22069"/>
                </a:cubicBezTo>
                <a:cubicBezTo>
                  <a:pt x="72632" y="21355"/>
                  <a:pt x="73872" y="19663"/>
                  <a:pt x="73873" y="19663"/>
                </a:cubicBezTo>
                <a:lnTo>
                  <a:pt x="73873" y="19663"/>
                </a:lnTo>
                <a:cubicBezTo>
                  <a:pt x="73872" y="19663"/>
                  <a:pt x="72088" y="20793"/>
                  <a:pt x="69010" y="20793"/>
                </a:cubicBezTo>
                <a:cubicBezTo>
                  <a:pt x="67849" y="20793"/>
                  <a:pt x="66504" y="20632"/>
                  <a:pt x="65000" y="20189"/>
                </a:cubicBezTo>
                <a:cubicBezTo>
                  <a:pt x="59557" y="18623"/>
                  <a:pt x="53817" y="11917"/>
                  <a:pt x="48149" y="11917"/>
                </a:cubicBezTo>
                <a:cubicBezTo>
                  <a:pt x="48102" y="11917"/>
                  <a:pt x="48055" y="11918"/>
                  <a:pt x="48008" y="11919"/>
                </a:cubicBezTo>
                <a:cubicBezTo>
                  <a:pt x="42331" y="11994"/>
                  <a:pt x="38760" y="13422"/>
                  <a:pt x="38760" y="13422"/>
                </a:cubicBezTo>
                <a:cubicBezTo>
                  <a:pt x="38760" y="13422"/>
                  <a:pt x="42444" y="10076"/>
                  <a:pt x="46091" y="10076"/>
                </a:cubicBezTo>
                <a:cubicBezTo>
                  <a:pt x="46091" y="10076"/>
                  <a:pt x="47406" y="5603"/>
                  <a:pt x="39061" y="1843"/>
                </a:cubicBezTo>
                <a:cubicBezTo>
                  <a:pt x="36248" y="576"/>
                  <a:pt x="33311" y="1"/>
                  <a:pt x="3062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_1">
    <p:spTree>
      <p:nvGrpSpPr>
        <p:cNvPr id="1" name="Shape 24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43" name="Google Shape;24143;p26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24144" name="Google Shape;24144;p26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5" name="Google Shape;24145;p26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6" name="Google Shape;24146;p26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7" name="Google Shape;24147;p26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8" name="Google Shape;24148;p26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9" name="Google Shape;24149;p26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0" name="Google Shape;24150;p26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1" name="Google Shape;24151;p26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2" name="Google Shape;24152;p26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3" name="Google Shape;24153;p26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4" name="Google Shape;24154;p26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5" name="Google Shape;24155;p26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6" name="Google Shape;24156;p26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7" name="Google Shape;24157;p26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8" name="Google Shape;24158;p26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9" name="Google Shape;24159;p26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0" name="Google Shape;24160;p26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1" name="Google Shape;24161;p26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2" name="Google Shape;24162;p26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3" name="Google Shape;24163;p26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4" name="Google Shape;24164;p26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5" name="Google Shape;24165;p26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6" name="Google Shape;24166;p26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7" name="Google Shape;24167;p26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8" name="Google Shape;24168;p26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9" name="Google Shape;24169;p26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0" name="Google Shape;24170;p26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1" name="Google Shape;24171;p26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2" name="Google Shape;24172;p26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3" name="Google Shape;24173;p26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4" name="Google Shape;24174;p26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5" name="Google Shape;24175;p26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6" name="Google Shape;24176;p26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7" name="Google Shape;24177;p26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8" name="Google Shape;24178;p26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9" name="Google Shape;24179;p26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0" name="Google Shape;24180;p26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1" name="Google Shape;24181;p26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2" name="Google Shape;24182;p26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3" name="Google Shape;24183;p26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4" name="Google Shape;24184;p26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5" name="Google Shape;24185;p26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6" name="Google Shape;24186;p26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7" name="Google Shape;24187;p26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8" name="Google Shape;24188;p26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9" name="Google Shape;24189;p26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0" name="Google Shape;24190;p26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1" name="Google Shape;24191;p26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2" name="Google Shape;24192;p26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3" name="Google Shape;24193;p26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4" name="Google Shape;24194;p26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5" name="Google Shape;24195;p26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6" name="Google Shape;24196;p26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7" name="Google Shape;24197;p26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8" name="Google Shape;24198;p26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9" name="Google Shape;24199;p26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0" name="Google Shape;24200;p26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1" name="Google Shape;24201;p26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2" name="Google Shape;24202;p26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3" name="Google Shape;24203;p26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4" name="Google Shape;24204;p26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5" name="Google Shape;24205;p26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6" name="Google Shape;24206;p26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7" name="Google Shape;24207;p26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8" name="Google Shape;24208;p26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9" name="Google Shape;24209;p26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0" name="Google Shape;24210;p26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1" name="Google Shape;24211;p26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2" name="Google Shape;24212;p26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3" name="Google Shape;24213;p26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4" name="Google Shape;24214;p26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5" name="Google Shape;24215;p26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6" name="Google Shape;24216;p26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7" name="Google Shape;24217;p26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8" name="Google Shape;24218;p26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9" name="Google Shape;24219;p26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0" name="Google Shape;24220;p26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1" name="Google Shape;24221;p26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2" name="Google Shape;24222;p26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3" name="Google Shape;24223;p26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4" name="Google Shape;24224;p26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5" name="Google Shape;24225;p26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6" name="Google Shape;24226;p26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7" name="Google Shape;24227;p26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8" name="Google Shape;24228;p26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9" name="Google Shape;24229;p26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0" name="Google Shape;24230;p26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1" name="Google Shape;24231;p26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2" name="Google Shape;24232;p26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3" name="Google Shape;24233;p26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4" name="Google Shape;24234;p26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5" name="Google Shape;24235;p26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6" name="Google Shape;24236;p26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7" name="Google Shape;24237;p26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8" name="Google Shape;24238;p26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9" name="Google Shape;24239;p26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0" name="Google Shape;24240;p26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1" name="Google Shape;24241;p26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2" name="Google Shape;24242;p26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3" name="Google Shape;24243;p26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4" name="Google Shape;24244;p26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5" name="Google Shape;24245;p26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6" name="Google Shape;24246;p26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7" name="Google Shape;24247;p26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8" name="Google Shape;24248;p26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9" name="Google Shape;24249;p26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0" name="Google Shape;24250;p26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1" name="Google Shape;24251;p26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2" name="Google Shape;24252;p26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3" name="Google Shape;24253;p26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4" name="Google Shape;24254;p26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5" name="Google Shape;24255;p26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6" name="Google Shape;24256;p26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7" name="Google Shape;24257;p26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8" name="Google Shape;24258;p26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9" name="Google Shape;24259;p26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0" name="Google Shape;24260;p26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1" name="Google Shape;24261;p26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2" name="Google Shape;24262;p26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3" name="Google Shape;24263;p26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4" name="Google Shape;24264;p26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5" name="Google Shape;24265;p26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6" name="Google Shape;24266;p26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7" name="Google Shape;24267;p26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8" name="Google Shape;24268;p26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9" name="Google Shape;24269;p26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0" name="Google Shape;24270;p26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1" name="Google Shape;24271;p26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2" name="Google Shape;24272;p26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3" name="Google Shape;24273;p26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4" name="Google Shape;24274;p26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5" name="Google Shape;24275;p26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6" name="Google Shape;24276;p26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7" name="Google Shape;24277;p26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8" name="Google Shape;24278;p26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9" name="Google Shape;24279;p26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0" name="Google Shape;24280;p26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1" name="Google Shape;24281;p26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2" name="Google Shape;24282;p26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3" name="Google Shape;24283;p26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4" name="Google Shape;24284;p26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5" name="Google Shape;24285;p26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6" name="Google Shape;24286;p26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7" name="Google Shape;24287;p26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8" name="Google Shape;24288;p26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9" name="Google Shape;24289;p26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0" name="Google Shape;24290;p26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1" name="Google Shape;24291;p26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2" name="Google Shape;24292;p26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3" name="Google Shape;24293;p26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4" name="Google Shape;24294;p26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5" name="Google Shape;24295;p26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6" name="Google Shape;24296;p26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7" name="Google Shape;24297;p26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8" name="Google Shape;24298;p26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9" name="Google Shape;24299;p26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0" name="Google Shape;24300;p26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1" name="Google Shape;24301;p26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2" name="Google Shape;24302;p26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3" name="Google Shape;24303;p26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4" name="Google Shape;24304;p26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5" name="Google Shape;24305;p26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6" name="Google Shape;24306;p26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7" name="Google Shape;24307;p26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8" name="Google Shape;24308;p26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9" name="Google Shape;24309;p26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0" name="Google Shape;24310;p26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1" name="Google Shape;24311;p26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2" name="Google Shape;24312;p26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3" name="Google Shape;24313;p26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4" name="Google Shape;24314;p26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5" name="Google Shape;24315;p26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6" name="Google Shape;24316;p26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7" name="Google Shape;24317;p26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8" name="Google Shape;24318;p26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9" name="Google Shape;24319;p26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0" name="Google Shape;24320;p26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1" name="Google Shape;24321;p26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2" name="Google Shape;24322;p26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3" name="Google Shape;24323;p26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4" name="Google Shape;24324;p26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5" name="Google Shape;24325;p26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6" name="Google Shape;24326;p26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7" name="Google Shape;24327;p26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8" name="Google Shape;24328;p26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9" name="Google Shape;24329;p26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0" name="Google Shape;24330;p26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1" name="Google Shape;24331;p26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2" name="Google Shape;24332;p26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3" name="Google Shape;24333;p26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4" name="Google Shape;24334;p26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5" name="Google Shape;24335;p26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6" name="Google Shape;24336;p26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7" name="Google Shape;24337;p26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8" name="Google Shape;24338;p26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9" name="Google Shape;24339;p26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0" name="Google Shape;24340;p26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1" name="Google Shape;24341;p26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2" name="Google Shape;24342;p26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3" name="Google Shape;24343;p26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4" name="Google Shape;24344;p26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5" name="Google Shape;24345;p26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6" name="Google Shape;24346;p26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7" name="Google Shape;24347;p26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8" name="Google Shape;24348;p26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9" name="Google Shape;24349;p26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0" name="Google Shape;24350;p26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1" name="Google Shape;24351;p26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2" name="Google Shape;24352;p26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3" name="Google Shape;24353;p26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4" name="Google Shape;24354;p26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5" name="Google Shape;24355;p26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6" name="Google Shape;24356;p26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7" name="Google Shape;24357;p26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8" name="Google Shape;24358;p26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9" name="Google Shape;24359;p26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0" name="Google Shape;24360;p26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1" name="Google Shape;24361;p26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2" name="Google Shape;24362;p26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3" name="Google Shape;24363;p26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4" name="Google Shape;24364;p26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5" name="Google Shape;24365;p26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6" name="Google Shape;24366;p26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7" name="Google Shape;24367;p26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8" name="Google Shape;24368;p26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9" name="Google Shape;24369;p26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0" name="Google Shape;24370;p26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1" name="Google Shape;24371;p26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2" name="Google Shape;24372;p26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3" name="Google Shape;24373;p26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4" name="Google Shape;24374;p26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5" name="Google Shape;24375;p26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6" name="Google Shape;24376;p26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7" name="Google Shape;24377;p26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8" name="Google Shape;24378;p26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9" name="Google Shape;24379;p26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0" name="Google Shape;24380;p26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1" name="Google Shape;24381;p26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2" name="Google Shape;24382;p26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3" name="Google Shape;24383;p26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4" name="Google Shape;24384;p26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5" name="Google Shape;24385;p26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6" name="Google Shape;24386;p26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7" name="Google Shape;24387;p26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8" name="Google Shape;24388;p26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9" name="Google Shape;24389;p26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0" name="Google Shape;24390;p26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1" name="Google Shape;24391;p26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2" name="Google Shape;24392;p26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3" name="Google Shape;24393;p26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4" name="Google Shape;24394;p26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5" name="Google Shape;24395;p26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6" name="Google Shape;24396;p26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7" name="Google Shape;24397;p26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8" name="Google Shape;24398;p26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9" name="Google Shape;24399;p26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0" name="Google Shape;24400;p26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1" name="Google Shape;24401;p26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2" name="Google Shape;24402;p26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3" name="Google Shape;24403;p26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4" name="Google Shape;24404;p26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5" name="Google Shape;24405;p26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6" name="Google Shape;24406;p26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7" name="Google Shape;24407;p26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8" name="Google Shape;24408;p26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9" name="Google Shape;24409;p26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0" name="Google Shape;24410;p26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1" name="Google Shape;24411;p26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2" name="Google Shape;24412;p26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3" name="Google Shape;24413;p26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4" name="Google Shape;24414;p26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5" name="Google Shape;24415;p26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6" name="Google Shape;24416;p26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7" name="Google Shape;24417;p26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8" name="Google Shape;24418;p26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9" name="Google Shape;24419;p26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0" name="Google Shape;24420;p26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1" name="Google Shape;24421;p26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2" name="Google Shape;24422;p26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3" name="Google Shape;24423;p26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4" name="Google Shape;24424;p26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5" name="Google Shape;24425;p26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6" name="Google Shape;24426;p26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7" name="Google Shape;24427;p26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8" name="Google Shape;24428;p26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9" name="Google Shape;24429;p26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0" name="Google Shape;24430;p26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1" name="Google Shape;24431;p26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2" name="Google Shape;24432;p26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3" name="Google Shape;24433;p26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4" name="Google Shape;24434;p26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5" name="Google Shape;24435;p26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6" name="Google Shape;24436;p26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7" name="Google Shape;24437;p26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8" name="Google Shape;24438;p26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9" name="Google Shape;24439;p26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0" name="Google Shape;24440;p26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1" name="Google Shape;24441;p26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2" name="Google Shape;24442;p26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3" name="Google Shape;24443;p26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4" name="Google Shape;24444;p26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5" name="Google Shape;24445;p26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6" name="Google Shape;24446;p26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7" name="Google Shape;24447;p26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8" name="Google Shape;24448;p26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9" name="Google Shape;24449;p26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0" name="Google Shape;24450;p26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1" name="Google Shape;24451;p26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2" name="Google Shape;24452;p26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3" name="Google Shape;24453;p26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4" name="Google Shape;24454;p26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5" name="Google Shape;24455;p26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6" name="Google Shape;24456;p26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7" name="Google Shape;24457;p26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8" name="Google Shape;24458;p26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9" name="Google Shape;24459;p26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0" name="Google Shape;24460;p26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1" name="Google Shape;24461;p26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2" name="Google Shape;24462;p26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3" name="Google Shape;24463;p26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4" name="Google Shape;24464;p26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5" name="Google Shape;24465;p26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6" name="Google Shape;24466;p26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7" name="Google Shape;24467;p26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8" name="Google Shape;24468;p26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9" name="Google Shape;24469;p26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0" name="Google Shape;24470;p26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1" name="Google Shape;24471;p26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2" name="Google Shape;24472;p26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3" name="Google Shape;24473;p26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4" name="Google Shape;24474;p26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5" name="Google Shape;24475;p26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6" name="Google Shape;24476;p26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7" name="Google Shape;24477;p26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8" name="Google Shape;24478;p26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9" name="Google Shape;24479;p26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0" name="Google Shape;24480;p26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1" name="Google Shape;24481;p26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2" name="Google Shape;24482;p26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3" name="Google Shape;24483;p26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4" name="Google Shape;24484;p26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5" name="Google Shape;24485;p26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6" name="Google Shape;24486;p26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7" name="Google Shape;24487;p26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8" name="Google Shape;24488;p26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9" name="Google Shape;24489;p26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0" name="Google Shape;24490;p26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1" name="Google Shape;24491;p26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2" name="Google Shape;24492;p26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3" name="Google Shape;24493;p26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4" name="Google Shape;24494;p26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5" name="Google Shape;24495;p26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6" name="Google Shape;24496;p26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7" name="Google Shape;24497;p26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8" name="Google Shape;24498;p26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9" name="Google Shape;24499;p26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0" name="Google Shape;24500;p26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1" name="Google Shape;24501;p26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2" name="Google Shape;24502;p26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3" name="Google Shape;24503;p26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4" name="Google Shape;24504;p26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5" name="Google Shape;24505;p26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6" name="Google Shape;24506;p26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7" name="Google Shape;24507;p26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8" name="Google Shape;24508;p26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9" name="Google Shape;24509;p26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0" name="Google Shape;24510;p26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1" name="Google Shape;24511;p26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2" name="Google Shape;24512;p26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3" name="Google Shape;24513;p26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4" name="Google Shape;24514;p26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5" name="Google Shape;24515;p26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6" name="Google Shape;24516;p26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7" name="Google Shape;24517;p26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8" name="Google Shape;24518;p26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9" name="Google Shape;24519;p26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0" name="Google Shape;24520;p26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1" name="Google Shape;24521;p26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2" name="Google Shape;24522;p26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3" name="Google Shape;24523;p26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4" name="Google Shape;24524;p26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5" name="Google Shape;24525;p26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6" name="Google Shape;24526;p26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7" name="Google Shape;24527;p26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8" name="Google Shape;24528;p26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9" name="Google Shape;24529;p26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0" name="Google Shape;24530;p26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1" name="Google Shape;24531;p26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2" name="Google Shape;24532;p26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3" name="Google Shape;24533;p26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4" name="Google Shape;24534;p26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5" name="Google Shape;24535;p26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6" name="Google Shape;24536;p26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7" name="Google Shape;24537;p26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8" name="Google Shape;24538;p26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9" name="Google Shape;24539;p26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0" name="Google Shape;24540;p26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1" name="Google Shape;24541;p26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2" name="Google Shape;24542;p26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3" name="Google Shape;24543;p26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4" name="Google Shape;24544;p26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5" name="Google Shape;24545;p26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6" name="Google Shape;24546;p26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7" name="Google Shape;24547;p26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8" name="Google Shape;24548;p26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9" name="Google Shape;24549;p26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0" name="Google Shape;24550;p26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1" name="Google Shape;24551;p26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2" name="Google Shape;24552;p26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3" name="Google Shape;24553;p26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4" name="Google Shape;24554;p26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5" name="Google Shape;24555;p26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6" name="Google Shape;24556;p26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7" name="Google Shape;24557;p26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8" name="Google Shape;24558;p26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9" name="Google Shape;24559;p26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0" name="Google Shape;24560;p26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1" name="Google Shape;24561;p26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2" name="Google Shape;24562;p26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3" name="Google Shape;24563;p26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4" name="Google Shape;24564;p26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5" name="Google Shape;24565;p26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6" name="Google Shape;24566;p26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7" name="Google Shape;24567;p26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8" name="Google Shape;24568;p26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9" name="Google Shape;24569;p26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0" name="Google Shape;24570;p26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1" name="Google Shape;24571;p26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2" name="Google Shape;24572;p26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3" name="Google Shape;24573;p26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4" name="Google Shape;24574;p26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5" name="Google Shape;24575;p26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6" name="Google Shape;24576;p26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7" name="Google Shape;24577;p26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8" name="Google Shape;24578;p26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9" name="Google Shape;24579;p26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0" name="Google Shape;24580;p26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1" name="Google Shape;24581;p26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2" name="Google Shape;24582;p26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3" name="Google Shape;24583;p26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4" name="Google Shape;24584;p26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5" name="Google Shape;24585;p26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6" name="Google Shape;24586;p26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7" name="Google Shape;24587;p26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8" name="Google Shape;24588;p26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9" name="Google Shape;24589;p26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0" name="Google Shape;24590;p26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1" name="Google Shape;24591;p26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2" name="Google Shape;24592;p26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3" name="Google Shape;24593;p26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4" name="Google Shape;24594;p26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5" name="Google Shape;24595;p26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6" name="Google Shape;24596;p26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7" name="Google Shape;24597;p26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8" name="Google Shape;24598;p26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9" name="Google Shape;24599;p26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0" name="Google Shape;24600;p26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1" name="Google Shape;24601;p26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2" name="Google Shape;24602;p26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3" name="Google Shape;24603;p26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4" name="Google Shape;24604;p26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5" name="Google Shape;24605;p26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6" name="Google Shape;24606;p26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7" name="Google Shape;24607;p26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8" name="Google Shape;24608;p26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9" name="Google Shape;24609;p26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0" name="Google Shape;24610;p26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1" name="Google Shape;24611;p26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2" name="Google Shape;24612;p26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3" name="Google Shape;24613;p26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4" name="Google Shape;24614;p26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5" name="Google Shape;24615;p26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6" name="Google Shape;24616;p26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7" name="Google Shape;24617;p26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8" name="Google Shape;24618;p26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9" name="Google Shape;24619;p26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0" name="Google Shape;24620;p26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1" name="Google Shape;24621;p26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2" name="Google Shape;24622;p26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3" name="Google Shape;24623;p26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4" name="Google Shape;24624;p26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5" name="Google Shape;24625;p26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6" name="Google Shape;24626;p26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7" name="Google Shape;24627;p26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8" name="Google Shape;24628;p26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9" name="Google Shape;24629;p26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0" name="Google Shape;24630;p26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1" name="Google Shape;24631;p26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2" name="Google Shape;24632;p26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3" name="Google Shape;24633;p26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4" name="Google Shape;24634;p26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5" name="Google Shape;24635;p26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6" name="Google Shape;24636;p26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7" name="Google Shape;24637;p26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8" name="Google Shape;24638;p26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9" name="Google Shape;24639;p26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0" name="Google Shape;24640;p26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1" name="Google Shape;24641;p26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2" name="Google Shape;24642;p26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3" name="Google Shape;24643;p26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4" name="Google Shape;24644;p26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5" name="Google Shape;24645;p26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6" name="Google Shape;24646;p26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7" name="Google Shape;24647;p26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8" name="Google Shape;24648;p26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9" name="Google Shape;24649;p26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0" name="Google Shape;24650;p26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1" name="Google Shape;24651;p26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2" name="Google Shape;24652;p26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3" name="Google Shape;24653;p26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4" name="Google Shape;24654;p26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5" name="Google Shape;24655;p26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6" name="Google Shape;24656;p26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7" name="Google Shape;24657;p26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8" name="Google Shape;24658;p26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9" name="Google Shape;24659;p26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0" name="Google Shape;24660;p26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1" name="Google Shape;24661;p26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2" name="Google Shape;24662;p26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3" name="Google Shape;24663;p26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4" name="Google Shape;24664;p26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5" name="Google Shape;24665;p26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6" name="Google Shape;24666;p26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7" name="Google Shape;24667;p26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8" name="Google Shape;24668;p26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9" name="Google Shape;24669;p26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0" name="Google Shape;24670;p26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1" name="Google Shape;24671;p26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2" name="Google Shape;24672;p26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3" name="Google Shape;24673;p26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4" name="Google Shape;24674;p26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5" name="Google Shape;24675;p26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6" name="Google Shape;24676;p26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7" name="Google Shape;24677;p26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8" name="Google Shape;24678;p26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9" name="Google Shape;24679;p26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0" name="Google Shape;24680;p26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1" name="Google Shape;24681;p26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2" name="Google Shape;24682;p26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3" name="Google Shape;24683;p26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4" name="Google Shape;24684;p26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5" name="Google Shape;24685;p26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6" name="Google Shape;24686;p26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7" name="Google Shape;24687;p26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8" name="Google Shape;24688;p26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9" name="Google Shape;24689;p26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0" name="Google Shape;24690;p26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1" name="Google Shape;24691;p26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2" name="Google Shape;24692;p26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3" name="Google Shape;24693;p26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4" name="Google Shape;24694;p26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5" name="Google Shape;24695;p26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6" name="Google Shape;24696;p26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7" name="Google Shape;24697;p26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8" name="Google Shape;24698;p26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9" name="Google Shape;24699;p26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0" name="Google Shape;24700;p26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1" name="Google Shape;24701;p26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2" name="Google Shape;24702;p26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3" name="Google Shape;24703;p26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4" name="Google Shape;24704;p26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5" name="Google Shape;24705;p26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6" name="Google Shape;24706;p26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7" name="Google Shape;24707;p26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8" name="Google Shape;24708;p26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9" name="Google Shape;24709;p26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0" name="Google Shape;24710;p26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1" name="Google Shape;24711;p26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2" name="Google Shape;24712;p26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3" name="Google Shape;24713;p26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4" name="Google Shape;24714;p26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5" name="Google Shape;24715;p26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6" name="Google Shape;24716;p26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7" name="Google Shape;24717;p26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8" name="Google Shape;24718;p26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9" name="Google Shape;24719;p26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0" name="Google Shape;24720;p26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1" name="Google Shape;24721;p26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2" name="Google Shape;24722;p26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3" name="Google Shape;24723;p26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4" name="Google Shape;24724;p26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5" name="Google Shape;24725;p26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6" name="Google Shape;24726;p26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7" name="Google Shape;24727;p26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8" name="Google Shape;24728;p26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9" name="Google Shape;24729;p26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0" name="Google Shape;24730;p26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1" name="Google Shape;24731;p26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2" name="Google Shape;24732;p26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3" name="Google Shape;24733;p26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4" name="Google Shape;24734;p26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5" name="Google Shape;24735;p26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6" name="Google Shape;24736;p26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7" name="Google Shape;24737;p26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8" name="Google Shape;24738;p26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9" name="Google Shape;24739;p26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0" name="Google Shape;24740;p26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1" name="Google Shape;24741;p26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2" name="Google Shape;24742;p26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3" name="Google Shape;24743;p26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4" name="Google Shape;24744;p26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5" name="Google Shape;24745;p26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6" name="Google Shape;24746;p26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7" name="Google Shape;24747;p26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8" name="Google Shape;24748;p26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9" name="Google Shape;24749;p26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0" name="Google Shape;24750;p26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1" name="Google Shape;24751;p26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2" name="Google Shape;24752;p26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3" name="Google Shape;24753;p26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4" name="Google Shape;24754;p26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5" name="Google Shape;24755;p26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6" name="Google Shape;24756;p26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7" name="Google Shape;24757;p26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8" name="Google Shape;24758;p26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9" name="Google Shape;24759;p26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0" name="Google Shape;24760;p26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1" name="Google Shape;24761;p26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2" name="Google Shape;24762;p26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3" name="Google Shape;24763;p26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4" name="Google Shape;24764;p26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5" name="Google Shape;24765;p26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6" name="Google Shape;24766;p26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7" name="Google Shape;24767;p26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8" name="Google Shape;24768;p26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9" name="Google Shape;24769;p26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0" name="Google Shape;24770;p26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1" name="Google Shape;24771;p26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2" name="Google Shape;24772;p26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3" name="Google Shape;24773;p26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4" name="Google Shape;24774;p26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5" name="Google Shape;24775;p26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6" name="Google Shape;24776;p26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7" name="Google Shape;24777;p26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8" name="Google Shape;24778;p26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9" name="Google Shape;24779;p26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0" name="Google Shape;24780;p26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1" name="Google Shape;24781;p26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2" name="Google Shape;24782;p26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3" name="Google Shape;24783;p26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4" name="Google Shape;24784;p26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5" name="Google Shape;24785;p26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6" name="Google Shape;24786;p26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7" name="Google Shape;24787;p26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8" name="Google Shape;24788;p26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9" name="Google Shape;24789;p26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0" name="Google Shape;24790;p26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1" name="Google Shape;24791;p26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2" name="Google Shape;24792;p26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3" name="Google Shape;24793;p26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4" name="Google Shape;24794;p26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5" name="Google Shape;24795;p26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6" name="Google Shape;24796;p26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7" name="Google Shape;24797;p26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8" name="Google Shape;24798;p26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9" name="Google Shape;24799;p26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0" name="Google Shape;24800;p26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1" name="Google Shape;24801;p26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2" name="Google Shape;24802;p26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3" name="Google Shape;24803;p26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4" name="Google Shape;24804;p26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5" name="Google Shape;24805;p26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6" name="Google Shape;24806;p26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7" name="Google Shape;24807;p26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8" name="Google Shape;24808;p26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9" name="Google Shape;24809;p26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0" name="Google Shape;24810;p26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1" name="Google Shape;24811;p26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2" name="Google Shape;24812;p26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3" name="Google Shape;24813;p26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4" name="Google Shape;24814;p26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5" name="Google Shape;24815;p26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6" name="Google Shape;24816;p26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7" name="Google Shape;24817;p26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8" name="Google Shape;24818;p26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9" name="Google Shape;24819;p26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0" name="Google Shape;24820;p26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1" name="Google Shape;24821;p26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2" name="Google Shape;24822;p26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3" name="Google Shape;24823;p26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4" name="Google Shape;24824;p26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5" name="Google Shape;24825;p26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6" name="Google Shape;24826;p26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7" name="Google Shape;24827;p26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8" name="Google Shape;24828;p26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9" name="Google Shape;24829;p26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0" name="Google Shape;24830;p26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1" name="Google Shape;24831;p26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2" name="Google Shape;24832;p26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3" name="Google Shape;24833;p26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4" name="Google Shape;24834;p26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5" name="Google Shape;24835;p26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6" name="Google Shape;24836;p26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7" name="Google Shape;24837;p26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8" name="Google Shape;24838;p26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9" name="Google Shape;24839;p26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0" name="Google Shape;24840;p26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1" name="Google Shape;24841;p26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2" name="Google Shape;24842;p26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3" name="Google Shape;24843;p26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4" name="Google Shape;24844;p26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5" name="Google Shape;24845;p26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6" name="Google Shape;24846;p26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7" name="Google Shape;24847;p26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8" name="Google Shape;24848;p26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9" name="Google Shape;24849;p26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0" name="Google Shape;24850;p26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1" name="Google Shape;24851;p26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2" name="Google Shape;24852;p26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3" name="Google Shape;24853;p26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4" name="Google Shape;24854;p26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5" name="Google Shape;24855;p26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6" name="Google Shape;24856;p26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7" name="Google Shape;24857;p26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8" name="Google Shape;24858;p26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9" name="Google Shape;24859;p26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0" name="Google Shape;24860;p26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1" name="Google Shape;24861;p26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2" name="Google Shape;24862;p26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3" name="Google Shape;24863;p26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4" name="Google Shape;24864;p26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5" name="Google Shape;24865;p26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6" name="Google Shape;24866;p26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7" name="Google Shape;24867;p26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8" name="Google Shape;24868;p26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9" name="Google Shape;24869;p26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0" name="Google Shape;24870;p26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1" name="Google Shape;24871;p26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2" name="Google Shape;24872;p26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3" name="Google Shape;24873;p26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4" name="Google Shape;24874;p26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5" name="Google Shape;24875;p26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6" name="Google Shape;24876;p26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7" name="Google Shape;24877;p26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8" name="Google Shape;24878;p26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9" name="Google Shape;24879;p26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0" name="Google Shape;24880;p26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1" name="Google Shape;24881;p26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2" name="Google Shape;24882;p26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3" name="Google Shape;24883;p26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4" name="Google Shape;24884;p26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5" name="Google Shape;24885;p26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6" name="Google Shape;24886;p26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7" name="Google Shape;24887;p26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8" name="Google Shape;24888;p26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9" name="Google Shape;24889;p26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0" name="Google Shape;24890;p26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1" name="Google Shape;24891;p26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2" name="Google Shape;24892;p26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3" name="Google Shape;24893;p26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4" name="Google Shape;24894;p26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5" name="Google Shape;24895;p26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6" name="Google Shape;24896;p26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7" name="Google Shape;24897;p26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8" name="Google Shape;24898;p26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9" name="Google Shape;24899;p26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0" name="Google Shape;24900;p26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1" name="Google Shape;24901;p26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2" name="Google Shape;24902;p26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3" name="Google Shape;24903;p26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4" name="Google Shape;24904;p26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5" name="Google Shape;24905;p26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6" name="Google Shape;24906;p26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7" name="Google Shape;24907;p26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8" name="Google Shape;24908;p26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9" name="Google Shape;24909;p26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0" name="Google Shape;24910;p26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1" name="Google Shape;24911;p26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2" name="Google Shape;24912;p26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3" name="Google Shape;24913;p26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4" name="Google Shape;24914;p26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5" name="Google Shape;24915;p26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6" name="Google Shape;24916;p26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7" name="Google Shape;24917;p26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8" name="Google Shape;24918;p26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9" name="Google Shape;24919;p26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0" name="Google Shape;24920;p26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1" name="Google Shape;24921;p26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2" name="Google Shape;24922;p26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3" name="Google Shape;24923;p26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4" name="Google Shape;24924;p26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5" name="Google Shape;24925;p26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6" name="Google Shape;24926;p26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7" name="Google Shape;24927;p26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8" name="Google Shape;24928;p26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9" name="Google Shape;24929;p26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0" name="Google Shape;24930;p26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1" name="Google Shape;24931;p26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2" name="Google Shape;24932;p26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3" name="Google Shape;24933;p26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4" name="Google Shape;24934;p26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5" name="Google Shape;24935;p26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6" name="Google Shape;24936;p26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7" name="Google Shape;24937;p26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8" name="Google Shape;24938;p26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9" name="Google Shape;24939;p26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0" name="Google Shape;24940;p26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1" name="Google Shape;24941;p26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2" name="Google Shape;24942;p26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3" name="Google Shape;24943;p26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4" name="Google Shape;24944;p26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5" name="Google Shape;24945;p26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6" name="Google Shape;24946;p26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7" name="Google Shape;24947;p26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8" name="Google Shape;24948;p26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9" name="Google Shape;24949;p26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0" name="Google Shape;24950;p26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1" name="Google Shape;24951;p26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2" name="Google Shape;24952;p26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3" name="Google Shape;24953;p26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4" name="Google Shape;24954;p26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5" name="Google Shape;24955;p26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6" name="Google Shape;24956;p26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7" name="Google Shape;24957;p26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8" name="Google Shape;24958;p26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9" name="Google Shape;24959;p26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0" name="Google Shape;24960;p26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1" name="Google Shape;24961;p26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2" name="Google Shape;24962;p26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3" name="Google Shape;24963;p26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4" name="Google Shape;24964;p26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5" name="Google Shape;24965;p26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6" name="Google Shape;24966;p26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7" name="Google Shape;24967;p26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8" name="Google Shape;24968;p26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9" name="Google Shape;24969;p26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0" name="Google Shape;24970;p26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1" name="Google Shape;24971;p26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2" name="Google Shape;24972;p26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3" name="Google Shape;24973;p26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4" name="Google Shape;24974;p26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5" name="Google Shape;24975;p26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6" name="Google Shape;24976;p26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7" name="Google Shape;24977;p26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8" name="Google Shape;24978;p26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9" name="Google Shape;24979;p26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0" name="Google Shape;24980;p26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1" name="Google Shape;24981;p26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2" name="Google Shape;24982;p26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3" name="Google Shape;24983;p26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4" name="Google Shape;24984;p26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5" name="Google Shape;24985;p26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6" name="Google Shape;24986;p26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7" name="Google Shape;24987;p26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8" name="Google Shape;24988;p26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9" name="Google Shape;24989;p26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0" name="Google Shape;24990;p26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1" name="Google Shape;24991;p26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2" name="Google Shape;24992;p26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3" name="Google Shape;24993;p26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4" name="Google Shape;24994;p26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5" name="Google Shape;24995;p26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6" name="Google Shape;24996;p26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7" name="Google Shape;24997;p26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8" name="Google Shape;24998;p26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9" name="Google Shape;24999;p26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0" name="Google Shape;25000;p26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1" name="Google Shape;25001;p26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2" name="Google Shape;25002;p26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3" name="Google Shape;25003;p26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4" name="Google Shape;25004;p26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5" name="Google Shape;25005;p26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6" name="Google Shape;25006;p26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7" name="Google Shape;25007;p26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8" name="Google Shape;25008;p26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9" name="Google Shape;25009;p26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0" name="Google Shape;25010;p26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1" name="Google Shape;25011;p26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2" name="Google Shape;25012;p26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3" name="Google Shape;25013;p26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4" name="Google Shape;25014;p26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5" name="Google Shape;25015;p26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6" name="Google Shape;25016;p26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7" name="Google Shape;25017;p26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8" name="Google Shape;25018;p26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9" name="Google Shape;25019;p26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0" name="Google Shape;25020;p26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1" name="Google Shape;25021;p26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2" name="Google Shape;25022;p26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3" name="Google Shape;25023;p26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4" name="Google Shape;25024;p26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5" name="Google Shape;25025;p26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6" name="Google Shape;25026;p26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7" name="Google Shape;25027;p26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8" name="Google Shape;25028;p26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9" name="Google Shape;25029;p26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0" name="Google Shape;25030;p26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1" name="Google Shape;25031;p26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2" name="Google Shape;25032;p26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3" name="Google Shape;25033;p26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4" name="Google Shape;25034;p26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5" name="Google Shape;25035;p26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6" name="Google Shape;25036;p26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7" name="Google Shape;25037;p26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8" name="Google Shape;25038;p26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9" name="Google Shape;25039;p26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0" name="Google Shape;25040;p26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1" name="Google Shape;25041;p26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2" name="Google Shape;25042;p26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3" name="Google Shape;25043;p26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4" name="Google Shape;25044;p26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5" name="Google Shape;25045;p26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6" name="Google Shape;25046;p26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7" name="Google Shape;25047;p26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8" name="Google Shape;25048;p26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9" name="Google Shape;25049;p26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0" name="Google Shape;25050;p26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1" name="Google Shape;25051;p26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2" name="Google Shape;25052;p26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3" name="Google Shape;25053;p26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4" name="Google Shape;25054;p26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5" name="Google Shape;25055;p26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6" name="Google Shape;25056;p26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7" name="Google Shape;25057;p26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8" name="Google Shape;25058;p26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9" name="Google Shape;25059;p26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0" name="Google Shape;25060;p26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1" name="Google Shape;25061;p26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2" name="Google Shape;25062;p26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3" name="Google Shape;25063;p26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4" name="Google Shape;25064;p26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5" name="Google Shape;25065;p26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6" name="Google Shape;25066;p26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7" name="Google Shape;25067;p26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8" name="Google Shape;25068;p26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9" name="Google Shape;25069;p26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0" name="Google Shape;25070;p26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1" name="Google Shape;25071;p26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2" name="Google Shape;25072;p26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3" name="Google Shape;25073;p26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4" name="Google Shape;25074;p26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5" name="Google Shape;25075;p26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6" name="Google Shape;25076;p26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7" name="Google Shape;25077;p26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8" name="Google Shape;25078;p26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9" name="Google Shape;25079;p26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0" name="Google Shape;25080;p26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1" name="Google Shape;25081;p26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2" name="Google Shape;25082;p26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3" name="Google Shape;25083;p26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4" name="Google Shape;25084;p26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5" name="Google Shape;25085;p26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6" name="Google Shape;25086;p26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7" name="Google Shape;25087;p26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8" name="Google Shape;25088;p26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9" name="Google Shape;25089;p26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0" name="Google Shape;25090;p26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1" name="Google Shape;25091;p26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2" name="Google Shape;25092;p26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3" name="Google Shape;25093;p26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4" name="Google Shape;25094;p26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5" name="Google Shape;25095;p26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6" name="Google Shape;25096;p26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7" name="Google Shape;25097;p26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8" name="Google Shape;25098;p26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9" name="Google Shape;25099;p26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0" name="Google Shape;25100;p26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1" name="Google Shape;25101;p26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2" name="Google Shape;25102;p26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3" name="Google Shape;25103;p26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4" name="Google Shape;25104;p26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5" name="Google Shape;25105;p26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6" name="Google Shape;25106;p26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7" name="Google Shape;25107;p26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8" name="Google Shape;25108;p26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9" name="Google Shape;25109;p26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0" name="Google Shape;25110;p26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1" name="Google Shape;25111;p26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2" name="Google Shape;25112;p26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3" name="Google Shape;25113;p26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4" name="Google Shape;25114;p26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5" name="Google Shape;25115;p26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6" name="Google Shape;25116;p26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7" name="Google Shape;25117;p26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8" name="Google Shape;25118;p26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9" name="Google Shape;25119;p26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0" name="Google Shape;25120;p26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1" name="Google Shape;25121;p26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2" name="Google Shape;25122;p26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3" name="Google Shape;25123;p26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4" name="Google Shape;25124;p26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5" name="Google Shape;25125;p26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6" name="Google Shape;25126;p26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7" name="Google Shape;25127;p26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8" name="Google Shape;25128;p26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9" name="Google Shape;25129;p26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0" name="Google Shape;25130;p26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1" name="Google Shape;25131;p26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2" name="Google Shape;25132;p26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3" name="Google Shape;25133;p26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4" name="Google Shape;25134;p26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5" name="Google Shape;25135;p26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6" name="Google Shape;25136;p26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7" name="Google Shape;25137;p26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8" name="Google Shape;25138;p26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9" name="Google Shape;25139;p26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0" name="Google Shape;25140;p26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1" name="Google Shape;25141;p26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2" name="Google Shape;25142;p26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3" name="Google Shape;25143;p26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4" name="Google Shape;25144;p26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5" name="Google Shape;25145;p26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6" name="Google Shape;25146;p26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7" name="Google Shape;25147;p26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8" name="Google Shape;25148;p26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9" name="Google Shape;25149;p26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0" name="Google Shape;25150;p26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1" name="Google Shape;25151;p26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2" name="Google Shape;25152;p26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3" name="Google Shape;25153;p26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4" name="Google Shape;25154;p26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5" name="Google Shape;25155;p26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6" name="Google Shape;25156;p26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7" name="Google Shape;25157;p26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8" name="Google Shape;25158;p26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9" name="Google Shape;25159;p26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0" name="Google Shape;25160;p26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1" name="Google Shape;25161;p26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2" name="Google Shape;25162;p26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3" name="Google Shape;25163;p26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4" name="Google Shape;25164;p26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5" name="Google Shape;25165;p26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66" name="Google Shape;25166;p26"/>
          <p:cNvSpPr/>
          <p:nvPr/>
        </p:nvSpPr>
        <p:spPr>
          <a:xfrm>
            <a:off x="295775" y="297300"/>
            <a:ext cx="8556600" cy="4552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67" name="Google Shape;25167;p26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168" name="Google Shape;25168;p26"/>
          <p:cNvSpPr/>
          <p:nvPr/>
        </p:nvSpPr>
        <p:spPr>
          <a:xfrm>
            <a:off x="264374" y="1144897"/>
            <a:ext cx="1790682" cy="572718"/>
          </a:xfrm>
          <a:custGeom>
            <a:avLst/>
            <a:gdLst/>
            <a:ahLst/>
            <a:cxnLst/>
            <a:rect l="l" t="t" r="r" b="b"/>
            <a:pathLst>
              <a:path w="73873" h="23627" extrusionOk="0">
                <a:moveTo>
                  <a:pt x="30622" y="1"/>
                </a:moveTo>
                <a:cubicBezTo>
                  <a:pt x="25332" y="1"/>
                  <a:pt x="21000" y="2227"/>
                  <a:pt x="20452" y="5791"/>
                </a:cubicBezTo>
                <a:cubicBezTo>
                  <a:pt x="19624" y="11204"/>
                  <a:pt x="24737" y="13535"/>
                  <a:pt x="24737" y="13535"/>
                </a:cubicBezTo>
                <a:cubicBezTo>
                  <a:pt x="24737" y="13535"/>
                  <a:pt x="21993" y="13122"/>
                  <a:pt x="21053" y="11806"/>
                </a:cubicBezTo>
                <a:cubicBezTo>
                  <a:pt x="20151" y="10490"/>
                  <a:pt x="19850" y="9362"/>
                  <a:pt x="19850" y="9362"/>
                </a:cubicBezTo>
                <a:cubicBezTo>
                  <a:pt x="19850" y="9362"/>
                  <a:pt x="16880" y="11204"/>
                  <a:pt x="17519" y="13422"/>
                </a:cubicBezTo>
                <a:cubicBezTo>
                  <a:pt x="18121" y="15678"/>
                  <a:pt x="20677" y="15979"/>
                  <a:pt x="20677" y="15979"/>
                </a:cubicBezTo>
                <a:cubicBezTo>
                  <a:pt x="20677" y="15979"/>
                  <a:pt x="18121" y="15979"/>
                  <a:pt x="17294" y="15377"/>
                </a:cubicBezTo>
                <a:lnTo>
                  <a:pt x="17294" y="15377"/>
                </a:lnTo>
                <a:cubicBezTo>
                  <a:pt x="17294" y="15377"/>
                  <a:pt x="18308" y="18009"/>
                  <a:pt x="13647" y="18610"/>
                </a:cubicBezTo>
                <a:cubicBezTo>
                  <a:pt x="13104" y="18684"/>
                  <a:pt x="12503" y="18717"/>
                  <a:pt x="11867" y="18717"/>
                </a:cubicBezTo>
                <a:cubicBezTo>
                  <a:pt x="6998" y="18717"/>
                  <a:pt x="1" y="16806"/>
                  <a:pt x="0" y="16806"/>
                </a:cubicBezTo>
                <a:lnTo>
                  <a:pt x="0" y="16806"/>
                </a:lnTo>
                <a:cubicBezTo>
                  <a:pt x="1" y="16806"/>
                  <a:pt x="7900" y="21379"/>
                  <a:pt x="13654" y="21379"/>
                </a:cubicBezTo>
                <a:cubicBezTo>
                  <a:pt x="13894" y="21379"/>
                  <a:pt x="14130" y="21371"/>
                  <a:pt x="14361" y="21355"/>
                </a:cubicBezTo>
                <a:cubicBezTo>
                  <a:pt x="20151" y="20979"/>
                  <a:pt x="24324" y="18610"/>
                  <a:pt x="27482" y="18310"/>
                </a:cubicBezTo>
                <a:cubicBezTo>
                  <a:pt x="30639" y="18009"/>
                  <a:pt x="31955" y="18009"/>
                  <a:pt x="31955" y="18009"/>
                </a:cubicBezTo>
                <a:lnTo>
                  <a:pt x="31955" y="18009"/>
                </a:lnTo>
                <a:cubicBezTo>
                  <a:pt x="31955" y="18009"/>
                  <a:pt x="27482" y="19362"/>
                  <a:pt x="26655" y="19663"/>
                </a:cubicBezTo>
                <a:cubicBezTo>
                  <a:pt x="25894" y="19917"/>
                  <a:pt x="28694" y="23627"/>
                  <a:pt x="32633" y="23627"/>
                </a:cubicBezTo>
                <a:cubicBezTo>
                  <a:pt x="32781" y="23627"/>
                  <a:pt x="32932" y="23621"/>
                  <a:pt x="33083" y="23610"/>
                </a:cubicBezTo>
                <a:cubicBezTo>
                  <a:pt x="37256" y="23310"/>
                  <a:pt x="38760" y="19776"/>
                  <a:pt x="42031" y="19099"/>
                </a:cubicBezTo>
                <a:cubicBezTo>
                  <a:pt x="44109" y="18664"/>
                  <a:pt x="45985" y="18586"/>
                  <a:pt x="47061" y="18586"/>
                </a:cubicBezTo>
                <a:cubicBezTo>
                  <a:pt x="47658" y="18586"/>
                  <a:pt x="48008" y="18610"/>
                  <a:pt x="48008" y="18610"/>
                </a:cubicBezTo>
                <a:cubicBezTo>
                  <a:pt x="48008" y="18610"/>
                  <a:pt x="42519" y="18723"/>
                  <a:pt x="41918" y="20189"/>
                </a:cubicBezTo>
                <a:cubicBezTo>
                  <a:pt x="41394" y="21466"/>
                  <a:pt x="42096" y="22030"/>
                  <a:pt x="44572" y="22030"/>
                </a:cubicBezTo>
                <a:cubicBezTo>
                  <a:pt x="44939" y="22030"/>
                  <a:pt x="45344" y="22018"/>
                  <a:pt x="45790" y="21994"/>
                </a:cubicBezTo>
                <a:cubicBezTo>
                  <a:pt x="49249" y="21768"/>
                  <a:pt x="53421" y="20791"/>
                  <a:pt x="55452" y="20189"/>
                </a:cubicBezTo>
                <a:cubicBezTo>
                  <a:pt x="55620" y="20143"/>
                  <a:pt x="55803" y="20121"/>
                  <a:pt x="56003" y="20121"/>
                </a:cubicBezTo>
                <a:cubicBezTo>
                  <a:pt x="57964" y="20121"/>
                  <a:pt x="61402" y="22175"/>
                  <a:pt x="65625" y="22175"/>
                </a:cubicBezTo>
                <a:cubicBezTo>
                  <a:pt x="66157" y="22175"/>
                  <a:pt x="66701" y="22142"/>
                  <a:pt x="67256" y="22069"/>
                </a:cubicBezTo>
                <a:cubicBezTo>
                  <a:pt x="72632" y="21355"/>
                  <a:pt x="73872" y="19663"/>
                  <a:pt x="73873" y="19663"/>
                </a:cubicBezTo>
                <a:lnTo>
                  <a:pt x="73873" y="19663"/>
                </a:lnTo>
                <a:cubicBezTo>
                  <a:pt x="73872" y="19663"/>
                  <a:pt x="72088" y="20793"/>
                  <a:pt x="69010" y="20793"/>
                </a:cubicBezTo>
                <a:cubicBezTo>
                  <a:pt x="67849" y="20793"/>
                  <a:pt x="66504" y="20632"/>
                  <a:pt x="65000" y="20189"/>
                </a:cubicBezTo>
                <a:cubicBezTo>
                  <a:pt x="59557" y="18623"/>
                  <a:pt x="53817" y="11917"/>
                  <a:pt x="48149" y="11917"/>
                </a:cubicBezTo>
                <a:cubicBezTo>
                  <a:pt x="48102" y="11917"/>
                  <a:pt x="48055" y="11918"/>
                  <a:pt x="48008" y="11919"/>
                </a:cubicBezTo>
                <a:cubicBezTo>
                  <a:pt x="42331" y="11994"/>
                  <a:pt x="38760" y="13422"/>
                  <a:pt x="38760" y="13422"/>
                </a:cubicBezTo>
                <a:cubicBezTo>
                  <a:pt x="38760" y="13422"/>
                  <a:pt x="42444" y="10076"/>
                  <a:pt x="46091" y="10076"/>
                </a:cubicBezTo>
                <a:cubicBezTo>
                  <a:pt x="46091" y="10076"/>
                  <a:pt x="47406" y="5603"/>
                  <a:pt x="39061" y="1843"/>
                </a:cubicBezTo>
                <a:cubicBezTo>
                  <a:pt x="36248" y="576"/>
                  <a:pt x="33311" y="1"/>
                  <a:pt x="3062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69" name="Google Shape;25169;p26"/>
          <p:cNvSpPr/>
          <p:nvPr/>
        </p:nvSpPr>
        <p:spPr>
          <a:xfrm flipH="1">
            <a:off x="6866000" y="4095888"/>
            <a:ext cx="2141950" cy="849275"/>
          </a:xfrm>
          <a:custGeom>
            <a:avLst/>
            <a:gdLst/>
            <a:ahLst/>
            <a:cxnLst/>
            <a:rect l="l" t="t" r="r" b="b"/>
            <a:pathLst>
              <a:path w="85678" h="33971" extrusionOk="0">
                <a:moveTo>
                  <a:pt x="20606" y="1"/>
                </a:moveTo>
                <a:cubicBezTo>
                  <a:pt x="18209" y="1"/>
                  <a:pt x="15458" y="635"/>
                  <a:pt x="12256" y="2014"/>
                </a:cubicBezTo>
                <a:cubicBezTo>
                  <a:pt x="2745" y="6112"/>
                  <a:pt x="7858" y="17353"/>
                  <a:pt x="11241" y="18518"/>
                </a:cubicBezTo>
                <a:cubicBezTo>
                  <a:pt x="11686" y="18673"/>
                  <a:pt x="12176" y="18740"/>
                  <a:pt x="12691" y="18740"/>
                </a:cubicBezTo>
                <a:cubicBezTo>
                  <a:pt x="16043" y="18740"/>
                  <a:pt x="20451" y="15887"/>
                  <a:pt x="20452" y="15887"/>
                </a:cubicBezTo>
                <a:lnTo>
                  <a:pt x="20452" y="15887"/>
                </a:lnTo>
                <a:cubicBezTo>
                  <a:pt x="20451" y="15887"/>
                  <a:pt x="18233" y="18969"/>
                  <a:pt x="13647" y="19909"/>
                </a:cubicBezTo>
                <a:cubicBezTo>
                  <a:pt x="12888" y="20065"/>
                  <a:pt x="12175" y="20135"/>
                  <a:pt x="11473" y="20135"/>
                </a:cubicBezTo>
                <a:cubicBezTo>
                  <a:pt x="8628" y="20135"/>
                  <a:pt x="5968" y="18995"/>
                  <a:pt x="1203" y="17879"/>
                </a:cubicBezTo>
                <a:cubicBezTo>
                  <a:pt x="790" y="18857"/>
                  <a:pt x="376" y="19872"/>
                  <a:pt x="0" y="20887"/>
                </a:cubicBezTo>
                <a:cubicBezTo>
                  <a:pt x="2670" y="21939"/>
                  <a:pt x="4775" y="23368"/>
                  <a:pt x="6429" y="24232"/>
                </a:cubicBezTo>
                <a:cubicBezTo>
                  <a:pt x="10940" y="26563"/>
                  <a:pt x="10489" y="31225"/>
                  <a:pt x="15752" y="33330"/>
                </a:cubicBezTo>
                <a:cubicBezTo>
                  <a:pt x="16904" y="33791"/>
                  <a:pt x="18300" y="33971"/>
                  <a:pt x="19778" y="33971"/>
                </a:cubicBezTo>
                <a:cubicBezTo>
                  <a:pt x="25058" y="33971"/>
                  <a:pt x="31391" y="31676"/>
                  <a:pt x="31391" y="31676"/>
                </a:cubicBezTo>
                <a:cubicBezTo>
                  <a:pt x="31391" y="31676"/>
                  <a:pt x="28459" y="29458"/>
                  <a:pt x="26279" y="26563"/>
                </a:cubicBezTo>
                <a:cubicBezTo>
                  <a:pt x="24098" y="23631"/>
                  <a:pt x="18910" y="23029"/>
                  <a:pt x="18910" y="23029"/>
                </a:cubicBezTo>
                <a:cubicBezTo>
                  <a:pt x="18910" y="23029"/>
                  <a:pt x="19699" y="22861"/>
                  <a:pt x="20862" y="22861"/>
                </a:cubicBezTo>
                <a:cubicBezTo>
                  <a:pt x="22758" y="22861"/>
                  <a:pt x="25648" y="23308"/>
                  <a:pt x="27745" y="25661"/>
                </a:cubicBezTo>
                <a:cubicBezTo>
                  <a:pt x="30882" y="29221"/>
                  <a:pt x="37622" y="33311"/>
                  <a:pt x="43998" y="33311"/>
                </a:cubicBezTo>
                <a:cubicBezTo>
                  <a:pt x="44422" y="33311"/>
                  <a:pt x="44844" y="33293"/>
                  <a:pt x="45264" y="33255"/>
                </a:cubicBezTo>
                <a:cubicBezTo>
                  <a:pt x="50489" y="32804"/>
                  <a:pt x="55076" y="27541"/>
                  <a:pt x="56805" y="23330"/>
                </a:cubicBezTo>
                <a:lnTo>
                  <a:pt x="56805" y="23330"/>
                </a:lnTo>
                <a:cubicBezTo>
                  <a:pt x="56730" y="25699"/>
                  <a:pt x="55828" y="28556"/>
                  <a:pt x="55828" y="28556"/>
                </a:cubicBezTo>
                <a:cubicBezTo>
                  <a:pt x="55828" y="28556"/>
                  <a:pt x="56462" y="28489"/>
                  <a:pt x="57732" y="28489"/>
                </a:cubicBezTo>
                <a:cubicBezTo>
                  <a:pt x="58367" y="28489"/>
                  <a:pt x="59161" y="28506"/>
                  <a:pt x="60113" y="28556"/>
                </a:cubicBezTo>
                <a:cubicBezTo>
                  <a:pt x="60237" y="28561"/>
                  <a:pt x="60362" y="28563"/>
                  <a:pt x="60488" y="28563"/>
                </a:cubicBezTo>
                <a:cubicBezTo>
                  <a:pt x="63252" y="28563"/>
                  <a:pt x="66385" y="27392"/>
                  <a:pt x="71203" y="25774"/>
                </a:cubicBezTo>
                <a:cubicBezTo>
                  <a:pt x="76241" y="24082"/>
                  <a:pt x="85677" y="23518"/>
                  <a:pt x="85677" y="23518"/>
                </a:cubicBezTo>
                <a:cubicBezTo>
                  <a:pt x="84598" y="23186"/>
                  <a:pt x="82348" y="23125"/>
                  <a:pt x="79555" y="23125"/>
                </a:cubicBezTo>
                <a:cubicBezTo>
                  <a:pt x="77939" y="23125"/>
                  <a:pt x="76140" y="23146"/>
                  <a:pt x="74283" y="23146"/>
                </a:cubicBezTo>
                <a:cubicBezTo>
                  <a:pt x="72081" y="23146"/>
                  <a:pt x="69796" y="23117"/>
                  <a:pt x="67632" y="22992"/>
                </a:cubicBezTo>
                <a:cubicBezTo>
                  <a:pt x="60527" y="22578"/>
                  <a:pt x="56692" y="16225"/>
                  <a:pt x="56692" y="16225"/>
                </a:cubicBezTo>
                <a:cubicBezTo>
                  <a:pt x="55640" y="13969"/>
                  <a:pt x="53497" y="11902"/>
                  <a:pt x="49211" y="9909"/>
                </a:cubicBezTo>
                <a:cubicBezTo>
                  <a:pt x="47847" y="9270"/>
                  <a:pt x="46539" y="8996"/>
                  <a:pt x="45337" y="8996"/>
                </a:cubicBezTo>
                <a:cubicBezTo>
                  <a:pt x="40745" y="8996"/>
                  <a:pt x="37704" y="12996"/>
                  <a:pt x="38985" y="15887"/>
                </a:cubicBezTo>
                <a:cubicBezTo>
                  <a:pt x="40602" y="19533"/>
                  <a:pt x="47895" y="20435"/>
                  <a:pt x="47895" y="20435"/>
                </a:cubicBezTo>
                <a:cubicBezTo>
                  <a:pt x="47895" y="20435"/>
                  <a:pt x="46879" y="20774"/>
                  <a:pt x="45206" y="20774"/>
                </a:cubicBezTo>
                <a:cubicBezTo>
                  <a:pt x="43776" y="20774"/>
                  <a:pt x="41865" y="20527"/>
                  <a:pt x="39700" y="19608"/>
                </a:cubicBezTo>
                <a:cubicBezTo>
                  <a:pt x="35038" y="17653"/>
                  <a:pt x="35489" y="12691"/>
                  <a:pt x="31391" y="6526"/>
                </a:cubicBezTo>
                <a:cubicBezTo>
                  <a:pt x="28673" y="2461"/>
                  <a:pt x="25327" y="1"/>
                  <a:pt x="2060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170" name="Google Shape;25170;p26"/>
          <p:cNvGrpSpPr/>
          <p:nvPr/>
        </p:nvGrpSpPr>
        <p:grpSpPr>
          <a:xfrm>
            <a:off x="604482" y="3502311"/>
            <a:ext cx="443090" cy="415211"/>
            <a:chOff x="2987700" y="3560325"/>
            <a:chExt cx="386708" cy="362377"/>
          </a:xfrm>
        </p:grpSpPr>
        <p:sp>
          <p:nvSpPr>
            <p:cNvPr id="25171" name="Google Shape;25171;p26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2" name="Google Shape;25172;p26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3" name="Google Shape;25173;p26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4" name="Google Shape;25174;p26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5" name="Google Shape;25175;p26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6" name="Google Shape;25176;p26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7" name="Google Shape;25177;p26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8" name="Google Shape;25178;p26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9" name="Google Shape;25179;p26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0" name="Google Shape;25180;p26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1" name="Google Shape;25181;p26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2" name="Google Shape;25182;p26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3" name="Google Shape;25183;p26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4" name="Google Shape;25184;p26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5" name="Google Shape;25185;p26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6" name="Google Shape;25186;p26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7" name="Google Shape;25187;p26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8" name="Google Shape;25188;p26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9" name="Google Shape;25189;p26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0" name="Google Shape;25190;p26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1" name="Google Shape;25191;p26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2" name="Google Shape;25192;p26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3" name="Google Shape;25193;p26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94" name="Google Shape;25194;p26"/>
          <p:cNvGrpSpPr/>
          <p:nvPr/>
        </p:nvGrpSpPr>
        <p:grpSpPr>
          <a:xfrm>
            <a:off x="1047587" y="4172111"/>
            <a:ext cx="295252" cy="276675"/>
            <a:chOff x="2987700" y="3560325"/>
            <a:chExt cx="386708" cy="362377"/>
          </a:xfrm>
        </p:grpSpPr>
        <p:sp>
          <p:nvSpPr>
            <p:cNvPr id="25195" name="Google Shape;25195;p26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6" name="Google Shape;25196;p26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7" name="Google Shape;25197;p26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8" name="Google Shape;25198;p26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9" name="Google Shape;25199;p26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0" name="Google Shape;25200;p26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1" name="Google Shape;25201;p26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2" name="Google Shape;25202;p26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3" name="Google Shape;25203;p26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4" name="Google Shape;25204;p26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5" name="Google Shape;25205;p26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6" name="Google Shape;25206;p26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7" name="Google Shape;25207;p26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8" name="Google Shape;25208;p26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9" name="Google Shape;25209;p26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0" name="Google Shape;25210;p26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1" name="Google Shape;25211;p26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2" name="Google Shape;25212;p26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3" name="Google Shape;25213;p26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4" name="Google Shape;25214;p26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5" name="Google Shape;25215;p26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6" name="Google Shape;25216;p26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7" name="Google Shape;25217;p26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18" name="Google Shape;25218;p26"/>
          <p:cNvGrpSpPr/>
          <p:nvPr/>
        </p:nvGrpSpPr>
        <p:grpSpPr>
          <a:xfrm>
            <a:off x="8449837" y="3282811"/>
            <a:ext cx="295252" cy="276675"/>
            <a:chOff x="2987700" y="3560325"/>
            <a:chExt cx="386708" cy="362377"/>
          </a:xfrm>
        </p:grpSpPr>
        <p:sp>
          <p:nvSpPr>
            <p:cNvPr id="25219" name="Google Shape;25219;p26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0" name="Google Shape;25220;p26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1" name="Google Shape;25221;p26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2" name="Google Shape;25222;p26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3" name="Google Shape;25223;p26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4" name="Google Shape;25224;p26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5" name="Google Shape;25225;p26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6" name="Google Shape;25226;p26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7" name="Google Shape;25227;p26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8" name="Google Shape;25228;p26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9" name="Google Shape;25229;p26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0" name="Google Shape;25230;p26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1" name="Google Shape;25231;p26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2" name="Google Shape;25232;p26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3" name="Google Shape;25233;p26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4" name="Google Shape;25234;p26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5" name="Google Shape;25235;p26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6" name="Google Shape;25236;p26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7" name="Google Shape;25237;p26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8" name="Google Shape;25238;p26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9" name="Google Shape;25239;p26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0" name="Google Shape;25240;p26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1" name="Google Shape;25241;p26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_1_1_1">
    <p:spTree>
      <p:nvGrpSpPr>
        <p:cNvPr id="1" name="Shape 26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75" name="Google Shape;26475;p28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26476" name="Google Shape;26476;p28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7" name="Google Shape;26477;p28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8" name="Google Shape;26478;p28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9" name="Google Shape;26479;p28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0" name="Google Shape;26480;p28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1" name="Google Shape;26481;p28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2" name="Google Shape;26482;p28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3" name="Google Shape;26483;p28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4" name="Google Shape;26484;p28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5" name="Google Shape;26485;p28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6" name="Google Shape;26486;p28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7" name="Google Shape;26487;p28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8" name="Google Shape;26488;p28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9" name="Google Shape;26489;p28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0" name="Google Shape;26490;p28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1" name="Google Shape;26491;p28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2" name="Google Shape;26492;p28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3" name="Google Shape;26493;p28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4" name="Google Shape;26494;p28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5" name="Google Shape;26495;p28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6" name="Google Shape;26496;p28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7" name="Google Shape;26497;p28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8" name="Google Shape;26498;p28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9" name="Google Shape;26499;p28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0" name="Google Shape;26500;p28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1" name="Google Shape;26501;p28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2" name="Google Shape;26502;p28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3" name="Google Shape;26503;p28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4" name="Google Shape;26504;p28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5" name="Google Shape;26505;p28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6" name="Google Shape;26506;p28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7" name="Google Shape;26507;p28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8" name="Google Shape;26508;p28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9" name="Google Shape;26509;p28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0" name="Google Shape;26510;p28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1" name="Google Shape;26511;p28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2" name="Google Shape;26512;p28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3" name="Google Shape;26513;p28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4" name="Google Shape;26514;p28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5" name="Google Shape;26515;p28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6" name="Google Shape;26516;p28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7" name="Google Shape;26517;p28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8" name="Google Shape;26518;p28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9" name="Google Shape;26519;p28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0" name="Google Shape;26520;p28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1" name="Google Shape;26521;p28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2" name="Google Shape;26522;p28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3" name="Google Shape;26523;p28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4" name="Google Shape;26524;p28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5" name="Google Shape;26525;p28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6" name="Google Shape;26526;p28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7" name="Google Shape;26527;p28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8" name="Google Shape;26528;p28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9" name="Google Shape;26529;p28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0" name="Google Shape;26530;p28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1" name="Google Shape;26531;p28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2" name="Google Shape;26532;p28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3" name="Google Shape;26533;p28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4" name="Google Shape;26534;p28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5" name="Google Shape;26535;p28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6" name="Google Shape;26536;p28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7" name="Google Shape;26537;p28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8" name="Google Shape;26538;p28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9" name="Google Shape;26539;p28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0" name="Google Shape;26540;p28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1" name="Google Shape;26541;p28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2" name="Google Shape;26542;p28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3" name="Google Shape;26543;p28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4" name="Google Shape;26544;p28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5" name="Google Shape;26545;p28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6" name="Google Shape;26546;p28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7" name="Google Shape;26547;p28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8" name="Google Shape;26548;p28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9" name="Google Shape;26549;p28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0" name="Google Shape;26550;p28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1" name="Google Shape;26551;p28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2" name="Google Shape;26552;p28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3" name="Google Shape;26553;p28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4" name="Google Shape;26554;p28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5" name="Google Shape;26555;p28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6" name="Google Shape;26556;p28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7" name="Google Shape;26557;p28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8" name="Google Shape;26558;p28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9" name="Google Shape;26559;p28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0" name="Google Shape;26560;p28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1" name="Google Shape;26561;p28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2" name="Google Shape;26562;p28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3" name="Google Shape;26563;p28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4" name="Google Shape;26564;p28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5" name="Google Shape;26565;p28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6" name="Google Shape;26566;p28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7" name="Google Shape;26567;p28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8" name="Google Shape;26568;p28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9" name="Google Shape;26569;p28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0" name="Google Shape;26570;p28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1" name="Google Shape;26571;p28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2" name="Google Shape;26572;p28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3" name="Google Shape;26573;p28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4" name="Google Shape;26574;p28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5" name="Google Shape;26575;p28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6" name="Google Shape;26576;p28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7" name="Google Shape;26577;p28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8" name="Google Shape;26578;p28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9" name="Google Shape;26579;p28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0" name="Google Shape;26580;p28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1" name="Google Shape;26581;p28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2" name="Google Shape;26582;p28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3" name="Google Shape;26583;p28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4" name="Google Shape;26584;p28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5" name="Google Shape;26585;p28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6" name="Google Shape;26586;p28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7" name="Google Shape;26587;p28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8" name="Google Shape;26588;p28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9" name="Google Shape;26589;p28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0" name="Google Shape;26590;p28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1" name="Google Shape;26591;p28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2" name="Google Shape;26592;p28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3" name="Google Shape;26593;p28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4" name="Google Shape;26594;p28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5" name="Google Shape;26595;p28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6" name="Google Shape;26596;p28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7" name="Google Shape;26597;p28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8" name="Google Shape;26598;p28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9" name="Google Shape;26599;p28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0" name="Google Shape;26600;p28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1" name="Google Shape;26601;p28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2" name="Google Shape;26602;p28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3" name="Google Shape;26603;p28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4" name="Google Shape;26604;p28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5" name="Google Shape;26605;p28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6" name="Google Shape;26606;p28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7" name="Google Shape;26607;p28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8" name="Google Shape;26608;p28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9" name="Google Shape;26609;p28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0" name="Google Shape;26610;p28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1" name="Google Shape;26611;p28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2" name="Google Shape;26612;p28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3" name="Google Shape;26613;p28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4" name="Google Shape;26614;p28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5" name="Google Shape;26615;p28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6" name="Google Shape;26616;p28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7" name="Google Shape;26617;p28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8" name="Google Shape;26618;p28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9" name="Google Shape;26619;p28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0" name="Google Shape;26620;p28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1" name="Google Shape;26621;p28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2" name="Google Shape;26622;p28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3" name="Google Shape;26623;p28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4" name="Google Shape;26624;p28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5" name="Google Shape;26625;p28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6" name="Google Shape;26626;p28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7" name="Google Shape;26627;p28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8" name="Google Shape;26628;p28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9" name="Google Shape;26629;p28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0" name="Google Shape;26630;p28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1" name="Google Shape;26631;p28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2" name="Google Shape;26632;p28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3" name="Google Shape;26633;p28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4" name="Google Shape;26634;p28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5" name="Google Shape;26635;p28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6" name="Google Shape;26636;p28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7" name="Google Shape;26637;p28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8" name="Google Shape;26638;p28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9" name="Google Shape;26639;p28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0" name="Google Shape;26640;p28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1" name="Google Shape;26641;p28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2" name="Google Shape;26642;p28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3" name="Google Shape;26643;p28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4" name="Google Shape;26644;p28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5" name="Google Shape;26645;p28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6" name="Google Shape;26646;p28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7" name="Google Shape;26647;p28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8" name="Google Shape;26648;p28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9" name="Google Shape;26649;p28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0" name="Google Shape;26650;p28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1" name="Google Shape;26651;p28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2" name="Google Shape;26652;p28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3" name="Google Shape;26653;p28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4" name="Google Shape;26654;p28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5" name="Google Shape;26655;p28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6" name="Google Shape;26656;p28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7" name="Google Shape;26657;p28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8" name="Google Shape;26658;p28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9" name="Google Shape;26659;p28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0" name="Google Shape;26660;p28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1" name="Google Shape;26661;p28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2" name="Google Shape;26662;p28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3" name="Google Shape;26663;p28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4" name="Google Shape;26664;p28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5" name="Google Shape;26665;p28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6" name="Google Shape;26666;p28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7" name="Google Shape;26667;p28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8" name="Google Shape;26668;p28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9" name="Google Shape;26669;p28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0" name="Google Shape;26670;p28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1" name="Google Shape;26671;p28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2" name="Google Shape;26672;p28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3" name="Google Shape;26673;p28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4" name="Google Shape;26674;p28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5" name="Google Shape;26675;p28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6" name="Google Shape;26676;p28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7" name="Google Shape;26677;p28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8" name="Google Shape;26678;p28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9" name="Google Shape;26679;p28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0" name="Google Shape;26680;p28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1" name="Google Shape;26681;p28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2" name="Google Shape;26682;p28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3" name="Google Shape;26683;p28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4" name="Google Shape;26684;p28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5" name="Google Shape;26685;p28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6" name="Google Shape;26686;p28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7" name="Google Shape;26687;p28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8" name="Google Shape;26688;p28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9" name="Google Shape;26689;p28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0" name="Google Shape;26690;p28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1" name="Google Shape;26691;p28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2" name="Google Shape;26692;p28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3" name="Google Shape;26693;p28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4" name="Google Shape;26694;p28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5" name="Google Shape;26695;p28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6" name="Google Shape;26696;p28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7" name="Google Shape;26697;p28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8" name="Google Shape;26698;p28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9" name="Google Shape;26699;p28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0" name="Google Shape;26700;p28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1" name="Google Shape;26701;p28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2" name="Google Shape;26702;p28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3" name="Google Shape;26703;p28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4" name="Google Shape;26704;p28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5" name="Google Shape;26705;p28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6" name="Google Shape;26706;p28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7" name="Google Shape;26707;p28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8" name="Google Shape;26708;p28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9" name="Google Shape;26709;p28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0" name="Google Shape;26710;p28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1" name="Google Shape;26711;p28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2" name="Google Shape;26712;p28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3" name="Google Shape;26713;p28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4" name="Google Shape;26714;p28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5" name="Google Shape;26715;p28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6" name="Google Shape;26716;p28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7" name="Google Shape;26717;p28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8" name="Google Shape;26718;p28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9" name="Google Shape;26719;p28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0" name="Google Shape;26720;p28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1" name="Google Shape;26721;p28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2" name="Google Shape;26722;p28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3" name="Google Shape;26723;p28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4" name="Google Shape;26724;p28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5" name="Google Shape;26725;p28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6" name="Google Shape;26726;p28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7" name="Google Shape;26727;p28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8" name="Google Shape;26728;p28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9" name="Google Shape;26729;p28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0" name="Google Shape;26730;p28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1" name="Google Shape;26731;p28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2" name="Google Shape;26732;p28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3" name="Google Shape;26733;p28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4" name="Google Shape;26734;p28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5" name="Google Shape;26735;p28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6" name="Google Shape;26736;p28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7" name="Google Shape;26737;p28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8" name="Google Shape;26738;p28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9" name="Google Shape;26739;p28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0" name="Google Shape;26740;p28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1" name="Google Shape;26741;p28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2" name="Google Shape;26742;p28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3" name="Google Shape;26743;p28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4" name="Google Shape;26744;p28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5" name="Google Shape;26745;p28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6" name="Google Shape;26746;p28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7" name="Google Shape;26747;p28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8" name="Google Shape;26748;p28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9" name="Google Shape;26749;p28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0" name="Google Shape;26750;p28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1" name="Google Shape;26751;p28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2" name="Google Shape;26752;p28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3" name="Google Shape;26753;p28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4" name="Google Shape;26754;p28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5" name="Google Shape;26755;p28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6" name="Google Shape;26756;p28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7" name="Google Shape;26757;p28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8" name="Google Shape;26758;p28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9" name="Google Shape;26759;p28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0" name="Google Shape;26760;p28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1" name="Google Shape;26761;p28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2" name="Google Shape;26762;p28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3" name="Google Shape;26763;p28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4" name="Google Shape;26764;p28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5" name="Google Shape;26765;p28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6" name="Google Shape;26766;p28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7" name="Google Shape;26767;p28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8" name="Google Shape;26768;p28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9" name="Google Shape;26769;p28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0" name="Google Shape;26770;p28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1" name="Google Shape;26771;p28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2" name="Google Shape;26772;p28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3" name="Google Shape;26773;p28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4" name="Google Shape;26774;p28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5" name="Google Shape;26775;p28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6" name="Google Shape;26776;p28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7" name="Google Shape;26777;p28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8" name="Google Shape;26778;p28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9" name="Google Shape;26779;p28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0" name="Google Shape;26780;p28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1" name="Google Shape;26781;p28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2" name="Google Shape;26782;p28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3" name="Google Shape;26783;p28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4" name="Google Shape;26784;p28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5" name="Google Shape;26785;p28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6" name="Google Shape;26786;p28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7" name="Google Shape;26787;p28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8" name="Google Shape;26788;p28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9" name="Google Shape;26789;p28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0" name="Google Shape;26790;p28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1" name="Google Shape;26791;p28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2" name="Google Shape;26792;p28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3" name="Google Shape;26793;p28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4" name="Google Shape;26794;p28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5" name="Google Shape;26795;p28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6" name="Google Shape;26796;p28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7" name="Google Shape;26797;p28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8" name="Google Shape;26798;p28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9" name="Google Shape;26799;p28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0" name="Google Shape;26800;p28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1" name="Google Shape;26801;p28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2" name="Google Shape;26802;p28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3" name="Google Shape;26803;p28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4" name="Google Shape;26804;p28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5" name="Google Shape;26805;p28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6" name="Google Shape;26806;p28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7" name="Google Shape;26807;p28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8" name="Google Shape;26808;p28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9" name="Google Shape;26809;p28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0" name="Google Shape;26810;p28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1" name="Google Shape;26811;p28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2" name="Google Shape;26812;p28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3" name="Google Shape;26813;p28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4" name="Google Shape;26814;p28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5" name="Google Shape;26815;p28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6" name="Google Shape;26816;p28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7" name="Google Shape;26817;p28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8" name="Google Shape;26818;p28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9" name="Google Shape;26819;p28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0" name="Google Shape;26820;p28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1" name="Google Shape;26821;p28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2" name="Google Shape;26822;p28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3" name="Google Shape;26823;p28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4" name="Google Shape;26824;p28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5" name="Google Shape;26825;p28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6" name="Google Shape;26826;p28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7" name="Google Shape;26827;p28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8" name="Google Shape;26828;p28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9" name="Google Shape;26829;p28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0" name="Google Shape;26830;p28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1" name="Google Shape;26831;p28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2" name="Google Shape;26832;p28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3" name="Google Shape;26833;p28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4" name="Google Shape;26834;p28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5" name="Google Shape;26835;p28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6" name="Google Shape;26836;p28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7" name="Google Shape;26837;p28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8" name="Google Shape;26838;p28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9" name="Google Shape;26839;p28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0" name="Google Shape;26840;p28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1" name="Google Shape;26841;p28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2" name="Google Shape;26842;p28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3" name="Google Shape;26843;p28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4" name="Google Shape;26844;p28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5" name="Google Shape;26845;p28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6" name="Google Shape;26846;p28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7" name="Google Shape;26847;p28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8" name="Google Shape;26848;p28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9" name="Google Shape;26849;p28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0" name="Google Shape;26850;p28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1" name="Google Shape;26851;p28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2" name="Google Shape;26852;p28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3" name="Google Shape;26853;p28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4" name="Google Shape;26854;p28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5" name="Google Shape;26855;p28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6" name="Google Shape;26856;p28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7" name="Google Shape;26857;p28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8" name="Google Shape;26858;p28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9" name="Google Shape;26859;p28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0" name="Google Shape;26860;p28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1" name="Google Shape;26861;p28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2" name="Google Shape;26862;p28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3" name="Google Shape;26863;p28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4" name="Google Shape;26864;p28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5" name="Google Shape;26865;p28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6" name="Google Shape;26866;p28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7" name="Google Shape;26867;p28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8" name="Google Shape;26868;p28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9" name="Google Shape;26869;p28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0" name="Google Shape;26870;p28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1" name="Google Shape;26871;p28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2" name="Google Shape;26872;p28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3" name="Google Shape;26873;p28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4" name="Google Shape;26874;p28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5" name="Google Shape;26875;p28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6" name="Google Shape;26876;p28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7" name="Google Shape;26877;p28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8" name="Google Shape;26878;p28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9" name="Google Shape;26879;p28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0" name="Google Shape;26880;p28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1" name="Google Shape;26881;p28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2" name="Google Shape;26882;p28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3" name="Google Shape;26883;p28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4" name="Google Shape;26884;p28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5" name="Google Shape;26885;p28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6" name="Google Shape;26886;p28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7" name="Google Shape;26887;p28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8" name="Google Shape;26888;p28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9" name="Google Shape;26889;p28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0" name="Google Shape;26890;p28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1" name="Google Shape;26891;p28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2" name="Google Shape;26892;p28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3" name="Google Shape;26893;p28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4" name="Google Shape;26894;p28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5" name="Google Shape;26895;p28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6" name="Google Shape;26896;p28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7" name="Google Shape;26897;p28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8" name="Google Shape;26898;p28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9" name="Google Shape;26899;p28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0" name="Google Shape;26900;p28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1" name="Google Shape;26901;p28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2" name="Google Shape;26902;p28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3" name="Google Shape;26903;p28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4" name="Google Shape;26904;p28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5" name="Google Shape;26905;p28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6" name="Google Shape;26906;p28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7" name="Google Shape;26907;p28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8" name="Google Shape;26908;p28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9" name="Google Shape;26909;p28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0" name="Google Shape;26910;p28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1" name="Google Shape;26911;p28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2" name="Google Shape;26912;p28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3" name="Google Shape;26913;p28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4" name="Google Shape;26914;p28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5" name="Google Shape;26915;p28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6" name="Google Shape;26916;p28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7" name="Google Shape;26917;p28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8" name="Google Shape;26918;p28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9" name="Google Shape;26919;p28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0" name="Google Shape;26920;p28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1" name="Google Shape;26921;p28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2" name="Google Shape;26922;p28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3" name="Google Shape;26923;p28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4" name="Google Shape;26924;p28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5" name="Google Shape;26925;p28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6" name="Google Shape;26926;p28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7" name="Google Shape;26927;p28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8" name="Google Shape;26928;p28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9" name="Google Shape;26929;p28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0" name="Google Shape;26930;p28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1" name="Google Shape;26931;p28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2" name="Google Shape;26932;p28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3" name="Google Shape;26933;p28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4" name="Google Shape;26934;p28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5" name="Google Shape;26935;p28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6" name="Google Shape;26936;p28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7" name="Google Shape;26937;p28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8" name="Google Shape;26938;p28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9" name="Google Shape;26939;p28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0" name="Google Shape;26940;p28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1" name="Google Shape;26941;p28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2" name="Google Shape;26942;p28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3" name="Google Shape;26943;p28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4" name="Google Shape;26944;p28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5" name="Google Shape;26945;p28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6" name="Google Shape;26946;p28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7" name="Google Shape;26947;p28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8" name="Google Shape;26948;p28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9" name="Google Shape;26949;p28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0" name="Google Shape;26950;p28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1" name="Google Shape;26951;p28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2" name="Google Shape;26952;p28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3" name="Google Shape;26953;p28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4" name="Google Shape;26954;p28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5" name="Google Shape;26955;p28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6" name="Google Shape;26956;p28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7" name="Google Shape;26957;p28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8" name="Google Shape;26958;p28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9" name="Google Shape;26959;p28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0" name="Google Shape;26960;p28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1" name="Google Shape;26961;p28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2" name="Google Shape;26962;p28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3" name="Google Shape;26963;p28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4" name="Google Shape;26964;p28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5" name="Google Shape;26965;p28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6" name="Google Shape;26966;p28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7" name="Google Shape;26967;p28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8" name="Google Shape;26968;p28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9" name="Google Shape;26969;p28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0" name="Google Shape;26970;p28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1" name="Google Shape;26971;p28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2" name="Google Shape;26972;p28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3" name="Google Shape;26973;p28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4" name="Google Shape;26974;p28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5" name="Google Shape;26975;p28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6" name="Google Shape;26976;p28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7" name="Google Shape;26977;p28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8" name="Google Shape;26978;p28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9" name="Google Shape;26979;p28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0" name="Google Shape;26980;p28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1" name="Google Shape;26981;p28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2" name="Google Shape;26982;p28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3" name="Google Shape;26983;p28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4" name="Google Shape;26984;p28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5" name="Google Shape;26985;p28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6" name="Google Shape;26986;p28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7" name="Google Shape;26987;p28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8" name="Google Shape;26988;p28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9" name="Google Shape;26989;p28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0" name="Google Shape;26990;p28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1" name="Google Shape;26991;p28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2" name="Google Shape;26992;p28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3" name="Google Shape;26993;p28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4" name="Google Shape;26994;p28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5" name="Google Shape;26995;p28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6" name="Google Shape;26996;p28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7" name="Google Shape;26997;p28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8" name="Google Shape;26998;p28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9" name="Google Shape;26999;p28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0" name="Google Shape;27000;p28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1" name="Google Shape;27001;p28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2" name="Google Shape;27002;p28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3" name="Google Shape;27003;p28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4" name="Google Shape;27004;p28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5" name="Google Shape;27005;p28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6" name="Google Shape;27006;p28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7" name="Google Shape;27007;p28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8" name="Google Shape;27008;p28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9" name="Google Shape;27009;p28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0" name="Google Shape;27010;p28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1" name="Google Shape;27011;p28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2" name="Google Shape;27012;p28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3" name="Google Shape;27013;p28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4" name="Google Shape;27014;p28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5" name="Google Shape;27015;p28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6" name="Google Shape;27016;p28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7" name="Google Shape;27017;p28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8" name="Google Shape;27018;p28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9" name="Google Shape;27019;p28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0" name="Google Shape;27020;p28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1" name="Google Shape;27021;p28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2" name="Google Shape;27022;p28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3" name="Google Shape;27023;p28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4" name="Google Shape;27024;p28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5" name="Google Shape;27025;p28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6" name="Google Shape;27026;p28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7" name="Google Shape;27027;p28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8" name="Google Shape;27028;p28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9" name="Google Shape;27029;p28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0" name="Google Shape;27030;p28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1" name="Google Shape;27031;p28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2" name="Google Shape;27032;p28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3" name="Google Shape;27033;p28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4" name="Google Shape;27034;p28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5" name="Google Shape;27035;p28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6" name="Google Shape;27036;p28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7" name="Google Shape;27037;p28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8" name="Google Shape;27038;p28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9" name="Google Shape;27039;p28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0" name="Google Shape;27040;p28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1" name="Google Shape;27041;p28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2" name="Google Shape;27042;p28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3" name="Google Shape;27043;p28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4" name="Google Shape;27044;p28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5" name="Google Shape;27045;p28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6" name="Google Shape;27046;p28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7" name="Google Shape;27047;p28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8" name="Google Shape;27048;p28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9" name="Google Shape;27049;p28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0" name="Google Shape;27050;p28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1" name="Google Shape;27051;p28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2" name="Google Shape;27052;p28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3" name="Google Shape;27053;p28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4" name="Google Shape;27054;p28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5" name="Google Shape;27055;p28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6" name="Google Shape;27056;p28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7" name="Google Shape;27057;p28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8" name="Google Shape;27058;p28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9" name="Google Shape;27059;p28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0" name="Google Shape;27060;p28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1" name="Google Shape;27061;p28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2" name="Google Shape;27062;p28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3" name="Google Shape;27063;p28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4" name="Google Shape;27064;p28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5" name="Google Shape;27065;p28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6" name="Google Shape;27066;p28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7" name="Google Shape;27067;p28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8" name="Google Shape;27068;p28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9" name="Google Shape;27069;p28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0" name="Google Shape;27070;p28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1" name="Google Shape;27071;p28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2" name="Google Shape;27072;p28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3" name="Google Shape;27073;p28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4" name="Google Shape;27074;p28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5" name="Google Shape;27075;p28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6" name="Google Shape;27076;p28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7" name="Google Shape;27077;p28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8" name="Google Shape;27078;p28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9" name="Google Shape;27079;p28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0" name="Google Shape;27080;p28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1" name="Google Shape;27081;p28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2" name="Google Shape;27082;p28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3" name="Google Shape;27083;p28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4" name="Google Shape;27084;p28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5" name="Google Shape;27085;p28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6" name="Google Shape;27086;p28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7" name="Google Shape;27087;p28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8" name="Google Shape;27088;p28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9" name="Google Shape;27089;p28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0" name="Google Shape;27090;p28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1" name="Google Shape;27091;p28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2" name="Google Shape;27092;p28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3" name="Google Shape;27093;p28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4" name="Google Shape;27094;p28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5" name="Google Shape;27095;p28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6" name="Google Shape;27096;p28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7" name="Google Shape;27097;p28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8" name="Google Shape;27098;p28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9" name="Google Shape;27099;p28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0" name="Google Shape;27100;p28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1" name="Google Shape;27101;p28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2" name="Google Shape;27102;p28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3" name="Google Shape;27103;p28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4" name="Google Shape;27104;p28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5" name="Google Shape;27105;p28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6" name="Google Shape;27106;p28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7" name="Google Shape;27107;p28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8" name="Google Shape;27108;p28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9" name="Google Shape;27109;p28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0" name="Google Shape;27110;p28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1" name="Google Shape;27111;p28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2" name="Google Shape;27112;p28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3" name="Google Shape;27113;p28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4" name="Google Shape;27114;p28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5" name="Google Shape;27115;p28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6" name="Google Shape;27116;p28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7" name="Google Shape;27117;p28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8" name="Google Shape;27118;p28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9" name="Google Shape;27119;p28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0" name="Google Shape;27120;p28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1" name="Google Shape;27121;p28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2" name="Google Shape;27122;p28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3" name="Google Shape;27123;p28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4" name="Google Shape;27124;p28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5" name="Google Shape;27125;p28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6" name="Google Shape;27126;p28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7" name="Google Shape;27127;p28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8" name="Google Shape;27128;p28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9" name="Google Shape;27129;p28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0" name="Google Shape;27130;p28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1" name="Google Shape;27131;p28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2" name="Google Shape;27132;p28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3" name="Google Shape;27133;p28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4" name="Google Shape;27134;p28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5" name="Google Shape;27135;p28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6" name="Google Shape;27136;p28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7" name="Google Shape;27137;p28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8" name="Google Shape;27138;p28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9" name="Google Shape;27139;p28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0" name="Google Shape;27140;p28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1" name="Google Shape;27141;p28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2" name="Google Shape;27142;p28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3" name="Google Shape;27143;p28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4" name="Google Shape;27144;p28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5" name="Google Shape;27145;p28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6" name="Google Shape;27146;p28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7" name="Google Shape;27147;p28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8" name="Google Shape;27148;p28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9" name="Google Shape;27149;p28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0" name="Google Shape;27150;p28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1" name="Google Shape;27151;p28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2" name="Google Shape;27152;p28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3" name="Google Shape;27153;p28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4" name="Google Shape;27154;p28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5" name="Google Shape;27155;p28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6" name="Google Shape;27156;p28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7" name="Google Shape;27157;p28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8" name="Google Shape;27158;p28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9" name="Google Shape;27159;p28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0" name="Google Shape;27160;p28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1" name="Google Shape;27161;p28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2" name="Google Shape;27162;p28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3" name="Google Shape;27163;p28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4" name="Google Shape;27164;p28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5" name="Google Shape;27165;p28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6" name="Google Shape;27166;p28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7" name="Google Shape;27167;p28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8" name="Google Shape;27168;p28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9" name="Google Shape;27169;p28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0" name="Google Shape;27170;p28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1" name="Google Shape;27171;p28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2" name="Google Shape;27172;p28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3" name="Google Shape;27173;p28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4" name="Google Shape;27174;p28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5" name="Google Shape;27175;p28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6" name="Google Shape;27176;p28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7" name="Google Shape;27177;p28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8" name="Google Shape;27178;p28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9" name="Google Shape;27179;p28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0" name="Google Shape;27180;p28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1" name="Google Shape;27181;p28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2" name="Google Shape;27182;p28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3" name="Google Shape;27183;p28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4" name="Google Shape;27184;p28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5" name="Google Shape;27185;p28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6" name="Google Shape;27186;p28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7" name="Google Shape;27187;p28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8" name="Google Shape;27188;p28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9" name="Google Shape;27189;p28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0" name="Google Shape;27190;p28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1" name="Google Shape;27191;p28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2" name="Google Shape;27192;p28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3" name="Google Shape;27193;p28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4" name="Google Shape;27194;p28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5" name="Google Shape;27195;p28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6" name="Google Shape;27196;p28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7" name="Google Shape;27197;p28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8" name="Google Shape;27198;p28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9" name="Google Shape;27199;p28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0" name="Google Shape;27200;p28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1" name="Google Shape;27201;p28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2" name="Google Shape;27202;p28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3" name="Google Shape;27203;p28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4" name="Google Shape;27204;p28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5" name="Google Shape;27205;p28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6" name="Google Shape;27206;p28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7" name="Google Shape;27207;p28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8" name="Google Shape;27208;p28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9" name="Google Shape;27209;p28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0" name="Google Shape;27210;p28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1" name="Google Shape;27211;p28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2" name="Google Shape;27212;p28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3" name="Google Shape;27213;p28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4" name="Google Shape;27214;p28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5" name="Google Shape;27215;p28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6" name="Google Shape;27216;p28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7" name="Google Shape;27217;p28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8" name="Google Shape;27218;p28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9" name="Google Shape;27219;p28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0" name="Google Shape;27220;p28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1" name="Google Shape;27221;p28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2" name="Google Shape;27222;p28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3" name="Google Shape;27223;p28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4" name="Google Shape;27224;p28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5" name="Google Shape;27225;p28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6" name="Google Shape;27226;p28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7" name="Google Shape;27227;p28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8" name="Google Shape;27228;p28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9" name="Google Shape;27229;p28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0" name="Google Shape;27230;p28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1" name="Google Shape;27231;p28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2" name="Google Shape;27232;p28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3" name="Google Shape;27233;p28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4" name="Google Shape;27234;p28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5" name="Google Shape;27235;p28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6" name="Google Shape;27236;p28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7" name="Google Shape;27237;p28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8" name="Google Shape;27238;p28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9" name="Google Shape;27239;p28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0" name="Google Shape;27240;p28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1" name="Google Shape;27241;p28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2" name="Google Shape;27242;p28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3" name="Google Shape;27243;p28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4" name="Google Shape;27244;p28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5" name="Google Shape;27245;p28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6" name="Google Shape;27246;p28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7" name="Google Shape;27247;p28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8" name="Google Shape;27248;p28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9" name="Google Shape;27249;p28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0" name="Google Shape;27250;p28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1" name="Google Shape;27251;p28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2" name="Google Shape;27252;p28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3" name="Google Shape;27253;p28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4" name="Google Shape;27254;p28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5" name="Google Shape;27255;p28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6" name="Google Shape;27256;p28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7" name="Google Shape;27257;p28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8" name="Google Shape;27258;p28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9" name="Google Shape;27259;p28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0" name="Google Shape;27260;p28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1" name="Google Shape;27261;p28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2" name="Google Shape;27262;p28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3" name="Google Shape;27263;p28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4" name="Google Shape;27264;p28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5" name="Google Shape;27265;p28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6" name="Google Shape;27266;p28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7" name="Google Shape;27267;p28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8" name="Google Shape;27268;p28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9" name="Google Shape;27269;p28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0" name="Google Shape;27270;p28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1" name="Google Shape;27271;p28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2" name="Google Shape;27272;p28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3" name="Google Shape;27273;p28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4" name="Google Shape;27274;p28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5" name="Google Shape;27275;p28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6" name="Google Shape;27276;p28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7" name="Google Shape;27277;p28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8" name="Google Shape;27278;p28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9" name="Google Shape;27279;p28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0" name="Google Shape;27280;p28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1" name="Google Shape;27281;p28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2" name="Google Shape;27282;p28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3" name="Google Shape;27283;p28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4" name="Google Shape;27284;p28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5" name="Google Shape;27285;p28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6" name="Google Shape;27286;p28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7" name="Google Shape;27287;p28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8" name="Google Shape;27288;p28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9" name="Google Shape;27289;p28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0" name="Google Shape;27290;p28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1" name="Google Shape;27291;p28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2" name="Google Shape;27292;p28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3" name="Google Shape;27293;p28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4" name="Google Shape;27294;p28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5" name="Google Shape;27295;p28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6" name="Google Shape;27296;p28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7" name="Google Shape;27297;p28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8" name="Google Shape;27298;p28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9" name="Google Shape;27299;p28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0" name="Google Shape;27300;p28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1" name="Google Shape;27301;p28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2" name="Google Shape;27302;p28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3" name="Google Shape;27303;p28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4" name="Google Shape;27304;p28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5" name="Google Shape;27305;p28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6" name="Google Shape;27306;p28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7" name="Google Shape;27307;p28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8" name="Google Shape;27308;p28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9" name="Google Shape;27309;p28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0" name="Google Shape;27310;p28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1" name="Google Shape;27311;p28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2" name="Google Shape;27312;p28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3" name="Google Shape;27313;p28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4" name="Google Shape;27314;p28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5" name="Google Shape;27315;p28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6" name="Google Shape;27316;p28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7" name="Google Shape;27317;p28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8" name="Google Shape;27318;p28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9" name="Google Shape;27319;p28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0" name="Google Shape;27320;p28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1" name="Google Shape;27321;p28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2" name="Google Shape;27322;p28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3" name="Google Shape;27323;p28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4" name="Google Shape;27324;p28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5" name="Google Shape;27325;p28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6" name="Google Shape;27326;p28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7" name="Google Shape;27327;p28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8" name="Google Shape;27328;p28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9" name="Google Shape;27329;p28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0" name="Google Shape;27330;p28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1" name="Google Shape;27331;p28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2" name="Google Shape;27332;p28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3" name="Google Shape;27333;p28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4" name="Google Shape;27334;p28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5" name="Google Shape;27335;p28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6" name="Google Shape;27336;p28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7" name="Google Shape;27337;p28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8" name="Google Shape;27338;p28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9" name="Google Shape;27339;p28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0" name="Google Shape;27340;p28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1" name="Google Shape;27341;p28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2" name="Google Shape;27342;p28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3" name="Google Shape;27343;p28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4" name="Google Shape;27344;p28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5" name="Google Shape;27345;p28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6" name="Google Shape;27346;p28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7" name="Google Shape;27347;p28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8" name="Google Shape;27348;p28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9" name="Google Shape;27349;p28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0" name="Google Shape;27350;p28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1" name="Google Shape;27351;p28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2" name="Google Shape;27352;p28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3" name="Google Shape;27353;p28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4" name="Google Shape;27354;p28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5" name="Google Shape;27355;p28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6" name="Google Shape;27356;p28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7" name="Google Shape;27357;p28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8" name="Google Shape;27358;p28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9" name="Google Shape;27359;p28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0" name="Google Shape;27360;p28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1" name="Google Shape;27361;p28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2" name="Google Shape;27362;p28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3" name="Google Shape;27363;p28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4" name="Google Shape;27364;p28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5" name="Google Shape;27365;p28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6" name="Google Shape;27366;p28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7" name="Google Shape;27367;p28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8" name="Google Shape;27368;p28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9" name="Google Shape;27369;p28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0" name="Google Shape;27370;p28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1" name="Google Shape;27371;p28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2" name="Google Shape;27372;p28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3" name="Google Shape;27373;p28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4" name="Google Shape;27374;p28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5" name="Google Shape;27375;p28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6" name="Google Shape;27376;p28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7" name="Google Shape;27377;p28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8" name="Google Shape;27378;p28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9" name="Google Shape;27379;p28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0" name="Google Shape;27380;p28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1" name="Google Shape;27381;p28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2" name="Google Shape;27382;p28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3" name="Google Shape;27383;p28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4" name="Google Shape;27384;p28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5" name="Google Shape;27385;p28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6" name="Google Shape;27386;p28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7" name="Google Shape;27387;p28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8" name="Google Shape;27388;p28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9" name="Google Shape;27389;p28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0" name="Google Shape;27390;p28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1" name="Google Shape;27391;p28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2" name="Google Shape;27392;p28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3" name="Google Shape;27393;p28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4" name="Google Shape;27394;p28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5" name="Google Shape;27395;p28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6" name="Google Shape;27396;p28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7" name="Google Shape;27397;p28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8" name="Google Shape;27398;p28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9" name="Google Shape;27399;p28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0" name="Google Shape;27400;p28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1" name="Google Shape;27401;p28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2" name="Google Shape;27402;p28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3" name="Google Shape;27403;p28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4" name="Google Shape;27404;p28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5" name="Google Shape;27405;p28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6" name="Google Shape;27406;p28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7" name="Google Shape;27407;p28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8" name="Google Shape;27408;p28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9" name="Google Shape;27409;p28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0" name="Google Shape;27410;p28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1" name="Google Shape;27411;p28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2" name="Google Shape;27412;p28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3" name="Google Shape;27413;p28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4" name="Google Shape;27414;p28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5" name="Google Shape;27415;p28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6" name="Google Shape;27416;p28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7" name="Google Shape;27417;p28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8" name="Google Shape;27418;p28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9" name="Google Shape;27419;p28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0" name="Google Shape;27420;p28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1" name="Google Shape;27421;p28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2" name="Google Shape;27422;p28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3" name="Google Shape;27423;p28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4" name="Google Shape;27424;p28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5" name="Google Shape;27425;p28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6" name="Google Shape;27426;p28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7" name="Google Shape;27427;p28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8" name="Google Shape;27428;p28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9" name="Google Shape;27429;p28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0" name="Google Shape;27430;p28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1" name="Google Shape;27431;p28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2" name="Google Shape;27432;p28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3" name="Google Shape;27433;p28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4" name="Google Shape;27434;p28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5" name="Google Shape;27435;p28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6" name="Google Shape;27436;p28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7" name="Google Shape;27437;p28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8" name="Google Shape;27438;p28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9" name="Google Shape;27439;p28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0" name="Google Shape;27440;p28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1" name="Google Shape;27441;p28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2" name="Google Shape;27442;p28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3" name="Google Shape;27443;p28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4" name="Google Shape;27444;p28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5" name="Google Shape;27445;p28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6" name="Google Shape;27446;p28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7" name="Google Shape;27447;p28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8" name="Google Shape;27448;p28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9" name="Google Shape;27449;p28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0" name="Google Shape;27450;p28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1" name="Google Shape;27451;p28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2" name="Google Shape;27452;p28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3" name="Google Shape;27453;p28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4" name="Google Shape;27454;p28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5" name="Google Shape;27455;p28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6" name="Google Shape;27456;p28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7" name="Google Shape;27457;p28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8" name="Google Shape;27458;p28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9" name="Google Shape;27459;p28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0" name="Google Shape;27460;p28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1" name="Google Shape;27461;p28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2" name="Google Shape;27462;p28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3" name="Google Shape;27463;p28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4" name="Google Shape;27464;p28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5" name="Google Shape;27465;p28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6" name="Google Shape;27466;p28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7" name="Google Shape;27467;p28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8" name="Google Shape;27468;p28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9" name="Google Shape;27469;p28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0" name="Google Shape;27470;p28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1" name="Google Shape;27471;p28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2" name="Google Shape;27472;p28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3" name="Google Shape;27473;p28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4" name="Google Shape;27474;p28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5" name="Google Shape;27475;p28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6" name="Google Shape;27476;p28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7" name="Google Shape;27477;p28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8" name="Google Shape;27478;p28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9" name="Google Shape;27479;p28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0" name="Google Shape;27480;p28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1" name="Google Shape;27481;p28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2" name="Google Shape;27482;p28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3" name="Google Shape;27483;p28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4" name="Google Shape;27484;p28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5" name="Google Shape;27485;p28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6" name="Google Shape;27486;p28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7" name="Google Shape;27487;p28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8" name="Google Shape;27488;p28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9" name="Google Shape;27489;p28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0" name="Google Shape;27490;p28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1" name="Google Shape;27491;p28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2" name="Google Shape;27492;p28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3" name="Google Shape;27493;p28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4" name="Google Shape;27494;p28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5" name="Google Shape;27495;p28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6" name="Google Shape;27496;p28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7" name="Google Shape;27497;p28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98" name="Google Shape;27498;p28"/>
          <p:cNvSpPr/>
          <p:nvPr/>
        </p:nvSpPr>
        <p:spPr>
          <a:xfrm>
            <a:off x="295775" y="297300"/>
            <a:ext cx="8556600" cy="4552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499" name="Google Shape;27499;p28"/>
          <p:cNvGrpSpPr/>
          <p:nvPr/>
        </p:nvGrpSpPr>
        <p:grpSpPr>
          <a:xfrm>
            <a:off x="-32865" y="1055110"/>
            <a:ext cx="1562566" cy="3259365"/>
            <a:chOff x="4174400" y="1241475"/>
            <a:chExt cx="1638425" cy="3417600"/>
          </a:xfrm>
        </p:grpSpPr>
        <p:sp>
          <p:nvSpPr>
            <p:cNvPr id="27500" name="Google Shape;27500;p28"/>
            <p:cNvSpPr/>
            <p:nvPr/>
          </p:nvSpPr>
          <p:spPr>
            <a:xfrm>
              <a:off x="5032825" y="2093975"/>
              <a:ext cx="402525" cy="519650"/>
            </a:xfrm>
            <a:custGeom>
              <a:avLst/>
              <a:gdLst/>
              <a:ahLst/>
              <a:cxnLst/>
              <a:rect l="l" t="t" r="r" b="b"/>
              <a:pathLst>
                <a:path w="16101" h="20786" extrusionOk="0">
                  <a:moveTo>
                    <a:pt x="13781" y="1"/>
                  </a:moveTo>
                  <a:cubicBezTo>
                    <a:pt x="12871" y="1"/>
                    <a:pt x="12007" y="592"/>
                    <a:pt x="11643" y="1456"/>
                  </a:cubicBezTo>
                  <a:lnTo>
                    <a:pt x="11371" y="2138"/>
                  </a:lnTo>
                  <a:lnTo>
                    <a:pt x="1" y="2138"/>
                  </a:lnTo>
                  <a:lnTo>
                    <a:pt x="1" y="20785"/>
                  </a:lnTo>
                  <a:lnTo>
                    <a:pt x="16100" y="20785"/>
                  </a:lnTo>
                  <a:lnTo>
                    <a:pt x="16100" y="2320"/>
                  </a:lnTo>
                  <a:cubicBezTo>
                    <a:pt x="16100" y="1047"/>
                    <a:pt x="15054" y="1"/>
                    <a:pt x="1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1" name="Google Shape;27501;p28"/>
            <p:cNvSpPr/>
            <p:nvPr/>
          </p:nvSpPr>
          <p:spPr>
            <a:xfrm>
              <a:off x="5032825" y="2093975"/>
              <a:ext cx="402525" cy="161475"/>
            </a:xfrm>
            <a:custGeom>
              <a:avLst/>
              <a:gdLst/>
              <a:ahLst/>
              <a:cxnLst/>
              <a:rect l="l" t="t" r="r" b="b"/>
              <a:pathLst>
                <a:path w="16101" h="6459" extrusionOk="0">
                  <a:moveTo>
                    <a:pt x="13781" y="1"/>
                  </a:moveTo>
                  <a:cubicBezTo>
                    <a:pt x="12871" y="1"/>
                    <a:pt x="12007" y="592"/>
                    <a:pt x="11643" y="1456"/>
                  </a:cubicBezTo>
                  <a:lnTo>
                    <a:pt x="11371" y="2138"/>
                  </a:lnTo>
                  <a:lnTo>
                    <a:pt x="1" y="2138"/>
                  </a:lnTo>
                  <a:lnTo>
                    <a:pt x="1" y="6459"/>
                  </a:lnTo>
                  <a:lnTo>
                    <a:pt x="16100" y="6459"/>
                  </a:lnTo>
                  <a:lnTo>
                    <a:pt x="16100" y="2320"/>
                  </a:lnTo>
                  <a:cubicBezTo>
                    <a:pt x="16100" y="1047"/>
                    <a:pt x="15054" y="1"/>
                    <a:pt x="137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2" name="Google Shape;27502;p28"/>
            <p:cNvSpPr/>
            <p:nvPr/>
          </p:nvSpPr>
          <p:spPr>
            <a:xfrm>
              <a:off x="4174400" y="3103625"/>
              <a:ext cx="1638425" cy="211525"/>
            </a:xfrm>
            <a:custGeom>
              <a:avLst/>
              <a:gdLst/>
              <a:ahLst/>
              <a:cxnLst/>
              <a:rect l="l" t="t" r="r" b="b"/>
              <a:pathLst>
                <a:path w="65537" h="8461" extrusionOk="0">
                  <a:moveTo>
                    <a:pt x="0" y="1"/>
                  </a:moveTo>
                  <a:lnTo>
                    <a:pt x="0" y="8460"/>
                  </a:lnTo>
                  <a:lnTo>
                    <a:pt x="57896" y="8460"/>
                  </a:lnTo>
                  <a:cubicBezTo>
                    <a:pt x="60716" y="8460"/>
                    <a:pt x="63399" y="7505"/>
                    <a:pt x="65537" y="5731"/>
                  </a:cubicBezTo>
                  <a:lnTo>
                    <a:pt x="65082" y="5731"/>
                  </a:lnTo>
                  <a:cubicBezTo>
                    <a:pt x="62535" y="5731"/>
                    <a:pt x="60079" y="4958"/>
                    <a:pt x="58033" y="3503"/>
                  </a:cubicBezTo>
                  <a:lnTo>
                    <a:pt x="530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3" name="Google Shape;27503;p28"/>
            <p:cNvSpPr/>
            <p:nvPr/>
          </p:nvSpPr>
          <p:spPr>
            <a:xfrm>
              <a:off x="4174400" y="3103625"/>
              <a:ext cx="1030150" cy="211525"/>
            </a:xfrm>
            <a:custGeom>
              <a:avLst/>
              <a:gdLst/>
              <a:ahLst/>
              <a:cxnLst/>
              <a:rect l="l" t="t" r="r" b="b"/>
              <a:pathLst>
                <a:path w="41206" h="8461" extrusionOk="0">
                  <a:moveTo>
                    <a:pt x="0" y="1"/>
                  </a:moveTo>
                  <a:lnTo>
                    <a:pt x="0" y="8460"/>
                  </a:lnTo>
                  <a:lnTo>
                    <a:pt x="41205" y="8460"/>
                  </a:lnTo>
                  <a:cubicBezTo>
                    <a:pt x="39068" y="8142"/>
                    <a:pt x="37021" y="7050"/>
                    <a:pt x="35293" y="5186"/>
                  </a:cubicBezTo>
                  <a:lnTo>
                    <a:pt x="303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4" name="Google Shape;27504;p28"/>
            <p:cNvSpPr/>
            <p:nvPr/>
          </p:nvSpPr>
          <p:spPr>
            <a:xfrm>
              <a:off x="4174400" y="2350950"/>
              <a:ext cx="927800" cy="377500"/>
            </a:xfrm>
            <a:custGeom>
              <a:avLst/>
              <a:gdLst/>
              <a:ahLst/>
              <a:cxnLst/>
              <a:rect l="l" t="t" r="r" b="b"/>
              <a:pathLst>
                <a:path w="37112" h="15100" extrusionOk="0">
                  <a:moveTo>
                    <a:pt x="0" y="0"/>
                  </a:moveTo>
                  <a:lnTo>
                    <a:pt x="0" y="15100"/>
                  </a:lnTo>
                  <a:lnTo>
                    <a:pt x="36111" y="15100"/>
                  </a:lnTo>
                  <a:cubicBezTo>
                    <a:pt x="36475" y="15100"/>
                    <a:pt x="36794" y="15100"/>
                    <a:pt x="37112" y="15054"/>
                  </a:cubicBezTo>
                  <a:lnTo>
                    <a:pt x="37112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5" name="Google Shape;27505;p28"/>
            <p:cNvSpPr/>
            <p:nvPr/>
          </p:nvSpPr>
          <p:spPr>
            <a:xfrm>
              <a:off x="4174400" y="2613600"/>
              <a:ext cx="1638425" cy="329750"/>
            </a:xfrm>
            <a:custGeom>
              <a:avLst/>
              <a:gdLst/>
              <a:ahLst/>
              <a:cxnLst/>
              <a:rect l="l" t="t" r="r" b="b"/>
              <a:pathLst>
                <a:path w="65537" h="13190" extrusionOk="0">
                  <a:moveTo>
                    <a:pt x="0" y="0"/>
                  </a:moveTo>
                  <a:lnTo>
                    <a:pt x="0" y="13189"/>
                  </a:lnTo>
                  <a:lnTo>
                    <a:pt x="55713" y="13189"/>
                  </a:lnTo>
                  <a:cubicBezTo>
                    <a:pt x="59306" y="13189"/>
                    <a:pt x="62763" y="11779"/>
                    <a:pt x="65309" y="9232"/>
                  </a:cubicBezTo>
                  <a:lnTo>
                    <a:pt x="65537" y="8960"/>
                  </a:lnTo>
                  <a:cubicBezTo>
                    <a:pt x="62171" y="8960"/>
                    <a:pt x="58897" y="7686"/>
                    <a:pt x="56395" y="5412"/>
                  </a:cubicBezTo>
                  <a:lnTo>
                    <a:pt x="504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6" name="Google Shape;27506;p28"/>
            <p:cNvSpPr/>
            <p:nvPr/>
          </p:nvSpPr>
          <p:spPr>
            <a:xfrm>
              <a:off x="4174400" y="2613600"/>
              <a:ext cx="946000" cy="329750"/>
            </a:xfrm>
            <a:custGeom>
              <a:avLst/>
              <a:gdLst/>
              <a:ahLst/>
              <a:cxnLst/>
              <a:rect l="l" t="t" r="r" b="b"/>
              <a:pathLst>
                <a:path w="37840" h="13190" extrusionOk="0">
                  <a:moveTo>
                    <a:pt x="0" y="0"/>
                  </a:moveTo>
                  <a:lnTo>
                    <a:pt x="0" y="13189"/>
                  </a:lnTo>
                  <a:lnTo>
                    <a:pt x="37840" y="13189"/>
                  </a:lnTo>
                  <a:cubicBezTo>
                    <a:pt x="35611" y="12416"/>
                    <a:pt x="33519" y="10733"/>
                    <a:pt x="31791" y="8277"/>
                  </a:cubicBezTo>
                  <a:lnTo>
                    <a:pt x="2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7" name="Google Shape;27507;p28"/>
            <p:cNvSpPr/>
            <p:nvPr/>
          </p:nvSpPr>
          <p:spPr>
            <a:xfrm>
              <a:off x="4174400" y="2817100"/>
              <a:ext cx="1545200" cy="76225"/>
            </a:xfrm>
            <a:custGeom>
              <a:avLst/>
              <a:gdLst/>
              <a:ahLst/>
              <a:cxnLst/>
              <a:rect l="l" t="t" r="r" b="b"/>
              <a:pathLst>
                <a:path w="61808" h="3049" extrusionOk="0">
                  <a:moveTo>
                    <a:pt x="60943" y="1"/>
                  </a:moveTo>
                  <a:cubicBezTo>
                    <a:pt x="58897" y="1502"/>
                    <a:pt x="56532" y="2320"/>
                    <a:pt x="54076" y="2320"/>
                  </a:cubicBezTo>
                  <a:lnTo>
                    <a:pt x="0" y="2320"/>
                  </a:lnTo>
                  <a:lnTo>
                    <a:pt x="0" y="3048"/>
                  </a:lnTo>
                  <a:lnTo>
                    <a:pt x="54076" y="3048"/>
                  </a:lnTo>
                  <a:cubicBezTo>
                    <a:pt x="56850" y="3048"/>
                    <a:pt x="59533" y="2093"/>
                    <a:pt x="61807" y="319"/>
                  </a:cubicBezTo>
                  <a:cubicBezTo>
                    <a:pt x="61535" y="228"/>
                    <a:pt x="61262" y="137"/>
                    <a:pt x="609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8" name="Google Shape;27508;p28"/>
            <p:cNvSpPr/>
            <p:nvPr/>
          </p:nvSpPr>
          <p:spPr>
            <a:xfrm>
              <a:off x="4174400" y="3315125"/>
              <a:ext cx="1331450" cy="278575"/>
            </a:xfrm>
            <a:custGeom>
              <a:avLst/>
              <a:gdLst/>
              <a:ahLst/>
              <a:cxnLst/>
              <a:rect l="l" t="t" r="r" b="b"/>
              <a:pathLst>
                <a:path w="53258" h="11143" extrusionOk="0">
                  <a:moveTo>
                    <a:pt x="0" y="0"/>
                  </a:moveTo>
                  <a:lnTo>
                    <a:pt x="0" y="11143"/>
                  </a:lnTo>
                  <a:lnTo>
                    <a:pt x="53257" y="11143"/>
                  </a:lnTo>
                  <a:lnTo>
                    <a:pt x="532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9" name="Google Shape;27509;p28"/>
            <p:cNvSpPr/>
            <p:nvPr/>
          </p:nvSpPr>
          <p:spPr>
            <a:xfrm>
              <a:off x="4513225" y="3607325"/>
              <a:ext cx="1197275" cy="1036975"/>
            </a:xfrm>
            <a:custGeom>
              <a:avLst/>
              <a:gdLst/>
              <a:ahLst/>
              <a:cxnLst/>
              <a:rect l="l" t="t" r="r" b="b"/>
              <a:pathLst>
                <a:path w="47891" h="41479" extrusionOk="0">
                  <a:moveTo>
                    <a:pt x="25242" y="0"/>
                  </a:moveTo>
                  <a:lnTo>
                    <a:pt x="27561" y="2002"/>
                  </a:lnTo>
                  <a:lnTo>
                    <a:pt x="29744" y="3821"/>
                  </a:lnTo>
                  <a:lnTo>
                    <a:pt x="31245" y="2047"/>
                  </a:lnTo>
                  <a:lnTo>
                    <a:pt x="32973" y="0"/>
                  </a:lnTo>
                  <a:close/>
                  <a:moveTo>
                    <a:pt x="34474" y="0"/>
                  </a:moveTo>
                  <a:lnTo>
                    <a:pt x="32427" y="2411"/>
                  </a:lnTo>
                  <a:lnTo>
                    <a:pt x="30699" y="4457"/>
                  </a:lnTo>
                  <a:lnTo>
                    <a:pt x="31700" y="5003"/>
                  </a:lnTo>
                  <a:lnTo>
                    <a:pt x="36157" y="7414"/>
                  </a:lnTo>
                  <a:lnTo>
                    <a:pt x="39158" y="6277"/>
                  </a:lnTo>
                  <a:lnTo>
                    <a:pt x="40477" y="5776"/>
                  </a:lnTo>
                  <a:lnTo>
                    <a:pt x="39249" y="0"/>
                  </a:lnTo>
                  <a:close/>
                  <a:moveTo>
                    <a:pt x="23741" y="228"/>
                  </a:moveTo>
                  <a:lnTo>
                    <a:pt x="20648" y="3275"/>
                  </a:lnTo>
                  <a:lnTo>
                    <a:pt x="20648" y="9233"/>
                  </a:lnTo>
                  <a:lnTo>
                    <a:pt x="21467" y="9324"/>
                  </a:lnTo>
                  <a:lnTo>
                    <a:pt x="24468" y="9597"/>
                  </a:lnTo>
                  <a:lnTo>
                    <a:pt x="28152" y="5549"/>
                  </a:lnTo>
                  <a:lnTo>
                    <a:pt x="28971" y="4685"/>
                  </a:lnTo>
                  <a:lnTo>
                    <a:pt x="26561" y="2593"/>
                  </a:lnTo>
                  <a:lnTo>
                    <a:pt x="23741" y="228"/>
                  </a:lnTo>
                  <a:close/>
                  <a:moveTo>
                    <a:pt x="29926" y="5367"/>
                  </a:moveTo>
                  <a:lnTo>
                    <a:pt x="29881" y="5458"/>
                  </a:lnTo>
                  <a:lnTo>
                    <a:pt x="29835" y="5413"/>
                  </a:lnTo>
                  <a:lnTo>
                    <a:pt x="29426" y="5867"/>
                  </a:lnTo>
                  <a:lnTo>
                    <a:pt x="25424" y="10233"/>
                  </a:lnTo>
                  <a:lnTo>
                    <a:pt x="27925" y="13644"/>
                  </a:lnTo>
                  <a:lnTo>
                    <a:pt x="31245" y="13008"/>
                  </a:lnTo>
                  <a:lnTo>
                    <a:pt x="34338" y="12371"/>
                  </a:lnTo>
                  <a:lnTo>
                    <a:pt x="34974" y="10052"/>
                  </a:lnTo>
                  <a:lnTo>
                    <a:pt x="35429" y="8323"/>
                  </a:lnTo>
                  <a:lnTo>
                    <a:pt x="31154" y="6004"/>
                  </a:lnTo>
                  <a:lnTo>
                    <a:pt x="29926" y="5367"/>
                  </a:lnTo>
                  <a:close/>
                  <a:moveTo>
                    <a:pt x="40705" y="6913"/>
                  </a:moveTo>
                  <a:lnTo>
                    <a:pt x="36566" y="8460"/>
                  </a:lnTo>
                  <a:lnTo>
                    <a:pt x="36020" y="10597"/>
                  </a:lnTo>
                  <a:lnTo>
                    <a:pt x="35429" y="12780"/>
                  </a:lnTo>
                  <a:lnTo>
                    <a:pt x="39431" y="18920"/>
                  </a:lnTo>
                  <a:lnTo>
                    <a:pt x="43115" y="18511"/>
                  </a:lnTo>
                  <a:lnTo>
                    <a:pt x="40705" y="6913"/>
                  </a:lnTo>
                  <a:close/>
                  <a:moveTo>
                    <a:pt x="20648" y="10370"/>
                  </a:moveTo>
                  <a:lnTo>
                    <a:pt x="20648" y="14054"/>
                  </a:lnTo>
                  <a:lnTo>
                    <a:pt x="25787" y="19511"/>
                  </a:lnTo>
                  <a:lnTo>
                    <a:pt x="26879" y="15191"/>
                  </a:lnTo>
                  <a:lnTo>
                    <a:pt x="27061" y="14418"/>
                  </a:lnTo>
                  <a:lnTo>
                    <a:pt x="24514" y="10916"/>
                  </a:lnTo>
                  <a:lnTo>
                    <a:pt x="24378" y="10734"/>
                  </a:lnTo>
                  <a:lnTo>
                    <a:pt x="20648" y="10370"/>
                  </a:lnTo>
                  <a:close/>
                  <a:moveTo>
                    <a:pt x="20648" y="15691"/>
                  </a:moveTo>
                  <a:lnTo>
                    <a:pt x="20648" y="21876"/>
                  </a:lnTo>
                  <a:lnTo>
                    <a:pt x="21558" y="25287"/>
                  </a:lnTo>
                  <a:lnTo>
                    <a:pt x="25333" y="20694"/>
                  </a:lnTo>
                  <a:lnTo>
                    <a:pt x="20648" y="15691"/>
                  </a:lnTo>
                  <a:close/>
                  <a:moveTo>
                    <a:pt x="34565" y="13508"/>
                  </a:moveTo>
                  <a:lnTo>
                    <a:pt x="31427" y="14099"/>
                  </a:lnTo>
                  <a:lnTo>
                    <a:pt x="28152" y="14781"/>
                  </a:lnTo>
                  <a:lnTo>
                    <a:pt x="27970" y="15464"/>
                  </a:lnTo>
                  <a:lnTo>
                    <a:pt x="26742" y="20466"/>
                  </a:lnTo>
                  <a:lnTo>
                    <a:pt x="33110" y="26424"/>
                  </a:lnTo>
                  <a:lnTo>
                    <a:pt x="34610" y="27789"/>
                  </a:lnTo>
                  <a:lnTo>
                    <a:pt x="38522" y="19602"/>
                  </a:lnTo>
                  <a:lnTo>
                    <a:pt x="34565" y="13508"/>
                  </a:lnTo>
                  <a:close/>
                  <a:moveTo>
                    <a:pt x="9733" y="22513"/>
                  </a:moveTo>
                  <a:lnTo>
                    <a:pt x="11143" y="29153"/>
                  </a:lnTo>
                  <a:lnTo>
                    <a:pt x="19648" y="31609"/>
                  </a:lnTo>
                  <a:lnTo>
                    <a:pt x="20830" y="31927"/>
                  </a:lnTo>
                  <a:lnTo>
                    <a:pt x="20739" y="26561"/>
                  </a:lnTo>
                  <a:lnTo>
                    <a:pt x="19602" y="22513"/>
                  </a:lnTo>
                  <a:close/>
                  <a:moveTo>
                    <a:pt x="43206" y="19648"/>
                  </a:moveTo>
                  <a:lnTo>
                    <a:pt x="39522" y="20057"/>
                  </a:lnTo>
                  <a:lnTo>
                    <a:pt x="35566" y="28516"/>
                  </a:lnTo>
                  <a:lnTo>
                    <a:pt x="38931" y="30517"/>
                  </a:lnTo>
                  <a:lnTo>
                    <a:pt x="42388" y="32564"/>
                  </a:lnTo>
                  <a:lnTo>
                    <a:pt x="44480" y="32337"/>
                  </a:lnTo>
                  <a:lnTo>
                    <a:pt x="45980" y="32200"/>
                  </a:lnTo>
                  <a:lnTo>
                    <a:pt x="43343" y="19648"/>
                  </a:lnTo>
                  <a:close/>
                  <a:moveTo>
                    <a:pt x="26151" y="21512"/>
                  </a:moveTo>
                  <a:lnTo>
                    <a:pt x="21876" y="26697"/>
                  </a:lnTo>
                  <a:lnTo>
                    <a:pt x="21876" y="27334"/>
                  </a:lnTo>
                  <a:lnTo>
                    <a:pt x="21967" y="32200"/>
                  </a:lnTo>
                  <a:lnTo>
                    <a:pt x="27516" y="33110"/>
                  </a:lnTo>
                  <a:lnTo>
                    <a:pt x="33883" y="28698"/>
                  </a:lnTo>
                  <a:lnTo>
                    <a:pt x="32109" y="27016"/>
                  </a:lnTo>
                  <a:lnTo>
                    <a:pt x="26424" y="21740"/>
                  </a:lnTo>
                  <a:lnTo>
                    <a:pt x="26424" y="21785"/>
                  </a:lnTo>
                  <a:lnTo>
                    <a:pt x="26151" y="21512"/>
                  </a:lnTo>
                  <a:close/>
                  <a:moveTo>
                    <a:pt x="0" y="22513"/>
                  </a:moveTo>
                  <a:lnTo>
                    <a:pt x="0" y="32382"/>
                  </a:lnTo>
                  <a:lnTo>
                    <a:pt x="2502" y="33883"/>
                  </a:lnTo>
                  <a:lnTo>
                    <a:pt x="4093" y="34838"/>
                  </a:lnTo>
                  <a:lnTo>
                    <a:pt x="8778" y="30517"/>
                  </a:lnTo>
                  <a:lnTo>
                    <a:pt x="10006" y="29426"/>
                  </a:lnTo>
                  <a:lnTo>
                    <a:pt x="8596" y="22513"/>
                  </a:lnTo>
                  <a:close/>
                  <a:moveTo>
                    <a:pt x="10779" y="30245"/>
                  </a:moveTo>
                  <a:lnTo>
                    <a:pt x="9597" y="31336"/>
                  </a:lnTo>
                  <a:lnTo>
                    <a:pt x="5094" y="35475"/>
                  </a:lnTo>
                  <a:lnTo>
                    <a:pt x="14008" y="40887"/>
                  </a:lnTo>
                  <a:lnTo>
                    <a:pt x="14326" y="41114"/>
                  </a:lnTo>
                  <a:lnTo>
                    <a:pt x="20466" y="33019"/>
                  </a:lnTo>
                  <a:lnTo>
                    <a:pt x="20193" y="32928"/>
                  </a:lnTo>
                  <a:lnTo>
                    <a:pt x="10779" y="30245"/>
                  </a:lnTo>
                  <a:close/>
                  <a:moveTo>
                    <a:pt x="21649" y="33337"/>
                  </a:moveTo>
                  <a:lnTo>
                    <a:pt x="21330" y="33747"/>
                  </a:lnTo>
                  <a:lnTo>
                    <a:pt x="15600" y="41296"/>
                  </a:lnTo>
                  <a:lnTo>
                    <a:pt x="28653" y="41296"/>
                  </a:lnTo>
                  <a:lnTo>
                    <a:pt x="27197" y="34201"/>
                  </a:lnTo>
                  <a:lnTo>
                    <a:pt x="22013" y="33383"/>
                  </a:lnTo>
                  <a:lnTo>
                    <a:pt x="22013" y="33474"/>
                  </a:lnTo>
                  <a:lnTo>
                    <a:pt x="21649" y="33337"/>
                  </a:lnTo>
                  <a:close/>
                  <a:moveTo>
                    <a:pt x="34747" y="29471"/>
                  </a:moveTo>
                  <a:lnTo>
                    <a:pt x="28289" y="33974"/>
                  </a:lnTo>
                  <a:lnTo>
                    <a:pt x="29835" y="41296"/>
                  </a:lnTo>
                  <a:lnTo>
                    <a:pt x="36975" y="41296"/>
                  </a:lnTo>
                  <a:lnTo>
                    <a:pt x="40614" y="34884"/>
                  </a:lnTo>
                  <a:lnTo>
                    <a:pt x="41523" y="33383"/>
                  </a:lnTo>
                  <a:lnTo>
                    <a:pt x="38294" y="31473"/>
                  </a:lnTo>
                  <a:lnTo>
                    <a:pt x="35065" y="29562"/>
                  </a:lnTo>
                  <a:lnTo>
                    <a:pt x="34974" y="29699"/>
                  </a:lnTo>
                  <a:lnTo>
                    <a:pt x="34747" y="29471"/>
                  </a:lnTo>
                  <a:close/>
                  <a:moveTo>
                    <a:pt x="46208" y="33337"/>
                  </a:moveTo>
                  <a:lnTo>
                    <a:pt x="44843" y="33474"/>
                  </a:lnTo>
                  <a:lnTo>
                    <a:pt x="42615" y="33701"/>
                  </a:lnTo>
                  <a:lnTo>
                    <a:pt x="41842" y="35065"/>
                  </a:lnTo>
                  <a:lnTo>
                    <a:pt x="38294" y="41296"/>
                  </a:lnTo>
                  <a:lnTo>
                    <a:pt x="47891" y="41296"/>
                  </a:lnTo>
                  <a:lnTo>
                    <a:pt x="46208" y="33337"/>
                  </a:lnTo>
                  <a:close/>
                  <a:moveTo>
                    <a:pt x="0" y="33701"/>
                  </a:moveTo>
                  <a:lnTo>
                    <a:pt x="0" y="41478"/>
                  </a:lnTo>
                  <a:lnTo>
                    <a:pt x="12507" y="41342"/>
                  </a:lnTo>
                  <a:lnTo>
                    <a:pt x="0" y="33701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0" name="Google Shape;27510;p28"/>
            <p:cNvSpPr/>
            <p:nvPr/>
          </p:nvSpPr>
          <p:spPr>
            <a:xfrm>
              <a:off x="4174400" y="2555600"/>
              <a:ext cx="134175" cy="122825"/>
            </a:xfrm>
            <a:custGeom>
              <a:avLst/>
              <a:gdLst/>
              <a:ahLst/>
              <a:cxnLst/>
              <a:rect l="l" t="t" r="r" b="b"/>
              <a:pathLst>
                <a:path w="5367" h="4913" extrusionOk="0">
                  <a:moveTo>
                    <a:pt x="0" y="1"/>
                  </a:moveTo>
                  <a:lnTo>
                    <a:pt x="0" y="728"/>
                  </a:lnTo>
                  <a:lnTo>
                    <a:pt x="819" y="728"/>
                  </a:lnTo>
                  <a:cubicBezTo>
                    <a:pt x="2775" y="728"/>
                    <a:pt x="4412" y="2229"/>
                    <a:pt x="4594" y="4139"/>
                  </a:cubicBezTo>
                  <a:lnTo>
                    <a:pt x="0" y="4139"/>
                  </a:lnTo>
                  <a:lnTo>
                    <a:pt x="0" y="4912"/>
                  </a:lnTo>
                  <a:lnTo>
                    <a:pt x="5367" y="4912"/>
                  </a:lnTo>
                  <a:lnTo>
                    <a:pt x="5367" y="4503"/>
                  </a:lnTo>
                  <a:cubicBezTo>
                    <a:pt x="5367" y="2002"/>
                    <a:pt x="3320" y="1"/>
                    <a:pt x="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1" name="Google Shape;27511;p28"/>
            <p:cNvSpPr/>
            <p:nvPr/>
          </p:nvSpPr>
          <p:spPr>
            <a:xfrm>
              <a:off x="4174400" y="1756300"/>
              <a:ext cx="703825" cy="262675"/>
            </a:xfrm>
            <a:custGeom>
              <a:avLst/>
              <a:gdLst/>
              <a:ahLst/>
              <a:cxnLst/>
              <a:rect l="l" t="t" r="r" b="b"/>
              <a:pathLst>
                <a:path w="28153" h="10507" extrusionOk="0">
                  <a:moveTo>
                    <a:pt x="0" y="0"/>
                  </a:moveTo>
                  <a:lnTo>
                    <a:pt x="0" y="10506"/>
                  </a:lnTo>
                  <a:lnTo>
                    <a:pt x="28152" y="10506"/>
                  </a:lnTo>
                  <a:lnTo>
                    <a:pt x="28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2" name="Google Shape;27512;p28"/>
            <p:cNvSpPr/>
            <p:nvPr/>
          </p:nvSpPr>
          <p:spPr>
            <a:xfrm>
              <a:off x="4174400" y="1756300"/>
              <a:ext cx="703825" cy="36400"/>
            </a:xfrm>
            <a:custGeom>
              <a:avLst/>
              <a:gdLst/>
              <a:ahLst/>
              <a:cxnLst/>
              <a:rect l="l" t="t" r="r" b="b"/>
              <a:pathLst>
                <a:path w="28153" h="1456" extrusionOk="0">
                  <a:moveTo>
                    <a:pt x="0" y="0"/>
                  </a:moveTo>
                  <a:lnTo>
                    <a:pt x="0" y="1456"/>
                  </a:lnTo>
                  <a:lnTo>
                    <a:pt x="28152" y="1456"/>
                  </a:lnTo>
                  <a:lnTo>
                    <a:pt x="28152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3" name="Google Shape;27513;p28"/>
            <p:cNvSpPr/>
            <p:nvPr/>
          </p:nvSpPr>
          <p:spPr>
            <a:xfrm>
              <a:off x="4174400" y="1241475"/>
              <a:ext cx="685625" cy="183975"/>
            </a:xfrm>
            <a:custGeom>
              <a:avLst/>
              <a:gdLst/>
              <a:ahLst/>
              <a:cxnLst/>
              <a:rect l="l" t="t" r="r" b="b"/>
              <a:pathLst>
                <a:path w="27425" h="7359" extrusionOk="0">
                  <a:moveTo>
                    <a:pt x="24027" y="1"/>
                  </a:moveTo>
                  <a:cubicBezTo>
                    <a:pt x="23337" y="1"/>
                    <a:pt x="22647" y="240"/>
                    <a:pt x="22104" y="719"/>
                  </a:cubicBezTo>
                  <a:cubicBezTo>
                    <a:pt x="21649" y="1082"/>
                    <a:pt x="21467" y="1719"/>
                    <a:pt x="21785" y="2219"/>
                  </a:cubicBezTo>
                  <a:cubicBezTo>
                    <a:pt x="22015" y="2552"/>
                    <a:pt x="22375" y="2726"/>
                    <a:pt x="22734" y="2726"/>
                  </a:cubicBezTo>
                  <a:cubicBezTo>
                    <a:pt x="23014" y="2726"/>
                    <a:pt x="23294" y="2620"/>
                    <a:pt x="23513" y="2401"/>
                  </a:cubicBezTo>
                  <a:lnTo>
                    <a:pt x="23650" y="2265"/>
                  </a:lnTo>
                  <a:lnTo>
                    <a:pt x="23650" y="3902"/>
                  </a:lnTo>
                  <a:lnTo>
                    <a:pt x="23013" y="3902"/>
                  </a:lnTo>
                  <a:cubicBezTo>
                    <a:pt x="22149" y="3902"/>
                    <a:pt x="21467" y="4630"/>
                    <a:pt x="21467" y="5448"/>
                  </a:cubicBezTo>
                  <a:lnTo>
                    <a:pt x="0" y="5448"/>
                  </a:lnTo>
                  <a:lnTo>
                    <a:pt x="0" y="7359"/>
                  </a:lnTo>
                  <a:lnTo>
                    <a:pt x="23331" y="7359"/>
                  </a:lnTo>
                  <a:cubicBezTo>
                    <a:pt x="23968" y="7359"/>
                    <a:pt x="24514" y="7086"/>
                    <a:pt x="24969" y="6676"/>
                  </a:cubicBezTo>
                  <a:lnTo>
                    <a:pt x="26242" y="5403"/>
                  </a:lnTo>
                  <a:cubicBezTo>
                    <a:pt x="27425" y="4175"/>
                    <a:pt x="27425" y="2219"/>
                    <a:pt x="26242" y="991"/>
                  </a:cubicBezTo>
                  <a:lnTo>
                    <a:pt x="26106" y="855"/>
                  </a:lnTo>
                  <a:cubicBezTo>
                    <a:pt x="25536" y="286"/>
                    <a:pt x="24781" y="1"/>
                    <a:pt x="24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4" name="Google Shape;27514;p28"/>
            <p:cNvSpPr/>
            <p:nvPr/>
          </p:nvSpPr>
          <p:spPr>
            <a:xfrm>
              <a:off x="4174400" y="1425425"/>
              <a:ext cx="822075" cy="330900"/>
            </a:xfrm>
            <a:custGeom>
              <a:avLst/>
              <a:gdLst/>
              <a:ahLst/>
              <a:cxnLst/>
              <a:rect l="l" t="t" r="r" b="b"/>
              <a:pathLst>
                <a:path w="32883" h="13236" extrusionOk="0">
                  <a:moveTo>
                    <a:pt x="0" y="1"/>
                  </a:moveTo>
                  <a:lnTo>
                    <a:pt x="0" y="13235"/>
                  </a:lnTo>
                  <a:lnTo>
                    <a:pt x="28152" y="13235"/>
                  </a:lnTo>
                  <a:cubicBezTo>
                    <a:pt x="28152" y="13235"/>
                    <a:pt x="31290" y="12462"/>
                    <a:pt x="32246" y="11189"/>
                  </a:cubicBezTo>
                  <a:lnTo>
                    <a:pt x="32882" y="10325"/>
                  </a:lnTo>
                  <a:cubicBezTo>
                    <a:pt x="29835" y="9460"/>
                    <a:pt x="27243" y="7459"/>
                    <a:pt x="25651" y="4685"/>
                  </a:cubicBezTo>
                  <a:lnTo>
                    <a:pt x="229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5" name="Google Shape;27515;p28"/>
            <p:cNvSpPr/>
            <p:nvPr/>
          </p:nvSpPr>
          <p:spPr>
            <a:xfrm>
              <a:off x="4174400" y="1424300"/>
              <a:ext cx="510525" cy="332025"/>
            </a:xfrm>
            <a:custGeom>
              <a:avLst/>
              <a:gdLst/>
              <a:ahLst/>
              <a:cxnLst/>
              <a:rect l="l" t="t" r="r" b="b"/>
              <a:pathLst>
                <a:path w="20421" h="13281" extrusionOk="0">
                  <a:moveTo>
                    <a:pt x="0" y="0"/>
                  </a:moveTo>
                  <a:lnTo>
                    <a:pt x="0" y="13280"/>
                  </a:lnTo>
                  <a:lnTo>
                    <a:pt x="20421" y="13280"/>
                  </a:lnTo>
                  <a:cubicBezTo>
                    <a:pt x="17965" y="11779"/>
                    <a:pt x="15964" y="9505"/>
                    <a:pt x="14599" y="6595"/>
                  </a:cubicBezTo>
                  <a:lnTo>
                    <a:pt x="11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6" name="Google Shape;27516;p28"/>
            <p:cNvSpPr/>
            <p:nvPr/>
          </p:nvSpPr>
          <p:spPr>
            <a:xfrm>
              <a:off x="4174400" y="2350950"/>
              <a:ext cx="927800" cy="36400"/>
            </a:xfrm>
            <a:custGeom>
              <a:avLst/>
              <a:gdLst/>
              <a:ahLst/>
              <a:cxnLst/>
              <a:rect l="l" t="t" r="r" b="b"/>
              <a:pathLst>
                <a:path w="37112" h="1456" extrusionOk="0">
                  <a:moveTo>
                    <a:pt x="0" y="0"/>
                  </a:moveTo>
                  <a:lnTo>
                    <a:pt x="0" y="1456"/>
                  </a:lnTo>
                  <a:lnTo>
                    <a:pt x="36111" y="1456"/>
                  </a:lnTo>
                  <a:cubicBezTo>
                    <a:pt x="36475" y="1456"/>
                    <a:pt x="36794" y="1410"/>
                    <a:pt x="37112" y="1410"/>
                  </a:cubicBezTo>
                  <a:lnTo>
                    <a:pt x="37112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7" name="Google Shape;27517;p28"/>
            <p:cNvSpPr/>
            <p:nvPr/>
          </p:nvSpPr>
          <p:spPr>
            <a:xfrm>
              <a:off x="4174400" y="2018950"/>
              <a:ext cx="1123375" cy="332025"/>
            </a:xfrm>
            <a:custGeom>
              <a:avLst/>
              <a:gdLst/>
              <a:ahLst/>
              <a:cxnLst/>
              <a:rect l="l" t="t" r="r" b="b"/>
              <a:pathLst>
                <a:path w="44935" h="13281" extrusionOk="0">
                  <a:moveTo>
                    <a:pt x="0" y="0"/>
                  </a:moveTo>
                  <a:lnTo>
                    <a:pt x="0" y="13280"/>
                  </a:lnTo>
                  <a:lnTo>
                    <a:pt x="36111" y="13280"/>
                  </a:lnTo>
                  <a:cubicBezTo>
                    <a:pt x="39477" y="13280"/>
                    <a:pt x="42660" y="11870"/>
                    <a:pt x="44934" y="9460"/>
                  </a:cubicBezTo>
                  <a:cubicBezTo>
                    <a:pt x="41069" y="9142"/>
                    <a:pt x="37339" y="7641"/>
                    <a:pt x="34338" y="5139"/>
                  </a:cubicBezTo>
                  <a:lnTo>
                    <a:pt x="281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8" name="Google Shape;27518;p28"/>
            <p:cNvSpPr/>
            <p:nvPr/>
          </p:nvSpPr>
          <p:spPr>
            <a:xfrm>
              <a:off x="4174400" y="2018950"/>
              <a:ext cx="744750" cy="332025"/>
            </a:xfrm>
            <a:custGeom>
              <a:avLst/>
              <a:gdLst/>
              <a:ahLst/>
              <a:cxnLst/>
              <a:rect l="l" t="t" r="r" b="b"/>
              <a:pathLst>
                <a:path w="29790" h="13281" extrusionOk="0">
                  <a:moveTo>
                    <a:pt x="0" y="0"/>
                  </a:moveTo>
                  <a:lnTo>
                    <a:pt x="0" y="13280"/>
                  </a:lnTo>
                  <a:lnTo>
                    <a:pt x="29790" y="13280"/>
                  </a:lnTo>
                  <a:cubicBezTo>
                    <a:pt x="27743" y="12325"/>
                    <a:pt x="25833" y="10370"/>
                    <a:pt x="24196" y="7550"/>
                  </a:cubicBezTo>
                  <a:lnTo>
                    <a:pt x="198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9" name="Google Shape;27519;p28"/>
            <p:cNvSpPr/>
            <p:nvPr/>
          </p:nvSpPr>
          <p:spPr>
            <a:xfrm>
              <a:off x="4174400" y="2504450"/>
              <a:ext cx="777725" cy="224000"/>
            </a:xfrm>
            <a:custGeom>
              <a:avLst/>
              <a:gdLst/>
              <a:ahLst/>
              <a:cxnLst/>
              <a:rect l="l" t="t" r="r" b="b"/>
              <a:pathLst>
                <a:path w="31109" h="8960" extrusionOk="0">
                  <a:moveTo>
                    <a:pt x="0" y="0"/>
                  </a:moveTo>
                  <a:lnTo>
                    <a:pt x="0" y="8960"/>
                  </a:lnTo>
                  <a:lnTo>
                    <a:pt x="31109" y="8960"/>
                  </a:lnTo>
                  <a:lnTo>
                    <a:pt x="31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0" name="Google Shape;27520;p28"/>
            <p:cNvSpPr/>
            <p:nvPr/>
          </p:nvSpPr>
          <p:spPr>
            <a:xfrm>
              <a:off x="4174400" y="2018950"/>
              <a:ext cx="885750" cy="485525"/>
            </a:xfrm>
            <a:custGeom>
              <a:avLst/>
              <a:gdLst/>
              <a:ahLst/>
              <a:cxnLst/>
              <a:rect l="l" t="t" r="r" b="b"/>
              <a:pathLst>
                <a:path w="35430" h="19421" extrusionOk="0">
                  <a:moveTo>
                    <a:pt x="0" y="0"/>
                  </a:moveTo>
                  <a:lnTo>
                    <a:pt x="0" y="19420"/>
                  </a:lnTo>
                  <a:lnTo>
                    <a:pt x="31109" y="19420"/>
                  </a:lnTo>
                  <a:cubicBezTo>
                    <a:pt x="32518" y="19420"/>
                    <a:pt x="33883" y="18874"/>
                    <a:pt x="34883" y="17874"/>
                  </a:cubicBezTo>
                  <a:lnTo>
                    <a:pt x="35429" y="17373"/>
                  </a:lnTo>
                  <a:cubicBezTo>
                    <a:pt x="32336" y="17010"/>
                    <a:pt x="29380" y="16100"/>
                    <a:pt x="26697" y="1459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1" name="Google Shape;27521;p28"/>
            <p:cNvSpPr/>
            <p:nvPr/>
          </p:nvSpPr>
          <p:spPr>
            <a:xfrm>
              <a:off x="4174400" y="2504450"/>
              <a:ext cx="777725" cy="30700"/>
            </a:xfrm>
            <a:custGeom>
              <a:avLst/>
              <a:gdLst/>
              <a:ahLst/>
              <a:cxnLst/>
              <a:rect l="l" t="t" r="r" b="b"/>
              <a:pathLst>
                <a:path w="31109" h="1228" extrusionOk="0">
                  <a:moveTo>
                    <a:pt x="0" y="0"/>
                  </a:moveTo>
                  <a:lnTo>
                    <a:pt x="0" y="1228"/>
                  </a:lnTo>
                  <a:lnTo>
                    <a:pt x="31109" y="1228"/>
                  </a:lnTo>
                  <a:lnTo>
                    <a:pt x="31109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2" name="Google Shape;27522;p28"/>
            <p:cNvSpPr/>
            <p:nvPr/>
          </p:nvSpPr>
          <p:spPr>
            <a:xfrm>
              <a:off x="4174400" y="2145150"/>
              <a:ext cx="379775" cy="208100"/>
            </a:xfrm>
            <a:custGeom>
              <a:avLst/>
              <a:gdLst/>
              <a:ahLst/>
              <a:cxnLst/>
              <a:rect l="l" t="t" r="r" b="b"/>
              <a:pathLst>
                <a:path w="15191" h="8324" extrusionOk="0">
                  <a:moveTo>
                    <a:pt x="0" y="0"/>
                  </a:moveTo>
                  <a:lnTo>
                    <a:pt x="0" y="8323"/>
                  </a:lnTo>
                  <a:lnTo>
                    <a:pt x="15191" y="83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3" name="Google Shape;27523;p28"/>
            <p:cNvSpPr/>
            <p:nvPr/>
          </p:nvSpPr>
          <p:spPr>
            <a:xfrm>
              <a:off x="4174400" y="2018950"/>
              <a:ext cx="1123375" cy="332025"/>
            </a:xfrm>
            <a:custGeom>
              <a:avLst/>
              <a:gdLst/>
              <a:ahLst/>
              <a:cxnLst/>
              <a:rect l="l" t="t" r="r" b="b"/>
              <a:pathLst>
                <a:path w="44935" h="13281" extrusionOk="0">
                  <a:moveTo>
                    <a:pt x="0" y="0"/>
                  </a:moveTo>
                  <a:lnTo>
                    <a:pt x="0" y="13280"/>
                  </a:lnTo>
                  <a:lnTo>
                    <a:pt x="36111" y="13280"/>
                  </a:lnTo>
                  <a:cubicBezTo>
                    <a:pt x="39477" y="13280"/>
                    <a:pt x="42660" y="11870"/>
                    <a:pt x="44934" y="9460"/>
                  </a:cubicBezTo>
                  <a:cubicBezTo>
                    <a:pt x="41069" y="9142"/>
                    <a:pt x="37339" y="7641"/>
                    <a:pt x="34338" y="5139"/>
                  </a:cubicBezTo>
                  <a:lnTo>
                    <a:pt x="281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4" name="Google Shape;27524;p28"/>
            <p:cNvSpPr/>
            <p:nvPr/>
          </p:nvSpPr>
          <p:spPr>
            <a:xfrm>
              <a:off x="4174400" y="2018950"/>
              <a:ext cx="744750" cy="332025"/>
            </a:xfrm>
            <a:custGeom>
              <a:avLst/>
              <a:gdLst/>
              <a:ahLst/>
              <a:cxnLst/>
              <a:rect l="l" t="t" r="r" b="b"/>
              <a:pathLst>
                <a:path w="29790" h="13281" extrusionOk="0">
                  <a:moveTo>
                    <a:pt x="0" y="0"/>
                  </a:moveTo>
                  <a:lnTo>
                    <a:pt x="0" y="13280"/>
                  </a:lnTo>
                  <a:lnTo>
                    <a:pt x="29790" y="13280"/>
                  </a:lnTo>
                  <a:cubicBezTo>
                    <a:pt x="27743" y="12325"/>
                    <a:pt x="25833" y="10370"/>
                    <a:pt x="24196" y="7550"/>
                  </a:cubicBezTo>
                  <a:lnTo>
                    <a:pt x="198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5" name="Google Shape;27525;p28"/>
            <p:cNvSpPr/>
            <p:nvPr/>
          </p:nvSpPr>
          <p:spPr>
            <a:xfrm>
              <a:off x="4174400" y="2504450"/>
              <a:ext cx="777725" cy="224000"/>
            </a:xfrm>
            <a:custGeom>
              <a:avLst/>
              <a:gdLst/>
              <a:ahLst/>
              <a:cxnLst/>
              <a:rect l="l" t="t" r="r" b="b"/>
              <a:pathLst>
                <a:path w="31109" h="8960" extrusionOk="0">
                  <a:moveTo>
                    <a:pt x="0" y="0"/>
                  </a:moveTo>
                  <a:lnTo>
                    <a:pt x="0" y="8960"/>
                  </a:lnTo>
                  <a:lnTo>
                    <a:pt x="31109" y="8960"/>
                  </a:lnTo>
                  <a:lnTo>
                    <a:pt x="31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6" name="Google Shape;27526;p28"/>
            <p:cNvSpPr/>
            <p:nvPr/>
          </p:nvSpPr>
          <p:spPr>
            <a:xfrm>
              <a:off x="4174400" y="2018950"/>
              <a:ext cx="885750" cy="485525"/>
            </a:xfrm>
            <a:custGeom>
              <a:avLst/>
              <a:gdLst/>
              <a:ahLst/>
              <a:cxnLst/>
              <a:rect l="l" t="t" r="r" b="b"/>
              <a:pathLst>
                <a:path w="35430" h="19421" extrusionOk="0">
                  <a:moveTo>
                    <a:pt x="0" y="0"/>
                  </a:moveTo>
                  <a:lnTo>
                    <a:pt x="0" y="19420"/>
                  </a:lnTo>
                  <a:lnTo>
                    <a:pt x="31109" y="19420"/>
                  </a:lnTo>
                  <a:cubicBezTo>
                    <a:pt x="32518" y="19420"/>
                    <a:pt x="33883" y="18874"/>
                    <a:pt x="34883" y="17874"/>
                  </a:cubicBezTo>
                  <a:lnTo>
                    <a:pt x="35429" y="17373"/>
                  </a:lnTo>
                  <a:cubicBezTo>
                    <a:pt x="32336" y="17010"/>
                    <a:pt x="29380" y="16100"/>
                    <a:pt x="26697" y="1459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7" name="Google Shape;27527;p28"/>
            <p:cNvSpPr/>
            <p:nvPr/>
          </p:nvSpPr>
          <p:spPr>
            <a:xfrm>
              <a:off x="4174400" y="2504450"/>
              <a:ext cx="777725" cy="30700"/>
            </a:xfrm>
            <a:custGeom>
              <a:avLst/>
              <a:gdLst/>
              <a:ahLst/>
              <a:cxnLst/>
              <a:rect l="l" t="t" r="r" b="b"/>
              <a:pathLst>
                <a:path w="31109" h="1228" extrusionOk="0">
                  <a:moveTo>
                    <a:pt x="0" y="0"/>
                  </a:moveTo>
                  <a:lnTo>
                    <a:pt x="0" y="1228"/>
                  </a:lnTo>
                  <a:lnTo>
                    <a:pt x="31109" y="1228"/>
                  </a:lnTo>
                  <a:lnTo>
                    <a:pt x="31109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8" name="Google Shape;27528;p28"/>
            <p:cNvSpPr/>
            <p:nvPr/>
          </p:nvSpPr>
          <p:spPr>
            <a:xfrm>
              <a:off x="4174400" y="2145150"/>
              <a:ext cx="379775" cy="208100"/>
            </a:xfrm>
            <a:custGeom>
              <a:avLst/>
              <a:gdLst/>
              <a:ahLst/>
              <a:cxnLst/>
              <a:rect l="l" t="t" r="r" b="b"/>
              <a:pathLst>
                <a:path w="15191" h="8324" extrusionOk="0">
                  <a:moveTo>
                    <a:pt x="0" y="0"/>
                  </a:moveTo>
                  <a:lnTo>
                    <a:pt x="0" y="8323"/>
                  </a:lnTo>
                  <a:lnTo>
                    <a:pt x="15191" y="83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9" name="Google Shape;27529;p28"/>
            <p:cNvSpPr/>
            <p:nvPr/>
          </p:nvSpPr>
          <p:spPr>
            <a:xfrm>
              <a:off x="4174400" y="3590275"/>
              <a:ext cx="948275" cy="93250"/>
            </a:xfrm>
            <a:custGeom>
              <a:avLst/>
              <a:gdLst/>
              <a:ahLst/>
              <a:cxnLst/>
              <a:rect l="l" t="t" r="r" b="b"/>
              <a:pathLst>
                <a:path w="37931" h="3730" extrusionOk="0">
                  <a:moveTo>
                    <a:pt x="0" y="0"/>
                  </a:moveTo>
                  <a:lnTo>
                    <a:pt x="0" y="3730"/>
                  </a:lnTo>
                  <a:lnTo>
                    <a:pt x="37931" y="3730"/>
                  </a:lnTo>
                  <a:lnTo>
                    <a:pt x="37931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0" name="Google Shape;27530;p28"/>
            <p:cNvSpPr/>
            <p:nvPr/>
          </p:nvSpPr>
          <p:spPr>
            <a:xfrm>
              <a:off x="4174400" y="2943325"/>
              <a:ext cx="1326900" cy="160325"/>
            </a:xfrm>
            <a:custGeom>
              <a:avLst/>
              <a:gdLst/>
              <a:ahLst/>
              <a:cxnLst/>
              <a:rect l="l" t="t" r="r" b="b"/>
              <a:pathLst>
                <a:path w="53076" h="6413" extrusionOk="0">
                  <a:moveTo>
                    <a:pt x="0" y="0"/>
                  </a:moveTo>
                  <a:lnTo>
                    <a:pt x="0" y="6413"/>
                  </a:lnTo>
                  <a:lnTo>
                    <a:pt x="53075" y="6413"/>
                  </a:lnTo>
                  <a:lnTo>
                    <a:pt x="53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1" name="Google Shape;27531;p28"/>
            <p:cNvSpPr/>
            <p:nvPr/>
          </p:nvSpPr>
          <p:spPr>
            <a:xfrm>
              <a:off x="4174400" y="2943325"/>
              <a:ext cx="1326900" cy="34125"/>
            </a:xfrm>
            <a:custGeom>
              <a:avLst/>
              <a:gdLst/>
              <a:ahLst/>
              <a:cxnLst/>
              <a:rect l="l" t="t" r="r" b="b"/>
              <a:pathLst>
                <a:path w="53076" h="1365" extrusionOk="0">
                  <a:moveTo>
                    <a:pt x="0" y="0"/>
                  </a:moveTo>
                  <a:lnTo>
                    <a:pt x="0" y="1365"/>
                  </a:lnTo>
                  <a:lnTo>
                    <a:pt x="53075" y="1365"/>
                  </a:lnTo>
                  <a:lnTo>
                    <a:pt x="53075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2" name="Google Shape;27532;p28"/>
            <p:cNvSpPr/>
            <p:nvPr/>
          </p:nvSpPr>
          <p:spPr>
            <a:xfrm>
              <a:off x="4174400" y="3315125"/>
              <a:ext cx="1331450" cy="33000"/>
            </a:xfrm>
            <a:custGeom>
              <a:avLst/>
              <a:gdLst/>
              <a:ahLst/>
              <a:cxnLst/>
              <a:rect l="l" t="t" r="r" b="b"/>
              <a:pathLst>
                <a:path w="53258" h="1320" extrusionOk="0">
                  <a:moveTo>
                    <a:pt x="0" y="0"/>
                  </a:moveTo>
                  <a:lnTo>
                    <a:pt x="0" y="1319"/>
                  </a:lnTo>
                  <a:lnTo>
                    <a:pt x="53257" y="1319"/>
                  </a:lnTo>
                  <a:lnTo>
                    <a:pt x="53257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3" name="Google Shape;27533;p28"/>
            <p:cNvSpPr/>
            <p:nvPr/>
          </p:nvSpPr>
          <p:spPr>
            <a:xfrm>
              <a:off x="4174400" y="3224150"/>
              <a:ext cx="1534975" cy="43225"/>
            </a:xfrm>
            <a:custGeom>
              <a:avLst/>
              <a:gdLst/>
              <a:ahLst/>
              <a:cxnLst/>
              <a:rect l="l" t="t" r="r" b="b"/>
              <a:pathLst>
                <a:path w="61399" h="1729" extrusionOk="0">
                  <a:moveTo>
                    <a:pt x="60443" y="1"/>
                  </a:moveTo>
                  <a:cubicBezTo>
                    <a:pt x="59261" y="637"/>
                    <a:pt x="57987" y="956"/>
                    <a:pt x="56714" y="956"/>
                  </a:cubicBezTo>
                  <a:lnTo>
                    <a:pt x="0" y="956"/>
                  </a:lnTo>
                  <a:lnTo>
                    <a:pt x="0" y="1729"/>
                  </a:lnTo>
                  <a:lnTo>
                    <a:pt x="56714" y="1729"/>
                  </a:lnTo>
                  <a:cubicBezTo>
                    <a:pt x="58351" y="1729"/>
                    <a:pt x="59897" y="1274"/>
                    <a:pt x="61398" y="365"/>
                  </a:cubicBezTo>
                  <a:cubicBezTo>
                    <a:pt x="61080" y="228"/>
                    <a:pt x="60761" y="137"/>
                    <a:pt x="60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4" name="Google Shape;27534;p28"/>
            <p:cNvSpPr/>
            <p:nvPr/>
          </p:nvSpPr>
          <p:spPr>
            <a:xfrm>
              <a:off x="4174400" y="2564700"/>
              <a:ext cx="125100" cy="103500"/>
            </a:xfrm>
            <a:custGeom>
              <a:avLst/>
              <a:gdLst/>
              <a:ahLst/>
              <a:cxnLst/>
              <a:rect l="l" t="t" r="r" b="b"/>
              <a:pathLst>
                <a:path w="5004" h="4140" extrusionOk="0">
                  <a:moveTo>
                    <a:pt x="0" y="0"/>
                  </a:moveTo>
                  <a:lnTo>
                    <a:pt x="0" y="4139"/>
                  </a:lnTo>
                  <a:lnTo>
                    <a:pt x="5003" y="4139"/>
                  </a:lnTo>
                  <a:cubicBezTo>
                    <a:pt x="5003" y="1865"/>
                    <a:pt x="3138" y="0"/>
                    <a:pt x="8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5" name="Google Shape;27535;p28"/>
            <p:cNvSpPr/>
            <p:nvPr/>
          </p:nvSpPr>
          <p:spPr>
            <a:xfrm>
              <a:off x="4651925" y="2564700"/>
              <a:ext cx="104625" cy="103500"/>
            </a:xfrm>
            <a:custGeom>
              <a:avLst/>
              <a:gdLst/>
              <a:ahLst/>
              <a:cxnLst/>
              <a:rect l="l" t="t" r="r" b="b"/>
              <a:pathLst>
                <a:path w="4185" h="4140" extrusionOk="0">
                  <a:moveTo>
                    <a:pt x="1" y="0"/>
                  </a:moveTo>
                  <a:lnTo>
                    <a:pt x="1" y="4139"/>
                  </a:lnTo>
                  <a:lnTo>
                    <a:pt x="4185" y="4139"/>
                  </a:lnTo>
                  <a:lnTo>
                    <a:pt x="41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6" name="Google Shape;27536;p28"/>
            <p:cNvSpPr/>
            <p:nvPr/>
          </p:nvSpPr>
          <p:spPr>
            <a:xfrm>
              <a:off x="4174400" y="1848400"/>
              <a:ext cx="93250" cy="78475"/>
            </a:xfrm>
            <a:custGeom>
              <a:avLst/>
              <a:gdLst/>
              <a:ahLst/>
              <a:cxnLst/>
              <a:rect l="l" t="t" r="r" b="b"/>
              <a:pathLst>
                <a:path w="3730" h="3139" extrusionOk="0">
                  <a:moveTo>
                    <a:pt x="0" y="0"/>
                  </a:moveTo>
                  <a:lnTo>
                    <a:pt x="0" y="3138"/>
                  </a:lnTo>
                  <a:lnTo>
                    <a:pt x="3730" y="3138"/>
                  </a:lnTo>
                  <a:cubicBezTo>
                    <a:pt x="3730" y="1410"/>
                    <a:pt x="2365" y="0"/>
                    <a:pt x="6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7" name="Google Shape;27537;p28"/>
            <p:cNvSpPr/>
            <p:nvPr/>
          </p:nvSpPr>
          <p:spPr>
            <a:xfrm>
              <a:off x="4531400" y="1848400"/>
              <a:ext cx="77350" cy="78475"/>
            </a:xfrm>
            <a:custGeom>
              <a:avLst/>
              <a:gdLst/>
              <a:ahLst/>
              <a:cxnLst/>
              <a:rect l="l" t="t" r="r" b="b"/>
              <a:pathLst>
                <a:path w="3094" h="3139" extrusionOk="0">
                  <a:moveTo>
                    <a:pt x="1" y="0"/>
                  </a:moveTo>
                  <a:lnTo>
                    <a:pt x="1" y="3138"/>
                  </a:lnTo>
                  <a:lnTo>
                    <a:pt x="3094" y="3138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8" name="Google Shape;27538;p28"/>
            <p:cNvSpPr/>
            <p:nvPr/>
          </p:nvSpPr>
          <p:spPr>
            <a:xfrm>
              <a:off x="4174400" y="4155350"/>
              <a:ext cx="353625" cy="503725"/>
            </a:xfrm>
            <a:custGeom>
              <a:avLst/>
              <a:gdLst/>
              <a:ahLst/>
              <a:cxnLst/>
              <a:rect l="l" t="t" r="r" b="b"/>
              <a:pathLst>
                <a:path w="14145" h="20149" extrusionOk="0">
                  <a:moveTo>
                    <a:pt x="0" y="1"/>
                  </a:moveTo>
                  <a:lnTo>
                    <a:pt x="0" y="20148"/>
                  </a:lnTo>
                  <a:lnTo>
                    <a:pt x="14145" y="20148"/>
                  </a:lnTo>
                  <a:lnTo>
                    <a:pt x="141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9" name="Google Shape;27539;p28"/>
            <p:cNvSpPr/>
            <p:nvPr/>
          </p:nvSpPr>
          <p:spPr>
            <a:xfrm>
              <a:off x="4174400" y="4283825"/>
              <a:ext cx="145550" cy="375250"/>
            </a:xfrm>
            <a:custGeom>
              <a:avLst/>
              <a:gdLst/>
              <a:ahLst/>
              <a:cxnLst/>
              <a:rect l="l" t="t" r="r" b="b"/>
              <a:pathLst>
                <a:path w="5822" h="15010" extrusionOk="0">
                  <a:moveTo>
                    <a:pt x="0" y="1"/>
                  </a:moveTo>
                  <a:lnTo>
                    <a:pt x="0" y="15009"/>
                  </a:lnTo>
                  <a:lnTo>
                    <a:pt x="5822" y="15009"/>
                  </a:lnTo>
                  <a:lnTo>
                    <a:pt x="5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0" name="Google Shape;27540;p28"/>
            <p:cNvSpPr/>
            <p:nvPr/>
          </p:nvSpPr>
          <p:spPr>
            <a:xfrm>
              <a:off x="4174400" y="2993350"/>
              <a:ext cx="1092675" cy="600350"/>
            </a:xfrm>
            <a:custGeom>
              <a:avLst/>
              <a:gdLst/>
              <a:ahLst/>
              <a:cxnLst/>
              <a:rect l="l" t="t" r="r" b="b"/>
              <a:pathLst>
                <a:path w="43707" h="24014" extrusionOk="0">
                  <a:moveTo>
                    <a:pt x="0" y="0"/>
                  </a:moveTo>
                  <a:lnTo>
                    <a:pt x="0" y="24014"/>
                  </a:lnTo>
                  <a:lnTo>
                    <a:pt x="38431" y="24014"/>
                  </a:lnTo>
                  <a:cubicBezTo>
                    <a:pt x="40159" y="24014"/>
                    <a:pt x="41842" y="23332"/>
                    <a:pt x="43070" y="22058"/>
                  </a:cubicBezTo>
                  <a:lnTo>
                    <a:pt x="43706" y="21421"/>
                  </a:lnTo>
                  <a:cubicBezTo>
                    <a:pt x="39932" y="21012"/>
                    <a:pt x="36293" y="19875"/>
                    <a:pt x="32928" y="1805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1" name="Google Shape;27541;p28"/>
            <p:cNvSpPr/>
            <p:nvPr/>
          </p:nvSpPr>
          <p:spPr>
            <a:xfrm>
              <a:off x="4174400" y="3100225"/>
              <a:ext cx="554875" cy="303600"/>
            </a:xfrm>
            <a:custGeom>
              <a:avLst/>
              <a:gdLst/>
              <a:ahLst/>
              <a:cxnLst/>
              <a:rect l="l" t="t" r="r" b="b"/>
              <a:pathLst>
                <a:path w="22195" h="12144" extrusionOk="0">
                  <a:moveTo>
                    <a:pt x="0" y="0"/>
                  </a:moveTo>
                  <a:lnTo>
                    <a:pt x="0" y="12144"/>
                  </a:lnTo>
                  <a:lnTo>
                    <a:pt x="22194" y="12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2" name="Google Shape;27542;p28"/>
            <p:cNvSpPr/>
            <p:nvPr/>
          </p:nvSpPr>
          <p:spPr>
            <a:xfrm>
              <a:off x="4174400" y="3683500"/>
              <a:ext cx="859600" cy="482125"/>
            </a:xfrm>
            <a:custGeom>
              <a:avLst/>
              <a:gdLst/>
              <a:ahLst/>
              <a:cxnLst/>
              <a:rect l="l" t="t" r="r" b="b"/>
              <a:pathLst>
                <a:path w="34384" h="19285" extrusionOk="0">
                  <a:moveTo>
                    <a:pt x="0" y="1"/>
                  </a:moveTo>
                  <a:lnTo>
                    <a:pt x="0" y="19284"/>
                  </a:lnTo>
                  <a:lnTo>
                    <a:pt x="34383" y="19284"/>
                  </a:lnTo>
                  <a:lnTo>
                    <a:pt x="34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3" name="Google Shape;27543;p28"/>
            <p:cNvSpPr/>
            <p:nvPr/>
          </p:nvSpPr>
          <p:spPr>
            <a:xfrm>
              <a:off x="4174400" y="4165600"/>
              <a:ext cx="866400" cy="44350"/>
            </a:xfrm>
            <a:custGeom>
              <a:avLst/>
              <a:gdLst/>
              <a:ahLst/>
              <a:cxnLst/>
              <a:rect l="l" t="t" r="r" b="b"/>
              <a:pathLst>
                <a:path w="34656" h="1774" extrusionOk="0">
                  <a:moveTo>
                    <a:pt x="0" y="0"/>
                  </a:moveTo>
                  <a:lnTo>
                    <a:pt x="0" y="1774"/>
                  </a:lnTo>
                  <a:lnTo>
                    <a:pt x="34656" y="1774"/>
                  </a:lnTo>
                  <a:lnTo>
                    <a:pt x="34656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4" name="Google Shape;27544;p28"/>
            <p:cNvSpPr/>
            <p:nvPr/>
          </p:nvSpPr>
          <p:spPr>
            <a:xfrm>
              <a:off x="4174400" y="3872250"/>
              <a:ext cx="125100" cy="104625"/>
            </a:xfrm>
            <a:custGeom>
              <a:avLst/>
              <a:gdLst/>
              <a:ahLst/>
              <a:cxnLst/>
              <a:rect l="l" t="t" r="r" b="b"/>
              <a:pathLst>
                <a:path w="5004" h="4185" extrusionOk="0">
                  <a:moveTo>
                    <a:pt x="0" y="0"/>
                  </a:moveTo>
                  <a:lnTo>
                    <a:pt x="0" y="4184"/>
                  </a:lnTo>
                  <a:lnTo>
                    <a:pt x="5003" y="4184"/>
                  </a:lnTo>
                  <a:cubicBezTo>
                    <a:pt x="5003" y="1865"/>
                    <a:pt x="3138" y="0"/>
                    <a:pt x="8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5" name="Google Shape;27545;p28"/>
            <p:cNvSpPr/>
            <p:nvPr/>
          </p:nvSpPr>
          <p:spPr>
            <a:xfrm>
              <a:off x="4651925" y="3872250"/>
              <a:ext cx="104625" cy="104625"/>
            </a:xfrm>
            <a:custGeom>
              <a:avLst/>
              <a:gdLst/>
              <a:ahLst/>
              <a:cxnLst/>
              <a:rect l="l" t="t" r="r" b="b"/>
              <a:pathLst>
                <a:path w="4185" h="4185" extrusionOk="0">
                  <a:moveTo>
                    <a:pt x="1" y="0"/>
                  </a:moveTo>
                  <a:lnTo>
                    <a:pt x="1" y="4184"/>
                  </a:lnTo>
                  <a:lnTo>
                    <a:pt x="4185" y="4184"/>
                  </a:lnTo>
                  <a:lnTo>
                    <a:pt x="41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6" name="Google Shape;27546;p28"/>
            <p:cNvSpPr/>
            <p:nvPr/>
          </p:nvSpPr>
          <p:spPr>
            <a:xfrm>
              <a:off x="4174400" y="4595375"/>
              <a:ext cx="1135875" cy="63700"/>
            </a:xfrm>
            <a:custGeom>
              <a:avLst/>
              <a:gdLst/>
              <a:ahLst/>
              <a:cxnLst/>
              <a:rect l="l" t="t" r="r" b="b"/>
              <a:pathLst>
                <a:path w="45435" h="2548" extrusionOk="0">
                  <a:moveTo>
                    <a:pt x="0" y="0"/>
                  </a:moveTo>
                  <a:lnTo>
                    <a:pt x="0" y="2547"/>
                  </a:lnTo>
                  <a:lnTo>
                    <a:pt x="45435" y="2547"/>
                  </a:lnTo>
                  <a:lnTo>
                    <a:pt x="45435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47" name="Google Shape;27547;p28"/>
          <p:cNvGrpSpPr/>
          <p:nvPr/>
        </p:nvGrpSpPr>
        <p:grpSpPr>
          <a:xfrm>
            <a:off x="7581422" y="1055158"/>
            <a:ext cx="1562566" cy="3259317"/>
            <a:chOff x="1565000" y="1241525"/>
            <a:chExt cx="1638425" cy="3417550"/>
          </a:xfrm>
        </p:grpSpPr>
        <p:sp>
          <p:nvSpPr>
            <p:cNvPr id="27548" name="Google Shape;27548;p28"/>
            <p:cNvSpPr/>
            <p:nvPr/>
          </p:nvSpPr>
          <p:spPr>
            <a:xfrm>
              <a:off x="1942475" y="2093975"/>
              <a:ext cx="403650" cy="519650"/>
            </a:xfrm>
            <a:custGeom>
              <a:avLst/>
              <a:gdLst/>
              <a:ahLst/>
              <a:cxnLst/>
              <a:rect l="l" t="t" r="r" b="b"/>
              <a:pathLst>
                <a:path w="16146" h="20786" extrusionOk="0">
                  <a:moveTo>
                    <a:pt x="2320" y="1"/>
                  </a:moveTo>
                  <a:cubicBezTo>
                    <a:pt x="1046" y="1"/>
                    <a:pt x="0" y="1047"/>
                    <a:pt x="0" y="2320"/>
                  </a:cubicBezTo>
                  <a:lnTo>
                    <a:pt x="0" y="20785"/>
                  </a:lnTo>
                  <a:lnTo>
                    <a:pt x="16146" y="20785"/>
                  </a:lnTo>
                  <a:lnTo>
                    <a:pt x="16146" y="2138"/>
                  </a:lnTo>
                  <a:lnTo>
                    <a:pt x="4730" y="2138"/>
                  </a:lnTo>
                  <a:lnTo>
                    <a:pt x="4457" y="1456"/>
                  </a:lnTo>
                  <a:cubicBezTo>
                    <a:pt x="4094" y="592"/>
                    <a:pt x="3275" y="1"/>
                    <a:pt x="2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9" name="Google Shape;27549;p28"/>
            <p:cNvSpPr/>
            <p:nvPr/>
          </p:nvSpPr>
          <p:spPr>
            <a:xfrm>
              <a:off x="1942475" y="2093975"/>
              <a:ext cx="403650" cy="161475"/>
            </a:xfrm>
            <a:custGeom>
              <a:avLst/>
              <a:gdLst/>
              <a:ahLst/>
              <a:cxnLst/>
              <a:rect l="l" t="t" r="r" b="b"/>
              <a:pathLst>
                <a:path w="16146" h="6459" extrusionOk="0">
                  <a:moveTo>
                    <a:pt x="2320" y="1"/>
                  </a:moveTo>
                  <a:cubicBezTo>
                    <a:pt x="1046" y="1"/>
                    <a:pt x="0" y="1047"/>
                    <a:pt x="0" y="2320"/>
                  </a:cubicBezTo>
                  <a:lnTo>
                    <a:pt x="0" y="6459"/>
                  </a:lnTo>
                  <a:lnTo>
                    <a:pt x="16146" y="6459"/>
                  </a:lnTo>
                  <a:lnTo>
                    <a:pt x="16146" y="2138"/>
                  </a:lnTo>
                  <a:lnTo>
                    <a:pt x="4730" y="2138"/>
                  </a:lnTo>
                  <a:lnTo>
                    <a:pt x="4457" y="1456"/>
                  </a:lnTo>
                  <a:cubicBezTo>
                    <a:pt x="4094" y="592"/>
                    <a:pt x="3275" y="1"/>
                    <a:pt x="2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0" name="Google Shape;27550;p28"/>
            <p:cNvSpPr/>
            <p:nvPr/>
          </p:nvSpPr>
          <p:spPr>
            <a:xfrm>
              <a:off x="1565000" y="3103625"/>
              <a:ext cx="1638425" cy="211525"/>
            </a:xfrm>
            <a:custGeom>
              <a:avLst/>
              <a:gdLst/>
              <a:ahLst/>
              <a:cxnLst/>
              <a:rect l="l" t="t" r="r" b="b"/>
              <a:pathLst>
                <a:path w="65537" h="8461" extrusionOk="0">
                  <a:moveTo>
                    <a:pt x="12461" y="1"/>
                  </a:moveTo>
                  <a:lnTo>
                    <a:pt x="7504" y="3503"/>
                  </a:lnTo>
                  <a:cubicBezTo>
                    <a:pt x="5458" y="4958"/>
                    <a:pt x="3002" y="5731"/>
                    <a:pt x="500" y="5731"/>
                  </a:cubicBezTo>
                  <a:lnTo>
                    <a:pt x="0" y="5731"/>
                  </a:lnTo>
                  <a:cubicBezTo>
                    <a:pt x="2138" y="7505"/>
                    <a:pt x="4866" y="8460"/>
                    <a:pt x="7641" y="8460"/>
                  </a:cubicBezTo>
                  <a:lnTo>
                    <a:pt x="65536" y="8460"/>
                  </a:lnTo>
                  <a:lnTo>
                    <a:pt x="655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1" name="Google Shape;27551;p28"/>
            <p:cNvSpPr/>
            <p:nvPr/>
          </p:nvSpPr>
          <p:spPr>
            <a:xfrm>
              <a:off x="2173275" y="3103625"/>
              <a:ext cx="1030150" cy="211525"/>
            </a:xfrm>
            <a:custGeom>
              <a:avLst/>
              <a:gdLst/>
              <a:ahLst/>
              <a:cxnLst/>
              <a:rect l="l" t="t" r="r" b="b"/>
              <a:pathLst>
                <a:path w="41206" h="8461" extrusionOk="0">
                  <a:moveTo>
                    <a:pt x="10870" y="1"/>
                  </a:moveTo>
                  <a:lnTo>
                    <a:pt x="5913" y="5186"/>
                  </a:lnTo>
                  <a:cubicBezTo>
                    <a:pt x="4185" y="7050"/>
                    <a:pt x="2138" y="8142"/>
                    <a:pt x="1" y="8460"/>
                  </a:cubicBezTo>
                  <a:lnTo>
                    <a:pt x="41205" y="8460"/>
                  </a:lnTo>
                  <a:lnTo>
                    <a:pt x="412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2" name="Google Shape;27552;p28"/>
            <p:cNvSpPr/>
            <p:nvPr/>
          </p:nvSpPr>
          <p:spPr>
            <a:xfrm>
              <a:off x="2275600" y="2350950"/>
              <a:ext cx="927825" cy="377500"/>
            </a:xfrm>
            <a:custGeom>
              <a:avLst/>
              <a:gdLst/>
              <a:ahLst/>
              <a:cxnLst/>
              <a:rect l="l" t="t" r="r" b="b"/>
              <a:pathLst>
                <a:path w="37113" h="15100" extrusionOk="0">
                  <a:moveTo>
                    <a:pt x="1" y="0"/>
                  </a:moveTo>
                  <a:lnTo>
                    <a:pt x="1" y="15054"/>
                  </a:lnTo>
                  <a:cubicBezTo>
                    <a:pt x="319" y="15100"/>
                    <a:pt x="683" y="15100"/>
                    <a:pt x="1001" y="15100"/>
                  </a:cubicBezTo>
                  <a:lnTo>
                    <a:pt x="37112" y="15100"/>
                  </a:lnTo>
                  <a:lnTo>
                    <a:pt x="37112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3" name="Google Shape;27553;p28"/>
            <p:cNvSpPr/>
            <p:nvPr/>
          </p:nvSpPr>
          <p:spPr>
            <a:xfrm>
              <a:off x="1565000" y="2613600"/>
              <a:ext cx="1638425" cy="329750"/>
            </a:xfrm>
            <a:custGeom>
              <a:avLst/>
              <a:gdLst/>
              <a:ahLst/>
              <a:cxnLst/>
              <a:rect l="l" t="t" r="r" b="b"/>
              <a:pathLst>
                <a:path w="65537" h="13190" extrusionOk="0">
                  <a:moveTo>
                    <a:pt x="15099" y="0"/>
                  </a:moveTo>
                  <a:lnTo>
                    <a:pt x="9141" y="5412"/>
                  </a:lnTo>
                  <a:cubicBezTo>
                    <a:pt x="6640" y="7686"/>
                    <a:pt x="3366" y="8960"/>
                    <a:pt x="0" y="8960"/>
                  </a:cubicBezTo>
                  <a:lnTo>
                    <a:pt x="227" y="9232"/>
                  </a:lnTo>
                  <a:cubicBezTo>
                    <a:pt x="2774" y="11779"/>
                    <a:pt x="6231" y="13189"/>
                    <a:pt x="9869" y="13189"/>
                  </a:cubicBezTo>
                  <a:lnTo>
                    <a:pt x="65536" y="13189"/>
                  </a:lnTo>
                  <a:lnTo>
                    <a:pt x="65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4" name="Google Shape;27554;p28"/>
            <p:cNvSpPr/>
            <p:nvPr/>
          </p:nvSpPr>
          <p:spPr>
            <a:xfrm>
              <a:off x="2258550" y="2613600"/>
              <a:ext cx="944875" cy="329750"/>
            </a:xfrm>
            <a:custGeom>
              <a:avLst/>
              <a:gdLst/>
              <a:ahLst/>
              <a:cxnLst/>
              <a:rect l="l" t="t" r="r" b="b"/>
              <a:pathLst>
                <a:path w="37795" h="13190" extrusionOk="0">
                  <a:moveTo>
                    <a:pt x="11780" y="0"/>
                  </a:moveTo>
                  <a:lnTo>
                    <a:pt x="6004" y="8277"/>
                  </a:lnTo>
                  <a:cubicBezTo>
                    <a:pt x="4276" y="10733"/>
                    <a:pt x="2229" y="12416"/>
                    <a:pt x="1" y="13189"/>
                  </a:cubicBezTo>
                  <a:lnTo>
                    <a:pt x="37794" y="13189"/>
                  </a:lnTo>
                  <a:lnTo>
                    <a:pt x="377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5" name="Google Shape;27555;p28"/>
            <p:cNvSpPr/>
            <p:nvPr/>
          </p:nvSpPr>
          <p:spPr>
            <a:xfrm>
              <a:off x="1658225" y="2817100"/>
              <a:ext cx="1545200" cy="76225"/>
            </a:xfrm>
            <a:custGeom>
              <a:avLst/>
              <a:gdLst/>
              <a:ahLst/>
              <a:cxnLst/>
              <a:rect l="l" t="t" r="r" b="b"/>
              <a:pathLst>
                <a:path w="61808" h="3049" extrusionOk="0">
                  <a:moveTo>
                    <a:pt x="864" y="1"/>
                  </a:moveTo>
                  <a:cubicBezTo>
                    <a:pt x="592" y="137"/>
                    <a:pt x="273" y="228"/>
                    <a:pt x="0" y="319"/>
                  </a:cubicBezTo>
                  <a:cubicBezTo>
                    <a:pt x="2274" y="2093"/>
                    <a:pt x="4958" y="3048"/>
                    <a:pt x="7732" y="3048"/>
                  </a:cubicBezTo>
                  <a:lnTo>
                    <a:pt x="61807" y="3048"/>
                  </a:lnTo>
                  <a:lnTo>
                    <a:pt x="61807" y="2320"/>
                  </a:lnTo>
                  <a:lnTo>
                    <a:pt x="7732" y="2320"/>
                  </a:lnTo>
                  <a:cubicBezTo>
                    <a:pt x="5276" y="2320"/>
                    <a:pt x="2911" y="1502"/>
                    <a:pt x="8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6" name="Google Shape;27556;p28"/>
            <p:cNvSpPr/>
            <p:nvPr/>
          </p:nvSpPr>
          <p:spPr>
            <a:xfrm>
              <a:off x="1871975" y="3315125"/>
              <a:ext cx="1331450" cy="278575"/>
            </a:xfrm>
            <a:custGeom>
              <a:avLst/>
              <a:gdLst/>
              <a:ahLst/>
              <a:cxnLst/>
              <a:rect l="l" t="t" r="r" b="b"/>
              <a:pathLst>
                <a:path w="53258" h="11143" extrusionOk="0">
                  <a:moveTo>
                    <a:pt x="1" y="0"/>
                  </a:moveTo>
                  <a:lnTo>
                    <a:pt x="1" y="11143"/>
                  </a:lnTo>
                  <a:lnTo>
                    <a:pt x="53257" y="11143"/>
                  </a:lnTo>
                  <a:lnTo>
                    <a:pt x="532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7" name="Google Shape;27557;p28"/>
            <p:cNvSpPr/>
            <p:nvPr/>
          </p:nvSpPr>
          <p:spPr>
            <a:xfrm>
              <a:off x="2017500" y="4145125"/>
              <a:ext cx="301350" cy="289950"/>
            </a:xfrm>
            <a:custGeom>
              <a:avLst/>
              <a:gdLst/>
              <a:ahLst/>
              <a:cxnLst/>
              <a:rect l="l" t="t" r="r" b="b"/>
              <a:pathLst>
                <a:path w="12054" h="11598" extrusionOk="0">
                  <a:moveTo>
                    <a:pt x="7778" y="0"/>
                  </a:moveTo>
                  <a:lnTo>
                    <a:pt x="7505" y="273"/>
                  </a:lnTo>
                  <a:lnTo>
                    <a:pt x="7460" y="228"/>
                  </a:lnTo>
                  <a:lnTo>
                    <a:pt x="1775" y="5504"/>
                  </a:lnTo>
                  <a:lnTo>
                    <a:pt x="1" y="7186"/>
                  </a:lnTo>
                  <a:lnTo>
                    <a:pt x="6368" y="11598"/>
                  </a:lnTo>
                  <a:lnTo>
                    <a:pt x="11917" y="10688"/>
                  </a:lnTo>
                  <a:lnTo>
                    <a:pt x="12008" y="5822"/>
                  </a:lnTo>
                  <a:lnTo>
                    <a:pt x="12053" y="5185"/>
                  </a:lnTo>
                  <a:lnTo>
                    <a:pt x="7778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8" name="Google Shape;27558;p28"/>
            <p:cNvSpPr/>
            <p:nvPr/>
          </p:nvSpPr>
          <p:spPr>
            <a:xfrm>
              <a:off x="2140300" y="3613000"/>
              <a:ext cx="209250" cy="234250"/>
            </a:xfrm>
            <a:custGeom>
              <a:avLst/>
              <a:gdLst/>
              <a:ahLst/>
              <a:cxnLst/>
              <a:rect l="l" t="t" r="r" b="b"/>
              <a:pathLst>
                <a:path w="8370" h="9370" extrusionOk="0">
                  <a:moveTo>
                    <a:pt x="5231" y="1"/>
                  </a:moveTo>
                  <a:lnTo>
                    <a:pt x="2457" y="2366"/>
                  </a:lnTo>
                  <a:lnTo>
                    <a:pt x="1" y="4458"/>
                  </a:lnTo>
                  <a:lnTo>
                    <a:pt x="819" y="5322"/>
                  </a:lnTo>
                  <a:lnTo>
                    <a:pt x="4503" y="9370"/>
                  </a:lnTo>
                  <a:lnTo>
                    <a:pt x="7505" y="9097"/>
                  </a:lnTo>
                  <a:lnTo>
                    <a:pt x="8369" y="9006"/>
                  </a:lnTo>
                  <a:lnTo>
                    <a:pt x="8369" y="3048"/>
                  </a:lnTo>
                  <a:lnTo>
                    <a:pt x="5231" y="1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9" name="Google Shape;27559;p28"/>
            <p:cNvSpPr/>
            <p:nvPr/>
          </p:nvSpPr>
          <p:spPr>
            <a:xfrm>
              <a:off x="2231275" y="3999600"/>
              <a:ext cx="118275" cy="239925"/>
            </a:xfrm>
            <a:custGeom>
              <a:avLst/>
              <a:gdLst/>
              <a:ahLst/>
              <a:cxnLst/>
              <a:rect l="l" t="t" r="r" b="b"/>
              <a:pathLst>
                <a:path w="4731" h="9597" extrusionOk="0">
                  <a:moveTo>
                    <a:pt x="4730" y="0"/>
                  </a:moveTo>
                  <a:lnTo>
                    <a:pt x="0" y="5003"/>
                  </a:lnTo>
                  <a:lnTo>
                    <a:pt x="3821" y="9596"/>
                  </a:lnTo>
                  <a:lnTo>
                    <a:pt x="4730" y="6185"/>
                  </a:lnTo>
                  <a:lnTo>
                    <a:pt x="4730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0" name="Google Shape;27560;p28"/>
            <p:cNvSpPr/>
            <p:nvPr/>
          </p:nvSpPr>
          <p:spPr>
            <a:xfrm>
              <a:off x="2040250" y="3607325"/>
              <a:ext cx="193325" cy="95525"/>
            </a:xfrm>
            <a:custGeom>
              <a:avLst/>
              <a:gdLst/>
              <a:ahLst/>
              <a:cxnLst/>
              <a:rect l="l" t="t" r="r" b="b"/>
              <a:pathLst>
                <a:path w="7733" h="3821" extrusionOk="0">
                  <a:moveTo>
                    <a:pt x="1" y="0"/>
                  </a:moveTo>
                  <a:lnTo>
                    <a:pt x="1774" y="2047"/>
                  </a:lnTo>
                  <a:lnTo>
                    <a:pt x="3275" y="3821"/>
                  </a:lnTo>
                  <a:lnTo>
                    <a:pt x="5413" y="2002"/>
                  </a:lnTo>
                  <a:lnTo>
                    <a:pt x="7732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1" name="Google Shape;27561;p28"/>
            <p:cNvSpPr/>
            <p:nvPr/>
          </p:nvSpPr>
          <p:spPr>
            <a:xfrm>
              <a:off x="1902675" y="3945000"/>
              <a:ext cx="293375" cy="357050"/>
            </a:xfrm>
            <a:custGeom>
              <a:avLst/>
              <a:gdLst/>
              <a:ahLst/>
              <a:cxnLst/>
              <a:rect l="l" t="t" r="r" b="b"/>
              <a:pathLst>
                <a:path w="11735" h="14282" extrusionOk="0">
                  <a:moveTo>
                    <a:pt x="3957" y="1"/>
                  </a:moveTo>
                  <a:lnTo>
                    <a:pt x="1" y="6095"/>
                  </a:lnTo>
                  <a:lnTo>
                    <a:pt x="3866" y="14282"/>
                  </a:lnTo>
                  <a:lnTo>
                    <a:pt x="5367" y="12917"/>
                  </a:lnTo>
                  <a:lnTo>
                    <a:pt x="11734" y="6959"/>
                  </a:lnTo>
                  <a:lnTo>
                    <a:pt x="10552" y="1957"/>
                  </a:lnTo>
                  <a:lnTo>
                    <a:pt x="10370" y="1274"/>
                  </a:lnTo>
                  <a:lnTo>
                    <a:pt x="7050" y="592"/>
                  </a:lnTo>
                  <a:lnTo>
                    <a:pt x="3957" y="1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2" name="Google Shape;27562;p28"/>
            <p:cNvSpPr/>
            <p:nvPr/>
          </p:nvSpPr>
          <p:spPr>
            <a:xfrm>
              <a:off x="2343825" y="4170125"/>
              <a:ext cx="277450" cy="235400"/>
            </a:xfrm>
            <a:custGeom>
              <a:avLst/>
              <a:gdLst/>
              <a:ahLst/>
              <a:cxnLst/>
              <a:rect l="l" t="t" r="r" b="b"/>
              <a:pathLst>
                <a:path w="11098" h="9416" extrusionOk="0">
                  <a:moveTo>
                    <a:pt x="1229" y="1"/>
                  </a:moveTo>
                  <a:lnTo>
                    <a:pt x="137" y="4049"/>
                  </a:lnTo>
                  <a:lnTo>
                    <a:pt x="1" y="9415"/>
                  </a:lnTo>
                  <a:lnTo>
                    <a:pt x="1183" y="9097"/>
                  </a:lnTo>
                  <a:lnTo>
                    <a:pt x="9733" y="6641"/>
                  </a:lnTo>
                  <a:lnTo>
                    <a:pt x="11098" y="1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3" name="Google Shape;27563;p28"/>
            <p:cNvSpPr/>
            <p:nvPr/>
          </p:nvSpPr>
          <p:spPr>
            <a:xfrm>
              <a:off x="2188050" y="3866550"/>
              <a:ext cx="161500" cy="228575"/>
            </a:xfrm>
            <a:custGeom>
              <a:avLst/>
              <a:gdLst/>
              <a:ahLst/>
              <a:cxnLst/>
              <a:rect l="l" t="t" r="r" b="b"/>
              <a:pathLst>
                <a:path w="6460" h="9143" extrusionOk="0">
                  <a:moveTo>
                    <a:pt x="6459" y="1"/>
                  </a:moveTo>
                  <a:lnTo>
                    <a:pt x="2684" y="365"/>
                  </a:lnTo>
                  <a:lnTo>
                    <a:pt x="2548" y="547"/>
                  </a:lnTo>
                  <a:lnTo>
                    <a:pt x="1" y="4049"/>
                  </a:lnTo>
                  <a:lnTo>
                    <a:pt x="228" y="4822"/>
                  </a:lnTo>
                  <a:lnTo>
                    <a:pt x="1274" y="9142"/>
                  </a:lnTo>
                  <a:lnTo>
                    <a:pt x="6459" y="3685"/>
                  </a:lnTo>
                  <a:lnTo>
                    <a:pt x="6459" y="1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4" name="Google Shape;27564;p28"/>
            <p:cNvSpPr/>
            <p:nvPr/>
          </p:nvSpPr>
          <p:spPr>
            <a:xfrm>
              <a:off x="1978850" y="3741500"/>
              <a:ext cx="250175" cy="206950"/>
            </a:xfrm>
            <a:custGeom>
              <a:avLst/>
              <a:gdLst/>
              <a:ahLst/>
              <a:cxnLst/>
              <a:rect l="l" t="t" r="r" b="b"/>
              <a:pathLst>
                <a:path w="10007" h="8278" extrusionOk="0">
                  <a:moveTo>
                    <a:pt x="5504" y="0"/>
                  </a:moveTo>
                  <a:lnTo>
                    <a:pt x="4276" y="637"/>
                  </a:lnTo>
                  <a:lnTo>
                    <a:pt x="1" y="2956"/>
                  </a:lnTo>
                  <a:lnTo>
                    <a:pt x="455" y="4685"/>
                  </a:lnTo>
                  <a:lnTo>
                    <a:pt x="1092" y="7004"/>
                  </a:lnTo>
                  <a:lnTo>
                    <a:pt x="4185" y="7641"/>
                  </a:lnTo>
                  <a:lnTo>
                    <a:pt x="7550" y="8277"/>
                  </a:lnTo>
                  <a:lnTo>
                    <a:pt x="10006" y="4866"/>
                  </a:lnTo>
                  <a:lnTo>
                    <a:pt x="6004" y="500"/>
                  </a:lnTo>
                  <a:lnTo>
                    <a:pt x="5595" y="46"/>
                  </a:lnTo>
                  <a:lnTo>
                    <a:pt x="5595" y="91"/>
                  </a:lnTo>
                  <a:lnTo>
                    <a:pt x="5504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5" name="Google Shape;27565;p28"/>
            <p:cNvSpPr/>
            <p:nvPr/>
          </p:nvSpPr>
          <p:spPr>
            <a:xfrm>
              <a:off x="2148275" y="4440750"/>
              <a:ext cx="326325" cy="199000"/>
            </a:xfrm>
            <a:custGeom>
              <a:avLst/>
              <a:gdLst/>
              <a:ahLst/>
              <a:cxnLst/>
              <a:rect l="l" t="t" r="r" b="b"/>
              <a:pathLst>
                <a:path w="13053" h="7960" extrusionOk="0">
                  <a:moveTo>
                    <a:pt x="7004" y="0"/>
                  </a:moveTo>
                  <a:lnTo>
                    <a:pt x="6640" y="137"/>
                  </a:lnTo>
                  <a:lnTo>
                    <a:pt x="6640" y="46"/>
                  </a:lnTo>
                  <a:lnTo>
                    <a:pt x="1456" y="864"/>
                  </a:lnTo>
                  <a:lnTo>
                    <a:pt x="0" y="7959"/>
                  </a:lnTo>
                  <a:lnTo>
                    <a:pt x="13053" y="7959"/>
                  </a:lnTo>
                  <a:lnTo>
                    <a:pt x="7322" y="410"/>
                  </a:lnTo>
                  <a:lnTo>
                    <a:pt x="7004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6" name="Google Shape;27566;p28"/>
            <p:cNvSpPr/>
            <p:nvPr/>
          </p:nvSpPr>
          <p:spPr>
            <a:xfrm>
              <a:off x="2553050" y="4449850"/>
              <a:ext cx="312675" cy="194450"/>
            </a:xfrm>
            <a:custGeom>
              <a:avLst/>
              <a:gdLst/>
              <a:ahLst/>
              <a:cxnLst/>
              <a:rect l="l" t="t" r="r" b="b"/>
              <a:pathLst>
                <a:path w="12507" h="7778" extrusionOk="0">
                  <a:moveTo>
                    <a:pt x="12507" y="0"/>
                  </a:moveTo>
                  <a:lnTo>
                    <a:pt x="0" y="7641"/>
                  </a:lnTo>
                  <a:lnTo>
                    <a:pt x="12507" y="7777"/>
                  </a:lnTo>
                  <a:lnTo>
                    <a:pt x="12507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7" name="Google Shape;27567;p28"/>
            <p:cNvSpPr/>
            <p:nvPr/>
          </p:nvSpPr>
          <p:spPr>
            <a:xfrm>
              <a:off x="1853775" y="3607325"/>
              <a:ext cx="244500" cy="185350"/>
            </a:xfrm>
            <a:custGeom>
              <a:avLst/>
              <a:gdLst/>
              <a:ahLst/>
              <a:cxnLst/>
              <a:rect l="l" t="t" r="r" b="b"/>
              <a:pathLst>
                <a:path w="9780" h="7414" extrusionOk="0">
                  <a:moveTo>
                    <a:pt x="1183" y="0"/>
                  </a:moveTo>
                  <a:lnTo>
                    <a:pt x="1" y="5776"/>
                  </a:lnTo>
                  <a:lnTo>
                    <a:pt x="1274" y="6277"/>
                  </a:lnTo>
                  <a:lnTo>
                    <a:pt x="4321" y="7414"/>
                  </a:lnTo>
                  <a:lnTo>
                    <a:pt x="8779" y="5003"/>
                  </a:lnTo>
                  <a:lnTo>
                    <a:pt x="9779" y="4457"/>
                  </a:lnTo>
                  <a:lnTo>
                    <a:pt x="8005" y="2411"/>
                  </a:lnTo>
                  <a:lnTo>
                    <a:pt x="6004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8" name="Google Shape;27568;p28"/>
            <p:cNvSpPr/>
            <p:nvPr/>
          </p:nvSpPr>
          <p:spPr>
            <a:xfrm>
              <a:off x="2352925" y="4363425"/>
              <a:ext cx="384325" cy="271775"/>
            </a:xfrm>
            <a:custGeom>
              <a:avLst/>
              <a:gdLst/>
              <a:ahLst/>
              <a:cxnLst/>
              <a:rect l="l" t="t" r="r" b="b"/>
              <a:pathLst>
                <a:path w="15373" h="10871" extrusionOk="0">
                  <a:moveTo>
                    <a:pt x="9688" y="1"/>
                  </a:moveTo>
                  <a:lnTo>
                    <a:pt x="273" y="2684"/>
                  </a:lnTo>
                  <a:lnTo>
                    <a:pt x="1" y="2775"/>
                  </a:lnTo>
                  <a:lnTo>
                    <a:pt x="6140" y="10870"/>
                  </a:lnTo>
                  <a:lnTo>
                    <a:pt x="6504" y="10643"/>
                  </a:lnTo>
                  <a:lnTo>
                    <a:pt x="15373" y="5231"/>
                  </a:lnTo>
                  <a:lnTo>
                    <a:pt x="10870" y="1092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9" name="Google Shape;27569;p28"/>
            <p:cNvSpPr/>
            <p:nvPr/>
          </p:nvSpPr>
          <p:spPr>
            <a:xfrm>
              <a:off x="2614425" y="4170125"/>
              <a:ext cx="251300" cy="308175"/>
            </a:xfrm>
            <a:custGeom>
              <a:avLst/>
              <a:gdLst/>
              <a:ahLst/>
              <a:cxnLst/>
              <a:rect l="l" t="t" r="r" b="b"/>
              <a:pathLst>
                <a:path w="10052" h="12327" extrusionOk="0">
                  <a:moveTo>
                    <a:pt x="1456" y="1"/>
                  </a:moveTo>
                  <a:lnTo>
                    <a:pt x="1" y="6914"/>
                  </a:lnTo>
                  <a:lnTo>
                    <a:pt x="1229" y="8005"/>
                  </a:lnTo>
                  <a:lnTo>
                    <a:pt x="5913" y="12326"/>
                  </a:lnTo>
                  <a:lnTo>
                    <a:pt x="7551" y="11371"/>
                  </a:lnTo>
                  <a:lnTo>
                    <a:pt x="10052" y="9870"/>
                  </a:lnTo>
                  <a:lnTo>
                    <a:pt x="10052" y="1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0" name="Google Shape;27570;p28"/>
            <p:cNvSpPr/>
            <p:nvPr/>
          </p:nvSpPr>
          <p:spPr>
            <a:xfrm>
              <a:off x="1827625" y="4344100"/>
              <a:ext cx="329775" cy="295650"/>
            </a:xfrm>
            <a:custGeom>
              <a:avLst/>
              <a:gdLst/>
              <a:ahLst/>
              <a:cxnLst/>
              <a:rect l="l" t="t" r="r" b="b"/>
              <a:pathLst>
                <a:path w="13191" h="11826" extrusionOk="0">
                  <a:moveTo>
                    <a:pt x="6732" y="0"/>
                  </a:moveTo>
                  <a:lnTo>
                    <a:pt x="6504" y="228"/>
                  </a:lnTo>
                  <a:lnTo>
                    <a:pt x="6414" y="91"/>
                  </a:lnTo>
                  <a:lnTo>
                    <a:pt x="3184" y="2002"/>
                  </a:lnTo>
                  <a:lnTo>
                    <a:pt x="1" y="3912"/>
                  </a:lnTo>
                  <a:lnTo>
                    <a:pt x="865" y="5413"/>
                  </a:lnTo>
                  <a:lnTo>
                    <a:pt x="4503" y="11825"/>
                  </a:lnTo>
                  <a:lnTo>
                    <a:pt x="11644" y="11825"/>
                  </a:lnTo>
                  <a:lnTo>
                    <a:pt x="13190" y="4503"/>
                  </a:lnTo>
                  <a:lnTo>
                    <a:pt x="6732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1" name="Google Shape;27571;p28"/>
            <p:cNvSpPr/>
            <p:nvPr/>
          </p:nvSpPr>
          <p:spPr>
            <a:xfrm>
              <a:off x="1786700" y="3780150"/>
              <a:ext cx="192175" cy="300200"/>
            </a:xfrm>
            <a:custGeom>
              <a:avLst/>
              <a:gdLst/>
              <a:ahLst/>
              <a:cxnLst/>
              <a:rect l="l" t="t" r="r" b="b"/>
              <a:pathLst>
                <a:path w="7687" h="12008" extrusionOk="0">
                  <a:moveTo>
                    <a:pt x="2456" y="0"/>
                  </a:moveTo>
                  <a:lnTo>
                    <a:pt x="1" y="11598"/>
                  </a:lnTo>
                  <a:lnTo>
                    <a:pt x="3684" y="12007"/>
                  </a:lnTo>
                  <a:lnTo>
                    <a:pt x="7687" y="5867"/>
                  </a:lnTo>
                  <a:lnTo>
                    <a:pt x="7141" y="3684"/>
                  </a:lnTo>
                  <a:lnTo>
                    <a:pt x="6550" y="1547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2" name="Google Shape;27572;p28"/>
            <p:cNvSpPr/>
            <p:nvPr/>
          </p:nvSpPr>
          <p:spPr>
            <a:xfrm>
              <a:off x="1667325" y="4440750"/>
              <a:ext cx="239925" cy="199000"/>
            </a:xfrm>
            <a:custGeom>
              <a:avLst/>
              <a:gdLst/>
              <a:ahLst/>
              <a:cxnLst/>
              <a:rect l="l" t="t" r="r" b="b"/>
              <a:pathLst>
                <a:path w="9597" h="7960" extrusionOk="0">
                  <a:moveTo>
                    <a:pt x="1683" y="0"/>
                  </a:moveTo>
                  <a:lnTo>
                    <a:pt x="0" y="7959"/>
                  </a:lnTo>
                  <a:lnTo>
                    <a:pt x="9596" y="7959"/>
                  </a:lnTo>
                  <a:lnTo>
                    <a:pt x="6049" y="1728"/>
                  </a:lnTo>
                  <a:lnTo>
                    <a:pt x="5276" y="364"/>
                  </a:lnTo>
                  <a:lnTo>
                    <a:pt x="3047" y="137"/>
                  </a:lnTo>
                  <a:lnTo>
                    <a:pt x="1683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3" name="Google Shape;27573;p28"/>
            <p:cNvSpPr/>
            <p:nvPr/>
          </p:nvSpPr>
          <p:spPr>
            <a:xfrm>
              <a:off x="1715075" y="4098500"/>
              <a:ext cx="261525" cy="322950"/>
            </a:xfrm>
            <a:custGeom>
              <a:avLst/>
              <a:gdLst/>
              <a:ahLst/>
              <a:cxnLst/>
              <a:rect l="l" t="t" r="r" b="b"/>
              <a:pathLst>
                <a:path w="10461" h="12918" extrusionOk="0">
                  <a:moveTo>
                    <a:pt x="2638" y="1"/>
                  </a:moveTo>
                  <a:lnTo>
                    <a:pt x="0" y="12553"/>
                  </a:lnTo>
                  <a:lnTo>
                    <a:pt x="1547" y="12690"/>
                  </a:lnTo>
                  <a:lnTo>
                    <a:pt x="3593" y="12917"/>
                  </a:lnTo>
                  <a:lnTo>
                    <a:pt x="7050" y="10870"/>
                  </a:lnTo>
                  <a:lnTo>
                    <a:pt x="10461" y="8869"/>
                  </a:lnTo>
                  <a:lnTo>
                    <a:pt x="6458" y="410"/>
                  </a:lnTo>
                  <a:lnTo>
                    <a:pt x="2820" y="1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4" name="Google Shape;27574;p28"/>
            <p:cNvSpPr/>
            <p:nvPr/>
          </p:nvSpPr>
          <p:spPr>
            <a:xfrm>
              <a:off x="2612150" y="2555600"/>
              <a:ext cx="122825" cy="122825"/>
            </a:xfrm>
            <a:custGeom>
              <a:avLst/>
              <a:gdLst/>
              <a:ahLst/>
              <a:cxnLst/>
              <a:rect l="l" t="t" r="r" b="b"/>
              <a:pathLst>
                <a:path w="4913" h="4913" extrusionOk="0">
                  <a:moveTo>
                    <a:pt x="4185" y="728"/>
                  </a:moveTo>
                  <a:lnTo>
                    <a:pt x="4185" y="4139"/>
                  </a:lnTo>
                  <a:lnTo>
                    <a:pt x="774" y="4139"/>
                  </a:lnTo>
                  <a:lnTo>
                    <a:pt x="774" y="728"/>
                  </a:lnTo>
                  <a:close/>
                  <a:moveTo>
                    <a:pt x="1" y="1"/>
                  </a:moveTo>
                  <a:lnTo>
                    <a:pt x="1" y="4912"/>
                  </a:lnTo>
                  <a:lnTo>
                    <a:pt x="4913" y="4912"/>
                  </a:lnTo>
                  <a:lnTo>
                    <a:pt x="49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5" name="Google Shape;27575;p28"/>
            <p:cNvSpPr/>
            <p:nvPr/>
          </p:nvSpPr>
          <p:spPr>
            <a:xfrm>
              <a:off x="2500725" y="1756300"/>
              <a:ext cx="702700" cy="262675"/>
            </a:xfrm>
            <a:custGeom>
              <a:avLst/>
              <a:gdLst/>
              <a:ahLst/>
              <a:cxnLst/>
              <a:rect l="l" t="t" r="r" b="b"/>
              <a:pathLst>
                <a:path w="28108" h="10507" extrusionOk="0">
                  <a:moveTo>
                    <a:pt x="1" y="0"/>
                  </a:moveTo>
                  <a:lnTo>
                    <a:pt x="1" y="10506"/>
                  </a:lnTo>
                  <a:lnTo>
                    <a:pt x="28107" y="10506"/>
                  </a:lnTo>
                  <a:lnTo>
                    <a:pt x="281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6" name="Google Shape;27576;p28"/>
            <p:cNvSpPr/>
            <p:nvPr/>
          </p:nvSpPr>
          <p:spPr>
            <a:xfrm>
              <a:off x="2500725" y="1756300"/>
              <a:ext cx="702700" cy="36400"/>
            </a:xfrm>
            <a:custGeom>
              <a:avLst/>
              <a:gdLst/>
              <a:ahLst/>
              <a:cxnLst/>
              <a:rect l="l" t="t" r="r" b="b"/>
              <a:pathLst>
                <a:path w="28108" h="1456" extrusionOk="0">
                  <a:moveTo>
                    <a:pt x="1" y="0"/>
                  </a:moveTo>
                  <a:lnTo>
                    <a:pt x="1" y="1456"/>
                  </a:lnTo>
                  <a:lnTo>
                    <a:pt x="28107" y="1456"/>
                  </a:lnTo>
                  <a:lnTo>
                    <a:pt x="28107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7" name="Google Shape;27577;p28"/>
            <p:cNvSpPr/>
            <p:nvPr/>
          </p:nvSpPr>
          <p:spPr>
            <a:xfrm>
              <a:off x="2517800" y="1241525"/>
              <a:ext cx="685625" cy="183925"/>
            </a:xfrm>
            <a:custGeom>
              <a:avLst/>
              <a:gdLst/>
              <a:ahLst/>
              <a:cxnLst/>
              <a:rect l="l" t="t" r="r" b="b"/>
              <a:pathLst>
                <a:path w="27425" h="7357" extrusionOk="0">
                  <a:moveTo>
                    <a:pt x="3434" y="0"/>
                  </a:moveTo>
                  <a:cubicBezTo>
                    <a:pt x="2683" y="0"/>
                    <a:pt x="1933" y="285"/>
                    <a:pt x="1365" y="853"/>
                  </a:cubicBezTo>
                  <a:lnTo>
                    <a:pt x="1228" y="989"/>
                  </a:lnTo>
                  <a:cubicBezTo>
                    <a:pt x="0" y="2217"/>
                    <a:pt x="0" y="4173"/>
                    <a:pt x="1228" y="5401"/>
                  </a:cubicBezTo>
                  <a:lnTo>
                    <a:pt x="2502" y="6674"/>
                  </a:lnTo>
                  <a:cubicBezTo>
                    <a:pt x="2911" y="7084"/>
                    <a:pt x="3502" y="7357"/>
                    <a:pt x="4093" y="7357"/>
                  </a:cubicBezTo>
                  <a:lnTo>
                    <a:pt x="27424" y="7357"/>
                  </a:lnTo>
                  <a:lnTo>
                    <a:pt x="27424" y="5446"/>
                  </a:lnTo>
                  <a:lnTo>
                    <a:pt x="6003" y="5446"/>
                  </a:lnTo>
                  <a:cubicBezTo>
                    <a:pt x="6003" y="4628"/>
                    <a:pt x="5276" y="3900"/>
                    <a:pt x="4457" y="3900"/>
                  </a:cubicBezTo>
                  <a:lnTo>
                    <a:pt x="3775" y="3900"/>
                  </a:lnTo>
                  <a:lnTo>
                    <a:pt x="3775" y="2263"/>
                  </a:lnTo>
                  <a:lnTo>
                    <a:pt x="3957" y="2399"/>
                  </a:lnTo>
                  <a:cubicBezTo>
                    <a:pt x="4162" y="2627"/>
                    <a:pt x="4434" y="2740"/>
                    <a:pt x="4713" y="2740"/>
                  </a:cubicBezTo>
                  <a:cubicBezTo>
                    <a:pt x="4992" y="2740"/>
                    <a:pt x="5276" y="2627"/>
                    <a:pt x="5503" y="2399"/>
                  </a:cubicBezTo>
                  <a:cubicBezTo>
                    <a:pt x="5913" y="1990"/>
                    <a:pt x="5913" y="1262"/>
                    <a:pt x="5503" y="853"/>
                  </a:cubicBezTo>
                  <a:cubicBezTo>
                    <a:pt x="4935" y="285"/>
                    <a:pt x="4184" y="0"/>
                    <a:pt x="3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8" name="Google Shape;27578;p28"/>
            <p:cNvSpPr/>
            <p:nvPr/>
          </p:nvSpPr>
          <p:spPr>
            <a:xfrm>
              <a:off x="2381350" y="1425425"/>
              <a:ext cx="822075" cy="330900"/>
            </a:xfrm>
            <a:custGeom>
              <a:avLst/>
              <a:gdLst/>
              <a:ahLst/>
              <a:cxnLst/>
              <a:rect l="l" t="t" r="r" b="b"/>
              <a:pathLst>
                <a:path w="32883" h="13236" extrusionOk="0">
                  <a:moveTo>
                    <a:pt x="9915" y="1"/>
                  </a:moveTo>
                  <a:lnTo>
                    <a:pt x="7232" y="4685"/>
                  </a:lnTo>
                  <a:cubicBezTo>
                    <a:pt x="5640" y="7459"/>
                    <a:pt x="3048" y="9460"/>
                    <a:pt x="1" y="10325"/>
                  </a:cubicBezTo>
                  <a:lnTo>
                    <a:pt x="637" y="11189"/>
                  </a:lnTo>
                  <a:cubicBezTo>
                    <a:pt x="1592" y="12462"/>
                    <a:pt x="4776" y="13235"/>
                    <a:pt x="4776" y="13235"/>
                  </a:cubicBezTo>
                  <a:lnTo>
                    <a:pt x="32882" y="13235"/>
                  </a:lnTo>
                  <a:lnTo>
                    <a:pt x="328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9" name="Google Shape;27579;p28"/>
            <p:cNvSpPr/>
            <p:nvPr/>
          </p:nvSpPr>
          <p:spPr>
            <a:xfrm>
              <a:off x="2694025" y="1424300"/>
              <a:ext cx="509400" cy="332025"/>
            </a:xfrm>
            <a:custGeom>
              <a:avLst/>
              <a:gdLst/>
              <a:ahLst/>
              <a:cxnLst/>
              <a:rect l="l" t="t" r="r" b="b"/>
              <a:pathLst>
                <a:path w="20376" h="13281" extrusionOk="0">
                  <a:moveTo>
                    <a:pt x="8960" y="0"/>
                  </a:moveTo>
                  <a:lnTo>
                    <a:pt x="5822" y="6595"/>
                  </a:lnTo>
                  <a:cubicBezTo>
                    <a:pt x="4458" y="9505"/>
                    <a:pt x="2411" y="11779"/>
                    <a:pt x="1" y="13280"/>
                  </a:cubicBezTo>
                  <a:lnTo>
                    <a:pt x="20375" y="13280"/>
                  </a:lnTo>
                  <a:lnTo>
                    <a:pt x="20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0" name="Google Shape;27580;p28"/>
            <p:cNvSpPr/>
            <p:nvPr/>
          </p:nvSpPr>
          <p:spPr>
            <a:xfrm>
              <a:off x="2275600" y="2350950"/>
              <a:ext cx="927825" cy="36400"/>
            </a:xfrm>
            <a:custGeom>
              <a:avLst/>
              <a:gdLst/>
              <a:ahLst/>
              <a:cxnLst/>
              <a:rect l="l" t="t" r="r" b="b"/>
              <a:pathLst>
                <a:path w="37113" h="1456" extrusionOk="0">
                  <a:moveTo>
                    <a:pt x="1" y="0"/>
                  </a:moveTo>
                  <a:lnTo>
                    <a:pt x="1" y="1410"/>
                  </a:lnTo>
                  <a:cubicBezTo>
                    <a:pt x="319" y="1410"/>
                    <a:pt x="683" y="1456"/>
                    <a:pt x="1001" y="1456"/>
                  </a:cubicBezTo>
                  <a:lnTo>
                    <a:pt x="37112" y="1456"/>
                  </a:lnTo>
                  <a:lnTo>
                    <a:pt x="37112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1" name="Google Shape;27581;p28"/>
            <p:cNvSpPr/>
            <p:nvPr/>
          </p:nvSpPr>
          <p:spPr>
            <a:xfrm>
              <a:off x="2080050" y="2018950"/>
              <a:ext cx="1123375" cy="332025"/>
            </a:xfrm>
            <a:custGeom>
              <a:avLst/>
              <a:gdLst/>
              <a:ahLst/>
              <a:cxnLst/>
              <a:rect l="l" t="t" r="r" b="b"/>
              <a:pathLst>
                <a:path w="44935" h="13281" extrusionOk="0">
                  <a:moveTo>
                    <a:pt x="16828" y="0"/>
                  </a:moveTo>
                  <a:lnTo>
                    <a:pt x="10643" y="5139"/>
                  </a:lnTo>
                  <a:cubicBezTo>
                    <a:pt x="7596" y="7641"/>
                    <a:pt x="3912" y="9142"/>
                    <a:pt x="0" y="9460"/>
                  </a:cubicBezTo>
                  <a:cubicBezTo>
                    <a:pt x="2274" y="11870"/>
                    <a:pt x="5458" y="13280"/>
                    <a:pt x="8823" y="13280"/>
                  </a:cubicBezTo>
                  <a:lnTo>
                    <a:pt x="44934" y="13280"/>
                  </a:lnTo>
                  <a:lnTo>
                    <a:pt x="449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2" name="Google Shape;27582;p28"/>
            <p:cNvSpPr/>
            <p:nvPr/>
          </p:nvSpPr>
          <p:spPr>
            <a:xfrm>
              <a:off x="2458675" y="2018950"/>
              <a:ext cx="744750" cy="332025"/>
            </a:xfrm>
            <a:custGeom>
              <a:avLst/>
              <a:gdLst/>
              <a:ahLst/>
              <a:cxnLst/>
              <a:rect l="l" t="t" r="r" b="b"/>
              <a:pathLst>
                <a:path w="29790" h="13281" extrusionOk="0">
                  <a:moveTo>
                    <a:pt x="9960" y="0"/>
                  </a:moveTo>
                  <a:lnTo>
                    <a:pt x="5594" y="7550"/>
                  </a:lnTo>
                  <a:cubicBezTo>
                    <a:pt x="4002" y="10370"/>
                    <a:pt x="2047" y="12325"/>
                    <a:pt x="0" y="13280"/>
                  </a:cubicBezTo>
                  <a:lnTo>
                    <a:pt x="29789" y="13280"/>
                  </a:lnTo>
                  <a:lnTo>
                    <a:pt x="297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3" name="Google Shape;27583;p28"/>
            <p:cNvSpPr/>
            <p:nvPr/>
          </p:nvSpPr>
          <p:spPr>
            <a:xfrm>
              <a:off x="2425700" y="2504450"/>
              <a:ext cx="777725" cy="224000"/>
            </a:xfrm>
            <a:custGeom>
              <a:avLst/>
              <a:gdLst/>
              <a:ahLst/>
              <a:cxnLst/>
              <a:rect l="l" t="t" r="r" b="b"/>
              <a:pathLst>
                <a:path w="31109" h="8960" extrusionOk="0">
                  <a:moveTo>
                    <a:pt x="0" y="0"/>
                  </a:moveTo>
                  <a:lnTo>
                    <a:pt x="0" y="8960"/>
                  </a:lnTo>
                  <a:lnTo>
                    <a:pt x="31108" y="8960"/>
                  </a:lnTo>
                  <a:lnTo>
                    <a:pt x="31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4" name="Google Shape;27584;p28"/>
            <p:cNvSpPr/>
            <p:nvPr/>
          </p:nvSpPr>
          <p:spPr>
            <a:xfrm>
              <a:off x="2318825" y="2018950"/>
              <a:ext cx="884600" cy="485525"/>
            </a:xfrm>
            <a:custGeom>
              <a:avLst/>
              <a:gdLst/>
              <a:ahLst/>
              <a:cxnLst/>
              <a:rect l="l" t="t" r="r" b="b"/>
              <a:pathLst>
                <a:path w="35384" h="19421" extrusionOk="0">
                  <a:moveTo>
                    <a:pt x="35383" y="0"/>
                  </a:moveTo>
                  <a:lnTo>
                    <a:pt x="8732" y="14599"/>
                  </a:lnTo>
                  <a:cubicBezTo>
                    <a:pt x="6004" y="16100"/>
                    <a:pt x="3047" y="17010"/>
                    <a:pt x="0" y="17373"/>
                  </a:cubicBezTo>
                  <a:lnTo>
                    <a:pt x="500" y="17874"/>
                  </a:lnTo>
                  <a:cubicBezTo>
                    <a:pt x="1501" y="18874"/>
                    <a:pt x="2865" y="19420"/>
                    <a:pt x="4275" y="19420"/>
                  </a:cubicBezTo>
                  <a:lnTo>
                    <a:pt x="35383" y="19420"/>
                  </a:lnTo>
                  <a:lnTo>
                    <a:pt x="353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5" name="Google Shape;27585;p28"/>
            <p:cNvSpPr/>
            <p:nvPr/>
          </p:nvSpPr>
          <p:spPr>
            <a:xfrm>
              <a:off x="2425700" y="2504450"/>
              <a:ext cx="777725" cy="30700"/>
            </a:xfrm>
            <a:custGeom>
              <a:avLst/>
              <a:gdLst/>
              <a:ahLst/>
              <a:cxnLst/>
              <a:rect l="l" t="t" r="r" b="b"/>
              <a:pathLst>
                <a:path w="31109" h="1228" extrusionOk="0">
                  <a:moveTo>
                    <a:pt x="0" y="0"/>
                  </a:moveTo>
                  <a:lnTo>
                    <a:pt x="0" y="1228"/>
                  </a:lnTo>
                  <a:lnTo>
                    <a:pt x="31108" y="1228"/>
                  </a:lnTo>
                  <a:lnTo>
                    <a:pt x="31108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6" name="Google Shape;27586;p28"/>
            <p:cNvSpPr/>
            <p:nvPr/>
          </p:nvSpPr>
          <p:spPr>
            <a:xfrm>
              <a:off x="2823650" y="2145150"/>
              <a:ext cx="379775" cy="208100"/>
            </a:xfrm>
            <a:custGeom>
              <a:avLst/>
              <a:gdLst/>
              <a:ahLst/>
              <a:cxnLst/>
              <a:rect l="l" t="t" r="r" b="b"/>
              <a:pathLst>
                <a:path w="15191" h="8324" extrusionOk="0">
                  <a:moveTo>
                    <a:pt x="15190" y="0"/>
                  </a:moveTo>
                  <a:lnTo>
                    <a:pt x="0" y="8323"/>
                  </a:lnTo>
                  <a:lnTo>
                    <a:pt x="15190" y="8323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7" name="Google Shape;27587;p28"/>
            <p:cNvSpPr/>
            <p:nvPr/>
          </p:nvSpPr>
          <p:spPr>
            <a:xfrm>
              <a:off x="2080050" y="2018950"/>
              <a:ext cx="1123375" cy="332025"/>
            </a:xfrm>
            <a:custGeom>
              <a:avLst/>
              <a:gdLst/>
              <a:ahLst/>
              <a:cxnLst/>
              <a:rect l="l" t="t" r="r" b="b"/>
              <a:pathLst>
                <a:path w="44935" h="13281" extrusionOk="0">
                  <a:moveTo>
                    <a:pt x="16828" y="0"/>
                  </a:moveTo>
                  <a:lnTo>
                    <a:pt x="10643" y="5139"/>
                  </a:lnTo>
                  <a:cubicBezTo>
                    <a:pt x="7596" y="7641"/>
                    <a:pt x="3912" y="9142"/>
                    <a:pt x="0" y="9460"/>
                  </a:cubicBezTo>
                  <a:cubicBezTo>
                    <a:pt x="2274" y="11870"/>
                    <a:pt x="5458" y="13280"/>
                    <a:pt x="8823" y="13280"/>
                  </a:cubicBezTo>
                  <a:lnTo>
                    <a:pt x="44934" y="13280"/>
                  </a:lnTo>
                  <a:lnTo>
                    <a:pt x="449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8" name="Google Shape;27588;p28"/>
            <p:cNvSpPr/>
            <p:nvPr/>
          </p:nvSpPr>
          <p:spPr>
            <a:xfrm>
              <a:off x="2458675" y="2018950"/>
              <a:ext cx="744750" cy="332025"/>
            </a:xfrm>
            <a:custGeom>
              <a:avLst/>
              <a:gdLst/>
              <a:ahLst/>
              <a:cxnLst/>
              <a:rect l="l" t="t" r="r" b="b"/>
              <a:pathLst>
                <a:path w="29790" h="13281" extrusionOk="0">
                  <a:moveTo>
                    <a:pt x="9960" y="0"/>
                  </a:moveTo>
                  <a:lnTo>
                    <a:pt x="5594" y="7550"/>
                  </a:lnTo>
                  <a:cubicBezTo>
                    <a:pt x="4002" y="10370"/>
                    <a:pt x="2047" y="12325"/>
                    <a:pt x="0" y="13280"/>
                  </a:cubicBezTo>
                  <a:lnTo>
                    <a:pt x="29789" y="13280"/>
                  </a:lnTo>
                  <a:lnTo>
                    <a:pt x="297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9" name="Google Shape;27589;p28"/>
            <p:cNvSpPr/>
            <p:nvPr/>
          </p:nvSpPr>
          <p:spPr>
            <a:xfrm>
              <a:off x="2425700" y="2504450"/>
              <a:ext cx="777725" cy="224000"/>
            </a:xfrm>
            <a:custGeom>
              <a:avLst/>
              <a:gdLst/>
              <a:ahLst/>
              <a:cxnLst/>
              <a:rect l="l" t="t" r="r" b="b"/>
              <a:pathLst>
                <a:path w="31109" h="8960" extrusionOk="0">
                  <a:moveTo>
                    <a:pt x="0" y="0"/>
                  </a:moveTo>
                  <a:lnTo>
                    <a:pt x="0" y="8960"/>
                  </a:lnTo>
                  <a:lnTo>
                    <a:pt x="31108" y="8960"/>
                  </a:lnTo>
                  <a:lnTo>
                    <a:pt x="31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0" name="Google Shape;27590;p28"/>
            <p:cNvSpPr/>
            <p:nvPr/>
          </p:nvSpPr>
          <p:spPr>
            <a:xfrm>
              <a:off x="2318825" y="2018950"/>
              <a:ext cx="884600" cy="485525"/>
            </a:xfrm>
            <a:custGeom>
              <a:avLst/>
              <a:gdLst/>
              <a:ahLst/>
              <a:cxnLst/>
              <a:rect l="l" t="t" r="r" b="b"/>
              <a:pathLst>
                <a:path w="35384" h="19421" extrusionOk="0">
                  <a:moveTo>
                    <a:pt x="35383" y="0"/>
                  </a:moveTo>
                  <a:lnTo>
                    <a:pt x="8732" y="14599"/>
                  </a:lnTo>
                  <a:cubicBezTo>
                    <a:pt x="6004" y="16100"/>
                    <a:pt x="3047" y="17010"/>
                    <a:pt x="0" y="17373"/>
                  </a:cubicBezTo>
                  <a:lnTo>
                    <a:pt x="500" y="17874"/>
                  </a:lnTo>
                  <a:cubicBezTo>
                    <a:pt x="1501" y="18874"/>
                    <a:pt x="2865" y="19420"/>
                    <a:pt x="4275" y="19420"/>
                  </a:cubicBezTo>
                  <a:lnTo>
                    <a:pt x="35383" y="19420"/>
                  </a:lnTo>
                  <a:lnTo>
                    <a:pt x="353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1" name="Google Shape;27591;p28"/>
            <p:cNvSpPr/>
            <p:nvPr/>
          </p:nvSpPr>
          <p:spPr>
            <a:xfrm>
              <a:off x="2425700" y="2504450"/>
              <a:ext cx="777725" cy="30700"/>
            </a:xfrm>
            <a:custGeom>
              <a:avLst/>
              <a:gdLst/>
              <a:ahLst/>
              <a:cxnLst/>
              <a:rect l="l" t="t" r="r" b="b"/>
              <a:pathLst>
                <a:path w="31109" h="1228" extrusionOk="0">
                  <a:moveTo>
                    <a:pt x="0" y="0"/>
                  </a:moveTo>
                  <a:lnTo>
                    <a:pt x="0" y="1228"/>
                  </a:lnTo>
                  <a:lnTo>
                    <a:pt x="31108" y="1228"/>
                  </a:lnTo>
                  <a:lnTo>
                    <a:pt x="31108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2" name="Google Shape;27592;p28"/>
            <p:cNvSpPr/>
            <p:nvPr/>
          </p:nvSpPr>
          <p:spPr>
            <a:xfrm>
              <a:off x="2823650" y="2145150"/>
              <a:ext cx="379775" cy="208100"/>
            </a:xfrm>
            <a:custGeom>
              <a:avLst/>
              <a:gdLst/>
              <a:ahLst/>
              <a:cxnLst/>
              <a:rect l="l" t="t" r="r" b="b"/>
              <a:pathLst>
                <a:path w="15191" h="8324" extrusionOk="0">
                  <a:moveTo>
                    <a:pt x="15190" y="0"/>
                  </a:moveTo>
                  <a:lnTo>
                    <a:pt x="0" y="8323"/>
                  </a:lnTo>
                  <a:lnTo>
                    <a:pt x="15190" y="8323"/>
                  </a:lnTo>
                  <a:lnTo>
                    <a:pt x="151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3" name="Google Shape;27593;p28"/>
            <p:cNvSpPr/>
            <p:nvPr/>
          </p:nvSpPr>
          <p:spPr>
            <a:xfrm>
              <a:off x="2256275" y="3590275"/>
              <a:ext cx="947150" cy="93250"/>
            </a:xfrm>
            <a:custGeom>
              <a:avLst/>
              <a:gdLst/>
              <a:ahLst/>
              <a:cxnLst/>
              <a:rect l="l" t="t" r="r" b="b"/>
              <a:pathLst>
                <a:path w="37886" h="3730" extrusionOk="0">
                  <a:moveTo>
                    <a:pt x="1" y="0"/>
                  </a:moveTo>
                  <a:lnTo>
                    <a:pt x="1" y="3730"/>
                  </a:lnTo>
                  <a:lnTo>
                    <a:pt x="37885" y="3730"/>
                  </a:lnTo>
                  <a:lnTo>
                    <a:pt x="37885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4" name="Google Shape;27594;p28"/>
            <p:cNvSpPr/>
            <p:nvPr/>
          </p:nvSpPr>
          <p:spPr>
            <a:xfrm>
              <a:off x="1876525" y="2943325"/>
              <a:ext cx="1326900" cy="160325"/>
            </a:xfrm>
            <a:custGeom>
              <a:avLst/>
              <a:gdLst/>
              <a:ahLst/>
              <a:cxnLst/>
              <a:rect l="l" t="t" r="r" b="b"/>
              <a:pathLst>
                <a:path w="53076" h="6413" extrusionOk="0">
                  <a:moveTo>
                    <a:pt x="0" y="0"/>
                  </a:moveTo>
                  <a:lnTo>
                    <a:pt x="0" y="6413"/>
                  </a:lnTo>
                  <a:lnTo>
                    <a:pt x="53075" y="6413"/>
                  </a:lnTo>
                  <a:lnTo>
                    <a:pt x="53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5" name="Google Shape;27595;p28"/>
            <p:cNvSpPr/>
            <p:nvPr/>
          </p:nvSpPr>
          <p:spPr>
            <a:xfrm>
              <a:off x="1876525" y="2943325"/>
              <a:ext cx="1326900" cy="34125"/>
            </a:xfrm>
            <a:custGeom>
              <a:avLst/>
              <a:gdLst/>
              <a:ahLst/>
              <a:cxnLst/>
              <a:rect l="l" t="t" r="r" b="b"/>
              <a:pathLst>
                <a:path w="53076" h="1365" extrusionOk="0">
                  <a:moveTo>
                    <a:pt x="0" y="0"/>
                  </a:moveTo>
                  <a:lnTo>
                    <a:pt x="0" y="1365"/>
                  </a:lnTo>
                  <a:lnTo>
                    <a:pt x="53075" y="1365"/>
                  </a:lnTo>
                  <a:lnTo>
                    <a:pt x="53075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6" name="Google Shape;27596;p28"/>
            <p:cNvSpPr/>
            <p:nvPr/>
          </p:nvSpPr>
          <p:spPr>
            <a:xfrm>
              <a:off x="1871975" y="3315125"/>
              <a:ext cx="1331450" cy="33000"/>
            </a:xfrm>
            <a:custGeom>
              <a:avLst/>
              <a:gdLst/>
              <a:ahLst/>
              <a:cxnLst/>
              <a:rect l="l" t="t" r="r" b="b"/>
              <a:pathLst>
                <a:path w="53258" h="1320" extrusionOk="0">
                  <a:moveTo>
                    <a:pt x="1" y="0"/>
                  </a:moveTo>
                  <a:lnTo>
                    <a:pt x="1" y="1319"/>
                  </a:lnTo>
                  <a:lnTo>
                    <a:pt x="53257" y="1319"/>
                  </a:lnTo>
                  <a:lnTo>
                    <a:pt x="53257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7" name="Google Shape;27597;p28"/>
            <p:cNvSpPr/>
            <p:nvPr/>
          </p:nvSpPr>
          <p:spPr>
            <a:xfrm>
              <a:off x="1669600" y="3224150"/>
              <a:ext cx="1533825" cy="43225"/>
            </a:xfrm>
            <a:custGeom>
              <a:avLst/>
              <a:gdLst/>
              <a:ahLst/>
              <a:cxnLst/>
              <a:rect l="l" t="t" r="r" b="b"/>
              <a:pathLst>
                <a:path w="61353" h="1729" extrusionOk="0">
                  <a:moveTo>
                    <a:pt x="910" y="1"/>
                  </a:moveTo>
                  <a:cubicBezTo>
                    <a:pt x="637" y="137"/>
                    <a:pt x="319" y="228"/>
                    <a:pt x="0" y="365"/>
                  </a:cubicBezTo>
                  <a:cubicBezTo>
                    <a:pt x="1456" y="1274"/>
                    <a:pt x="3047" y="1729"/>
                    <a:pt x="4639" y="1729"/>
                  </a:cubicBezTo>
                  <a:lnTo>
                    <a:pt x="61352" y="1729"/>
                  </a:lnTo>
                  <a:lnTo>
                    <a:pt x="61352" y="956"/>
                  </a:lnTo>
                  <a:lnTo>
                    <a:pt x="4639" y="956"/>
                  </a:lnTo>
                  <a:cubicBezTo>
                    <a:pt x="3366" y="956"/>
                    <a:pt x="2138" y="637"/>
                    <a:pt x="9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8" name="Google Shape;27598;p28"/>
            <p:cNvSpPr/>
            <p:nvPr/>
          </p:nvSpPr>
          <p:spPr>
            <a:xfrm>
              <a:off x="2622400" y="2564700"/>
              <a:ext cx="103475" cy="103500"/>
            </a:xfrm>
            <a:custGeom>
              <a:avLst/>
              <a:gdLst/>
              <a:ahLst/>
              <a:cxnLst/>
              <a:rect l="l" t="t" r="r" b="b"/>
              <a:pathLst>
                <a:path w="4139" h="4140" extrusionOk="0">
                  <a:moveTo>
                    <a:pt x="0" y="0"/>
                  </a:moveTo>
                  <a:lnTo>
                    <a:pt x="0" y="4139"/>
                  </a:lnTo>
                  <a:lnTo>
                    <a:pt x="4139" y="4139"/>
                  </a:lnTo>
                  <a:lnTo>
                    <a:pt x="41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9" name="Google Shape;27599;p28"/>
            <p:cNvSpPr/>
            <p:nvPr/>
          </p:nvSpPr>
          <p:spPr>
            <a:xfrm>
              <a:off x="2769075" y="1848400"/>
              <a:ext cx="77325" cy="78475"/>
            </a:xfrm>
            <a:custGeom>
              <a:avLst/>
              <a:gdLst/>
              <a:ahLst/>
              <a:cxnLst/>
              <a:rect l="l" t="t" r="r" b="b"/>
              <a:pathLst>
                <a:path w="3093" h="3139" extrusionOk="0">
                  <a:moveTo>
                    <a:pt x="0" y="0"/>
                  </a:moveTo>
                  <a:lnTo>
                    <a:pt x="0" y="3138"/>
                  </a:lnTo>
                  <a:lnTo>
                    <a:pt x="3093" y="3138"/>
                  </a:lnTo>
                  <a:lnTo>
                    <a:pt x="30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0" name="Google Shape;27600;p28"/>
            <p:cNvSpPr/>
            <p:nvPr/>
          </p:nvSpPr>
          <p:spPr>
            <a:xfrm>
              <a:off x="2850925" y="4155350"/>
              <a:ext cx="352500" cy="503725"/>
            </a:xfrm>
            <a:custGeom>
              <a:avLst/>
              <a:gdLst/>
              <a:ahLst/>
              <a:cxnLst/>
              <a:rect l="l" t="t" r="r" b="b"/>
              <a:pathLst>
                <a:path w="14100" h="20149" extrusionOk="0">
                  <a:moveTo>
                    <a:pt x="1" y="1"/>
                  </a:moveTo>
                  <a:lnTo>
                    <a:pt x="1" y="20148"/>
                  </a:lnTo>
                  <a:lnTo>
                    <a:pt x="14099" y="20148"/>
                  </a:lnTo>
                  <a:lnTo>
                    <a:pt x="14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1" name="Google Shape;27601;p28"/>
            <p:cNvSpPr/>
            <p:nvPr/>
          </p:nvSpPr>
          <p:spPr>
            <a:xfrm>
              <a:off x="2110750" y="2993350"/>
              <a:ext cx="1092675" cy="600350"/>
            </a:xfrm>
            <a:custGeom>
              <a:avLst/>
              <a:gdLst/>
              <a:ahLst/>
              <a:cxnLst/>
              <a:rect l="l" t="t" r="r" b="b"/>
              <a:pathLst>
                <a:path w="43707" h="24014" extrusionOk="0">
                  <a:moveTo>
                    <a:pt x="43706" y="0"/>
                  </a:moveTo>
                  <a:lnTo>
                    <a:pt x="10779" y="18056"/>
                  </a:lnTo>
                  <a:cubicBezTo>
                    <a:pt x="7459" y="19875"/>
                    <a:pt x="3775" y="21012"/>
                    <a:pt x="0" y="21421"/>
                  </a:cubicBezTo>
                  <a:lnTo>
                    <a:pt x="637" y="22058"/>
                  </a:lnTo>
                  <a:cubicBezTo>
                    <a:pt x="1865" y="23332"/>
                    <a:pt x="3548" y="24014"/>
                    <a:pt x="5321" y="24014"/>
                  </a:cubicBezTo>
                  <a:lnTo>
                    <a:pt x="43706" y="24014"/>
                  </a:lnTo>
                  <a:lnTo>
                    <a:pt x="437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2" name="Google Shape;27602;p28"/>
            <p:cNvSpPr/>
            <p:nvPr/>
          </p:nvSpPr>
          <p:spPr>
            <a:xfrm>
              <a:off x="2648550" y="3100225"/>
              <a:ext cx="554875" cy="303600"/>
            </a:xfrm>
            <a:custGeom>
              <a:avLst/>
              <a:gdLst/>
              <a:ahLst/>
              <a:cxnLst/>
              <a:rect l="l" t="t" r="r" b="b"/>
              <a:pathLst>
                <a:path w="22195" h="12144" extrusionOk="0">
                  <a:moveTo>
                    <a:pt x="22194" y="0"/>
                  </a:moveTo>
                  <a:lnTo>
                    <a:pt x="0" y="12144"/>
                  </a:lnTo>
                  <a:lnTo>
                    <a:pt x="22194" y="12144"/>
                  </a:lnTo>
                  <a:lnTo>
                    <a:pt x="221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3" name="Google Shape;27603;p28"/>
            <p:cNvSpPr/>
            <p:nvPr/>
          </p:nvSpPr>
          <p:spPr>
            <a:xfrm>
              <a:off x="2343825" y="3683500"/>
              <a:ext cx="859600" cy="482125"/>
            </a:xfrm>
            <a:custGeom>
              <a:avLst/>
              <a:gdLst/>
              <a:ahLst/>
              <a:cxnLst/>
              <a:rect l="l" t="t" r="r" b="b"/>
              <a:pathLst>
                <a:path w="34384" h="19285" extrusionOk="0">
                  <a:moveTo>
                    <a:pt x="1" y="1"/>
                  </a:moveTo>
                  <a:lnTo>
                    <a:pt x="1" y="19284"/>
                  </a:lnTo>
                  <a:lnTo>
                    <a:pt x="34383" y="19284"/>
                  </a:lnTo>
                  <a:lnTo>
                    <a:pt x="34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4" name="Google Shape;27604;p28"/>
            <p:cNvSpPr/>
            <p:nvPr/>
          </p:nvSpPr>
          <p:spPr>
            <a:xfrm>
              <a:off x="2337000" y="4165600"/>
              <a:ext cx="866425" cy="44350"/>
            </a:xfrm>
            <a:custGeom>
              <a:avLst/>
              <a:gdLst/>
              <a:ahLst/>
              <a:cxnLst/>
              <a:rect l="l" t="t" r="r" b="b"/>
              <a:pathLst>
                <a:path w="34657" h="1774" extrusionOk="0">
                  <a:moveTo>
                    <a:pt x="1" y="0"/>
                  </a:moveTo>
                  <a:lnTo>
                    <a:pt x="1" y="1774"/>
                  </a:lnTo>
                  <a:lnTo>
                    <a:pt x="34656" y="1774"/>
                  </a:lnTo>
                  <a:lnTo>
                    <a:pt x="34656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5" name="Google Shape;27605;p28"/>
            <p:cNvSpPr/>
            <p:nvPr/>
          </p:nvSpPr>
          <p:spPr>
            <a:xfrm>
              <a:off x="2622400" y="3872250"/>
              <a:ext cx="103475" cy="104625"/>
            </a:xfrm>
            <a:custGeom>
              <a:avLst/>
              <a:gdLst/>
              <a:ahLst/>
              <a:cxnLst/>
              <a:rect l="l" t="t" r="r" b="b"/>
              <a:pathLst>
                <a:path w="4139" h="4185" extrusionOk="0">
                  <a:moveTo>
                    <a:pt x="0" y="0"/>
                  </a:moveTo>
                  <a:lnTo>
                    <a:pt x="0" y="4184"/>
                  </a:lnTo>
                  <a:lnTo>
                    <a:pt x="4139" y="4184"/>
                  </a:lnTo>
                  <a:lnTo>
                    <a:pt x="41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6" name="Google Shape;27606;p28"/>
            <p:cNvSpPr/>
            <p:nvPr/>
          </p:nvSpPr>
          <p:spPr>
            <a:xfrm>
              <a:off x="2067550" y="4595375"/>
              <a:ext cx="1135875" cy="63700"/>
            </a:xfrm>
            <a:custGeom>
              <a:avLst/>
              <a:gdLst/>
              <a:ahLst/>
              <a:cxnLst/>
              <a:rect l="l" t="t" r="r" b="b"/>
              <a:pathLst>
                <a:path w="45435" h="2548" extrusionOk="0">
                  <a:moveTo>
                    <a:pt x="0" y="0"/>
                  </a:moveTo>
                  <a:lnTo>
                    <a:pt x="0" y="2547"/>
                  </a:lnTo>
                  <a:lnTo>
                    <a:pt x="45434" y="2547"/>
                  </a:lnTo>
                  <a:lnTo>
                    <a:pt x="45434" y="0"/>
                  </a:lnTo>
                  <a:close/>
                </a:path>
              </a:pathLst>
            </a:custGeom>
            <a:solidFill>
              <a:srgbClr val="2130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07" name="Google Shape;27607;p28"/>
          <p:cNvGrpSpPr/>
          <p:nvPr/>
        </p:nvGrpSpPr>
        <p:grpSpPr>
          <a:xfrm>
            <a:off x="1391857" y="539061"/>
            <a:ext cx="443090" cy="415211"/>
            <a:chOff x="2987700" y="3560325"/>
            <a:chExt cx="386708" cy="362377"/>
          </a:xfrm>
        </p:grpSpPr>
        <p:sp>
          <p:nvSpPr>
            <p:cNvPr id="27608" name="Google Shape;27608;p28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9" name="Google Shape;27609;p28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0" name="Google Shape;27610;p28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1" name="Google Shape;27611;p28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2" name="Google Shape;27612;p28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3" name="Google Shape;27613;p28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4" name="Google Shape;27614;p28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5" name="Google Shape;27615;p28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6" name="Google Shape;27616;p28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7" name="Google Shape;27617;p28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8" name="Google Shape;27618;p28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9" name="Google Shape;27619;p28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0" name="Google Shape;27620;p28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1" name="Google Shape;27621;p28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2" name="Google Shape;27622;p28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3" name="Google Shape;27623;p28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4" name="Google Shape;27624;p28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5" name="Google Shape;27625;p28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6" name="Google Shape;27626;p28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7" name="Google Shape;27627;p28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8" name="Google Shape;27628;p28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9" name="Google Shape;27629;p28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0" name="Google Shape;27630;p28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31" name="Google Shape;27631;p28"/>
          <p:cNvGrpSpPr/>
          <p:nvPr/>
        </p:nvGrpSpPr>
        <p:grpSpPr>
          <a:xfrm>
            <a:off x="911387" y="1359836"/>
            <a:ext cx="295252" cy="276675"/>
            <a:chOff x="2987700" y="3560325"/>
            <a:chExt cx="386708" cy="362377"/>
          </a:xfrm>
        </p:grpSpPr>
        <p:sp>
          <p:nvSpPr>
            <p:cNvPr id="27632" name="Google Shape;27632;p28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3" name="Google Shape;27633;p28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4" name="Google Shape;27634;p28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5" name="Google Shape;27635;p28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6" name="Google Shape;27636;p28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7" name="Google Shape;27637;p28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8" name="Google Shape;27638;p28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9" name="Google Shape;27639;p28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0" name="Google Shape;27640;p28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1" name="Google Shape;27641;p28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2" name="Google Shape;27642;p28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3" name="Google Shape;27643;p28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4" name="Google Shape;27644;p28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5" name="Google Shape;27645;p28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6" name="Google Shape;27646;p28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7" name="Google Shape;27647;p28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8" name="Google Shape;27648;p28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9" name="Google Shape;27649;p28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0" name="Google Shape;27650;p28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1" name="Google Shape;27651;p28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2" name="Google Shape;27652;p28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3" name="Google Shape;27653;p28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4" name="Google Shape;27654;p28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55" name="Google Shape;27655;p28"/>
          <p:cNvGrpSpPr/>
          <p:nvPr/>
        </p:nvGrpSpPr>
        <p:grpSpPr>
          <a:xfrm>
            <a:off x="7286162" y="4466123"/>
            <a:ext cx="295252" cy="276675"/>
            <a:chOff x="2987700" y="3560325"/>
            <a:chExt cx="386708" cy="362377"/>
          </a:xfrm>
        </p:grpSpPr>
        <p:sp>
          <p:nvSpPr>
            <p:cNvPr id="27656" name="Google Shape;27656;p28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7" name="Google Shape;27657;p28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8" name="Google Shape;27658;p28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9" name="Google Shape;27659;p28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0" name="Google Shape;27660;p28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1" name="Google Shape;27661;p28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2" name="Google Shape;27662;p28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3" name="Google Shape;27663;p28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4" name="Google Shape;27664;p28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5" name="Google Shape;27665;p28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6" name="Google Shape;27666;p28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7" name="Google Shape;27667;p28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8" name="Google Shape;27668;p28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9" name="Google Shape;27669;p28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0" name="Google Shape;27670;p28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1" name="Google Shape;27671;p28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2" name="Google Shape;27672;p28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3" name="Google Shape;27673;p28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4" name="Google Shape;27674;p28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5" name="Google Shape;27675;p28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6" name="Google Shape;27676;p28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7" name="Google Shape;27677;p28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8" name="Google Shape;27678;p28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79" name="Google Shape;27679;p28"/>
          <p:cNvSpPr/>
          <p:nvPr/>
        </p:nvSpPr>
        <p:spPr>
          <a:xfrm>
            <a:off x="2014798" y="3773826"/>
            <a:ext cx="2909303" cy="930490"/>
          </a:xfrm>
          <a:custGeom>
            <a:avLst/>
            <a:gdLst/>
            <a:ahLst/>
            <a:cxnLst/>
            <a:rect l="l" t="t" r="r" b="b"/>
            <a:pathLst>
              <a:path w="73873" h="23627" extrusionOk="0">
                <a:moveTo>
                  <a:pt x="30622" y="1"/>
                </a:moveTo>
                <a:cubicBezTo>
                  <a:pt x="25332" y="1"/>
                  <a:pt x="21000" y="2227"/>
                  <a:pt x="20452" y="5791"/>
                </a:cubicBezTo>
                <a:cubicBezTo>
                  <a:pt x="19624" y="11204"/>
                  <a:pt x="24737" y="13535"/>
                  <a:pt x="24737" y="13535"/>
                </a:cubicBezTo>
                <a:cubicBezTo>
                  <a:pt x="24737" y="13535"/>
                  <a:pt x="21993" y="13122"/>
                  <a:pt x="21053" y="11806"/>
                </a:cubicBezTo>
                <a:cubicBezTo>
                  <a:pt x="20151" y="10490"/>
                  <a:pt x="19850" y="9362"/>
                  <a:pt x="19850" y="9362"/>
                </a:cubicBezTo>
                <a:cubicBezTo>
                  <a:pt x="19850" y="9362"/>
                  <a:pt x="16880" y="11204"/>
                  <a:pt x="17519" y="13422"/>
                </a:cubicBezTo>
                <a:cubicBezTo>
                  <a:pt x="18121" y="15678"/>
                  <a:pt x="20677" y="15979"/>
                  <a:pt x="20677" y="15979"/>
                </a:cubicBezTo>
                <a:cubicBezTo>
                  <a:pt x="20677" y="15979"/>
                  <a:pt x="18121" y="15979"/>
                  <a:pt x="17294" y="15377"/>
                </a:cubicBezTo>
                <a:lnTo>
                  <a:pt x="17294" y="15377"/>
                </a:lnTo>
                <a:cubicBezTo>
                  <a:pt x="17294" y="15377"/>
                  <a:pt x="18308" y="18009"/>
                  <a:pt x="13647" y="18610"/>
                </a:cubicBezTo>
                <a:cubicBezTo>
                  <a:pt x="13104" y="18684"/>
                  <a:pt x="12503" y="18717"/>
                  <a:pt x="11867" y="18717"/>
                </a:cubicBezTo>
                <a:cubicBezTo>
                  <a:pt x="6998" y="18717"/>
                  <a:pt x="1" y="16806"/>
                  <a:pt x="0" y="16806"/>
                </a:cubicBezTo>
                <a:lnTo>
                  <a:pt x="0" y="16806"/>
                </a:lnTo>
                <a:cubicBezTo>
                  <a:pt x="1" y="16806"/>
                  <a:pt x="7900" y="21379"/>
                  <a:pt x="13654" y="21379"/>
                </a:cubicBezTo>
                <a:cubicBezTo>
                  <a:pt x="13894" y="21379"/>
                  <a:pt x="14130" y="21371"/>
                  <a:pt x="14361" y="21355"/>
                </a:cubicBezTo>
                <a:cubicBezTo>
                  <a:pt x="20151" y="20979"/>
                  <a:pt x="24324" y="18610"/>
                  <a:pt x="27482" y="18310"/>
                </a:cubicBezTo>
                <a:cubicBezTo>
                  <a:pt x="30639" y="18009"/>
                  <a:pt x="31955" y="18009"/>
                  <a:pt x="31955" y="18009"/>
                </a:cubicBezTo>
                <a:lnTo>
                  <a:pt x="31955" y="18009"/>
                </a:lnTo>
                <a:cubicBezTo>
                  <a:pt x="31955" y="18009"/>
                  <a:pt x="27482" y="19362"/>
                  <a:pt x="26655" y="19663"/>
                </a:cubicBezTo>
                <a:cubicBezTo>
                  <a:pt x="25894" y="19917"/>
                  <a:pt x="28694" y="23627"/>
                  <a:pt x="32633" y="23627"/>
                </a:cubicBezTo>
                <a:cubicBezTo>
                  <a:pt x="32781" y="23627"/>
                  <a:pt x="32932" y="23621"/>
                  <a:pt x="33083" y="23610"/>
                </a:cubicBezTo>
                <a:cubicBezTo>
                  <a:pt x="37256" y="23310"/>
                  <a:pt x="38760" y="19776"/>
                  <a:pt x="42031" y="19099"/>
                </a:cubicBezTo>
                <a:cubicBezTo>
                  <a:pt x="44109" y="18664"/>
                  <a:pt x="45985" y="18586"/>
                  <a:pt x="47061" y="18586"/>
                </a:cubicBezTo>
                <a:cubicBezTo>
                  <a:pt x="47658" y="18586"/>
                  <a:pt x="48008" y="18610"/>
                  <a:pt x="48008" y="18610"/>
                </a:cubicBezTo>
                <a:cubicBezTo>
                  <a:pt x="48008" y="18610"/>
                  <a:pt x="42519" y="18723"/>
                  <a:pt x="41918" y="20189"/>
                </a:cubicBezTo>
                <a:cubicBezTo>
                  <a:pt x="41394" y="21466"/>
                  <a:pt x="42096" y="22030"/>
                  <a:pt x="44572" y="22030"/>
                </a:cubicBezTo>
                <a:cubicBezTo>
                  <a:pt x="44939" y="22030"/>
                  <a:pt x="45344" y="22018"/>
                  <a:pt x="45790" y="21994"/>
                </a:cubicBezTo>
                <a:cubicBezTo>
                  <a:pt x="49249" y="21768"/>
                  <a:pt x="53421" y="20791"/>
                  <a:pt x="55452" y="20189"/>
                </a:cubicBezTo>
                <a:cubicBezTo>
                  <a:pt x="55620" y="20143"/>
                  <a:pt x="55803" y="20121"/>
                  <a:pt x="56003" y="20121"/>
                </a:cubicBezTo>
                <a:cubicBezTo>
                  <a:pt x="57964" y="20121"/>
                  <a:pt x="61402" y="22175"/>
                  <a:pt x="65625" y="22175"/>
                </a:cubicBezTo>
                <a:cubicBezTo>
                  <a:pt x="66157" y="22175"/>
                  <a:pt x="66701" y="22142"/>
                  <a:pt x="67256" y="22069"/>
                </a:cubicBezTo>
                <a:cubicBezTo>
                  <a:pt x="72632" y="21355"/>
                  <a:pt x="73872" y="19663"/>
                  <a:pt x="73873" y="19663"/>
                </a:cubicBezTo>
                <a:lnTo>
                  <a:pt x="73873" y="19663"/>
                </a:lnTo>
                <a:cubicBezTo>
                  <a:pt x="73872" y="19663"/>
                  <a:pt x="72088" y="20793"/>
                  <a:pt x="69010" y="20793"/>
                </a:cubicBezTo>
                <a:cubicBezTo>
                  <a:pt x="67849" y="20793"/>
                  <a:pt x="66504" y="20632"/>
                  <a:pt x="65000" y="20189"/>
                </a:cubicBezTo>
                <a:cubicBezTo>
                  <a:pt x="59557" y="18623"/>
                  <a:pt x="53817" y="11917"/>
                  <a:pt x="48149" y="11917"/>
                </a:cubicBezTo>
                <a:cubicBezTo>
                  <a:pt x="48102" y="11917"/>
                  <a:pt x="48055" y="11918"/>
                  <a:pt x="48008" y="11919"/>
                </a:cubicBezTo>
                <a:cubicBezTo>
                  <a:pt x="42331" y="11994"/>
                  <a:pt x="38760" y="13422"/>
                  <a:pt x="38760" y="13422"/>
                </a:cubicBezTo>
                <a:cubicBezTo>
                  <a:pt x="38760" y="13422"/>
                  <a:pt x="42444" y="10076"/>
                  <a:pt x="46091" y="10076"/>
                </a:cubicBezTo>
                <a:cubicBezTo>
                  <a:pt x="46091" y="10076"/>
                  <a:pt x="47406" y="5603"/>
                  <a:pt x="39061" y="1843"/>
                </a:cubicBezTo>
                <a:cubicBezTo>
                  <a:pt x="36248" y="576"/>
                  <a:pt x="33311" y="1"/>
                  <a:pt x="3062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80" name="Google Shape;27680;p28"/>
          <p:cNvSpPr/>
          <p:nvPr/>
        </p:nvSpPr>
        <p:spPr>
          <a:xfrm>
            <a:off x="5960600" y="434563"/>
            <a:ext cx="2141950" cy="849275"/>
          </a:xfrm>
          <a:custGeom>
            <a:avLst/>
            <a:gdLst/>
            <a:ahLst/>
            <a:cxnLst/>
            <a:rect l="l" t="t" r="r" b="b"/>
            <a:pathLst>
              <a:path w="85678" h="33971" extrusionOk="0">
                <a:moveTo>
                  <a:pt x="20606" y="1"/>
                </a:moveTo>
                <a:cubicBezTo>
                  <a:pt x="18209" y="1"/>
                  <a:pt x="15458" y="635"/>
                  <a:pt x="12256" y="2014"/>
                </a:cubicBezTo>
                <a:cubicBezTo>
                  <a:pt x="2745" y="6112"/>
                  <a:pt x="7858" y="17353"/>
                  <a:pt x="11241" y="18518"/>
                </a:cubicBezTo>
                <a:cubicBezTo>
                  <a:pt x="11686" y="18673"/>
                  <a:pt x="12176" y="18740"/>
                  <a:pt x="12691" y="18740"/>
                </a:cubicBezTo>
                <a:cubicBezTo>
                  <a:pt x="16043" y="18740"/>
                  <a:pt x="20451" y="15887"/>
                  <a:pt x="20452" y="15887"/>
                </a:cubicBezTo>
                <a:lnTo>
                  <a:pt x="20452" y="15887"/>
                </a:lnTo>
                <a:cubicBezTo>
                  <a:pt x="20451" y="15887"/>
                  <a:pt x="18233" y="18969"/>
                  <a:pt x="13647" y="19909"/>
                </a:cubicBezTo>
                <a:cubicBezTo>
                  <a:pt x="12888" y="20065"/>
                  <a:pt x="12175" y="20135"/>
                  <a:pt x="11473" y="20135"/>
                </a:cubicBezTo>
                <a:cubicBezTo>
                  <a:pt x="8628" y="20135"/>
                  <a:pt x="5968" y="18995"/>
                  <a:pt x="1203" y="17879"/>
                </a:cubicBezTo>
                <a:cubicBezTo>
                  <a:pt x="790" y="18857"/>
                  <a:pt x="376" y="19872"/>
                  <a:pt x="0" y="20887"/>
                </a:cubicBezTo>
                <a:cubicBezTo>
                  <a:pt x="2670" y="21939"/>
                  <a:pt x="4775" y="23368"/>
                  <a:pt x="6429" y="24232"/>
                </a:cubicBezTo>
                <a:cubicBezTo>
                  <a:pt x="10940" y="26563"/>
                  <a:pt x="10489" y="31225"/>
                  <a:pt x="15752" y="33330"/>
                </a:cubicBezTo>
                <a:cubicBezTo>
                  <a:pt x="16904" y="33791"/>
                  <a:pt x="18300" y="33971"/>
                  <a:pt x="19778" y="33971"/>
                </a:cubicBezTo>
                <a:cubicBezTo>
                  <a:pt x="25058" y="33971"/>
                  <a:pt x="31391" y="31676"/>
                  <a:pt x="31391" y="31676"/>
                </a:cubicBezTo>
                <a:cubicBezTo>
                  <a:pt x="31391" y="31676"/>
                  <a:pt x="28459" y="29458"/>
                  <a:pt x="26279" y="26563"/>
                </a:cubicBezTo>
                <a:cubicBezTo>
                  <a:pt x="24098" y="23631"/>
                  <a:pt x="18910" y="23029"/>
                  <a:pt x="18910" y="23029"/>
                </a:cubicBezTo>
                <a:cubicBezTo>
                  <a:pt x="18910" y="23029"/>
                  <a:pt x="19699" y="22861"/>
                  <a:pt x="20862" y="22861"/>
                </a:cubicBezTo>
                <a:cubicBezTo>
                  <a:pt x="22758" y="22861"/>
                  <a:pt x="25648" y="23308"/>
                  <a:pt x="27745" y="25661"/>
                </a:cubicBezTo>
                <a:cubicBezTo>
                  <a:pt x="30882" y="29221"/>
                  <a:pt x="37622" y="33311"/>
                  <a:pt x="43998" y="33311"/>
                </a:cubicBezTo>
                <a:cubicBezTo>
                  <a:pt x="44422" y="33311"/>
                  <a:pt x="44844" y="33293"/>
                  <a:pt x="45264" y="33255"/>
                </a:cubicBezTo>
                <a:cubicBezTo>
                  <a:pt x="50489" y="32804"/>
                  <a:pt x="55076" y="27541"/>
                  <a:pt x="56805" y="23330"/>
                </a:cubicBezTo>
                <a:lnTo>
                  <a:pt x="56805" y="23330"/>
                </a:lnTo>
                <a:cubicBezTo>
                  <a:pt x="56730" y="25699"/>
                  <a:pt x="55828" y="28556"/>
                  <a:pt x="55828" y="28556"/>
                </a:cubicBezTo>
                <a:cubicBezTo>
                  <a:pt x="55828" y="28556"/>
                  <a:pt x="56462" y="28489"/>
                  <a:pt x="57732" y="28489"/>
                </a:cubicBezTo>
                <a:cubicBezTo>
                  <a:pt x="58367" y="28489"/>
                  <a:pt x="59161" y="28506"/>
                  <a:pt x="60113" y="28556"/>
                </a:cubicBezTo>
                <a:cubicBezTo>
                  <a:pt x="60237" y="28561"/>
                  <a:pt x="60362" y="28563"/>
                  <a:pt x="60488" y="28563"/>
                </a:cubicBezTo>
                <a:cubicBezTo>
                  <a:pt x="63252" y="28563"/>
                  <a:pt x="66385" y="27392"/>
                  <a:pt x="71203" y="25774"/>
                </a:cubicBezTo>
                <a:cubicBezTo>
                  <a:pt x="76241" y="24082"/>
                  <a:pt x="85677" y="23518"/>
                  <a:pt x="85677" y="23518"/>
                </a:cubicBezTo>
                <a:cubicBezTo>
                  <a:pt x="84598" y="23186"/>
                  <a:pt x="82348" y="23125"/>
                  <a:pt x="79555" y="23125"/>
                </a:cubicBezTo>
                <a:cubicBezTo>
                  <a:pt x="77939" y="23125"/>
                  <a:pt x="76140" y="23146"/>
                  <a:pt x="74283" y="23146"/>
                </a:cubicBezTo>
                <a:cubicBezTo>
                  <a:pt x="72081" y="23146"/>
                  <a:pt x="69796" y="23117"/>
                  <a:pt x="67632" y="22992"/>
                </a:cubicBezTo>
                <a:cubicBezTo>
                  <a:pt x="60527" y="22578"/>
                  <a:pt x="56692" y="16225"/>
                  <a:pt x="56692" y="16225"/>
                </a:cubicBezTo>
                <a:cubicBezTo>
                  <a:pt x="55640" y="13969"/>
                  <a:pt x="53497" y="11902"/>
                  <a:pt x="49211" y="9909"/>
                </a:cubicBezTo>
                <a:cubicBezTo>
                  <a:pt x="47847" y="9270"/>
                  <a:pt x="46539" y="8996"/>
                  <a:pt x="45337" y="8996"/>
                </a:cubicBezTo>
                <a:cubicBezTo>
                  <a:pt x="40745" y="8996"/>
                  <a:pt x="37704" y="12996"/>
                  <a:pt x="38985" y="15887"/>
                </a:cubicBezTo>
                <a:cubicBezTo>
                  <a:pt x="40602" y="19533"/>
                  <a:pt x="47895" y="20435"/>
                  <a:pt x="47895" y="20435"/>
                </a:cubicBezTo>
                <a:cubicBezTo>
                  <a:pt x="47895" y="20435"/>
                  <a:pt x="46879" y="20774"/>
                  <a:pt x="45206" y="20774"/>
                </a:cubicBezTo>
                <a:cubicBezTo>
                  <a:pt x="43776" y="20774"/>
                  <a:pt x="41865" y="20527"/>
                  <a:pt x="39700" y="19608"/>
                </a:cubicBezTo>
                <a:cubicBezTo>
                  <a:pt x="35038" y="17653"/>
                  <a:pt x="35489" y="12691"/>
                  <a:pt x="31391" y="6526"/>
                </a:cubicBezTo>
                <a:cubicBezTo>
                  <a:pt x="28673" y="2461"/>
                  <a:pt x="25327" y="1"/>
                  <a:pt x="2060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_1_1_1">
    <p:spTree>
      <p:nvGrpSpPr>
        <p:cNvPr id="1" name="Shape 27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82" name="Google Shape;27682;p29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27683" name="Google Shape;27683;p29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4" name="Google Shape;27684;p29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5" name="Google Shape;27685;p29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6" name="Google Shape;27686;p29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7" name="Google Shape;27687;p29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8" name="Google Shape;27688;p29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9" name="Google Shape;27689;p29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0" name="Google Shape;27690;p29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1" name="Google Shape;27691;p29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2" name="Google Shape;27692;p29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3" name="Google Shape;27693;p29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4" name="Google Shape;27694;p29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5" name="Google Shape;27695;p29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6" name="Google Shape;27696;p29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7" name="Google Shape;27697;p29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8" name="Google Shape;27698;p29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9" name="Google Shape;27699;p29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0" name="Google Shape;27700;p29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1" name="Google Shape;27701;p29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2" name="Google Shape;27702;p29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3" name="Google Shape;27703;p29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4" name="Google Shape;27704;p29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5" name="Google Shape;27705;p29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6" name="Google Shape;27706;p29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7" name="Google Shape;27707;p29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8" name="Google Shape;27708;p29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9" name="Google Shape;27709;p29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0" name="Google Shape;27710;p29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1" name="Google Shape;27711;p29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2" name="Google Shape;27712;p29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3" name="Google Shape;27713;p29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4" name="Google Shape;27714;p29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5" name="Google Shape;27715;p29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6" name="Google Shape;27716;p29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7" name="Google Shape;27717;p29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8" name="Google Shape;27718;p29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9" name="Google Shape;27719;p29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0" name="Google Shape;27720;p29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1" name="Google Shape;27721;p29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2" name="Google Shape;27722;p29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3" name="Google Shape;27723;p29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4" name="Google Shape;27724;p29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5" name="Google Shape;27725;p29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6" name="Google Shape;27726;p29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7" name="Google Shape;27727;p29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8" name="Google Shape;27728;p29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9" name="Google Shape;27729;p29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0" name="Google Shape;27730;p29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1" name="Google Shape;27731;p29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2" name="Google Shape;27732;p29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3" name="Google Shape;27733;p29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4" name="Google Shape;27734;p29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5" name="Google Shape;27735;p29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6" name="Google Shape;27736;p29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7" name="Google Shape;27737;p29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8" name="Google Shape;27738;p29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9" name="Google Shape;27739;p29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0" name="Google Shape;27740;p29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1" name="Google Shape;27741;p29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2" name="Google Shape;27742;p29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3" name="Google Shape;27743;p29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4" name="Google Shape;27744;p29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5" name="Google Shape;27745;p29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6" name="Google Shape;27746;p29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7" name="Google Shape;27747;p29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8" name="Google Shape;27748;p29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9" name="Google Shape;27749;p29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0" name="Google Shape;27750;p29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1" name="Google Shape;27751;p29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2" name="Google Shape;27752;p29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3" name="Google Shape;27753;p29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4" name="Google Shape;27754;p29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5" name="Google Shape;27755;p29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6" name="Google Shape;27756;p29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7" name="Google Shape;27757;p29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8" name="Google Shape;27758;p29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9" name="Google Shape;27759;p29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0" name="Google Shape;27760;p29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1" name="Google Shape;27761;p29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2" name="Google Shape;27762;p29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3" name="Google Shape;27763;p29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4" name="Google Shape;27764;p29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5" name="Google Shape;27765;p29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6" name="Google Shape;27766;p29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7" name="Google Shape;27767;p29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8" name="Google Shape;27768;p29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9" name="Google Shape;27769;p29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0" name="Google Shape;27770;p29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1" name="Google Shape;27771;p29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2" name="Google Shape;27772;p29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3" name="Google Shape;27773;p29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4" name="Google Shape;27774;p29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5" name="Google Shape;27775;p29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6" name="Google Shape;27776;p29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7" name="Google Shape;27777;p29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8" name="Google Shape;27778;p29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9" name="Google Shape;27779;p29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0" name="Google Shape;27780;p29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1" name="Google Shape;27781;p29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2" name="Google Shape;27782;p29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3" name="Google Shape;27783;p29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4" name="Google Shape;27784;p29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5" name="Google Shape;27785;p29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6" name="Google Shape;27786;p29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7" name="Google Shape;27787;p29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8" name="Google Shape;27788;p29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9" name="Google Shape;27789;p29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0" name="Google Shape;27790;p29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1" name="Google Shape;27791;p29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2" name="Google Shape;27792;p29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3" name="Google Shape;27793;p29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4" name="Google Shape;27794;p29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5" name="Google Shape;27795;p29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6" name="Google Shape;27796;p29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7" name="Google Shape;27797;p29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8" name="Google Shape;27798;p29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9" name="Google Shape;27799;p29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0" name="Google Shape;27800;p29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1" name="Google Shape;27801;p29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2" name="Google Shape;27802;p29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3" name="Google Shape;27803;p29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4" name="Google Shape;27804;p29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5" name="Google Shape;27805;p29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6" name="Google Shape;27806;p29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7" name="Google Shape;27807;p29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8" name="Google Shape;27808;p29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9" name="Google Shape;27809;p29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0" name="Google Shape;27810;p29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1" name="Google Shape;27811;p29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2" name="Google Shape;27812;p29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3" name="Google Shape;27813;p29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4" name="Google Shape;27814;p29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5" name="Google Shape;27815;p29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6" name="Google Shape;27816;p29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7" name="Google Shape;27817;p29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8" name="Google Shape;27818;p29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9" name="Google Shape;27819;p29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0" name="Google Shape;27820;p29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1" name="Google Shape;27821;p29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2" name="Google Shape;27822;p29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3" name="Google Shape;27823;p29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4" name="Google Shape;27824;p29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5" name="Google Shape;27825;p29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6" name="Google Shape;27826;p29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7" name="Google Shape;27827;p29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8" name="Google Shape;27828;p29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9" name="Google Shape;27829;p29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0" name="Google Shape;27830;p29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1" name="Google Shape;27831;p29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2" name="Google Shape;27832;p29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3" name="Google Shape;27833;p29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4" name="Google Shape;27834;p29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5" name="Google Shape;27835;p29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6" name="Google Shape;27836;p29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7" name="Google Shape;27837;p29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8" name="Google Shape;27838;p29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9" name="Google Shape;27839;p29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0" name="Google Shape;27840;p29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1" name="Google Shape;27841;p29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2" name="Google Shape;27842;p29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3" name="Google Shape;27843;p29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4" name="Google Shape;27844;p29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5" name="Google Shape;27845;p29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6" name="Google Shape;27846;p29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7" name="Google Shape;27847;p29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8" name="Google Shape;27848;p29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9" name="Google Shape;27849;p29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0" name="Google Shape;27850;p29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1" name="Google Shape;27851;p29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2" name="Google Shape;27852;p29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3" name="Google Shape;27853;p29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4" name="Google Shape;27854;p29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5" name="Google Shape;27855;p29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6" name="Google Shape;27856;p29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7" name="Google Shape;27857;p29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8" name="Google Shape;27858;p29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9" name="Google Shape;27859;p29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0" name="Google Shape;27860;p29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1" name="Google Shape;27861;p29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2" name="Google Shape;27862;p29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3" name="Google Shape;27863;p29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4" name="Google Shape;27864;p29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5" name="Google Shape;27865;p29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6" name="Google Shape;27866;p29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7" name="Google Shape;27867;p29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8" name="Google Shape;27868;p29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9" name="Google Shape;27869;p29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0" name="Google Shape;27870;p29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1" name="Google Shape;27871;p29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2" name="Google Shape;27872;p29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3" name="Google Shape;27873;p29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4" name="Google Shape;27874;p29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5" name="Google Shape;27875;p29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6" name="Google Shape;27876;p29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7" name="Google Shape;27877;p29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8" name="Google Shape;27878;p29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9" name="Google Shape;27879;p29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0" name="Google Shape;27880;p29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1" name="Google Shape;27881;p29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2" name="Google Shape;27882;p29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3" name="Google Shape;27883;p29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4" name="Google Shape;27884;p29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5" name="Google Shape;27885;p29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6" name="Google Shape;27886;p29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7" name="Google Shape;27887;p29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8" name="Google Shape;27888;p29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9" name="Google Shape;27889;p29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0" name="Google Shape;27890;p29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1" name="Google Shape;27891;p29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2" name="Google Shape;27892;p29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3" name="Google Shape;27893;p29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4" name="Google Shape;27894;p29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5" name="Google Shape;27895;p29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6" name="Google Shape;27896;p29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7" name="Google Shape;27897;p29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8" name="Google Shape;27898;p29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9" name="Google Shape;27899;p29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0" name="Google Shape;27900;p29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1" name="Google Shape;27901;p29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2" name="Google Shape;27902;p29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3" name="Google Shape;27903;p29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4" name="Google Shape;27904;p29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5" name="Google Shape;27905;p29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6" name="Google Shape;27906;p29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7" name="Google Shape;27907;p29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8" name="Google Shape;27908;p29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9" name="Google Shape;27909;p29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0" name="Google Shape;27910;p29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1" name="Google Shape;27911;p29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2" name="Google Shape;27912;p29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3" name="Google Shape;27913;p29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4" name="Google Shape;27914;p29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5" name="Google Shape;27915;p29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6" name="Google Shape;27916;p29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7" name="Google Shape;27917;p29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8" name="Google Shape;27918;p29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9" name="Google Shape;27919;p29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0" name="Google Shape;27920;p29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1" name="Google Shape;27921;p29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2" name="Google Shape;27922;p29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3" name="Google Shape;27923;p29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4" name="Google Shape;27924;p29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5" name="Google Shape;27925;p29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6" name="Google Shape;27926;p29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7" name="Google Shape;27927;p29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8" name="Google Shape;27928;p29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9" name="Google Shape;27929;p29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0" name="Google Shape;27930;p29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1" name="Google Shape;27931;p29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2" name="Google Shape;27932;p29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3" name="Google Shape;27933;p29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4" name="Google Shape;27934;p29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5" name="Google Shape;27935;p29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6" name="Google Shape;27936;p29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7" name="Google Shape;27937;p29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8" name="Google Shape;27938;p29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9" name="Google Shape;27939;p29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0" name="Google Shape;27940;p29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1" name="Google Shape;27941;p29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2" name="Google Shape;27942;p29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3" name="Google Shape;27943;p29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4" name="Google Shape;27944;p29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5" name="Google Shape;27945;p29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6" name="Google Shape;27946;p29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7" name="Google Shape;27947;p29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8" name="Google Shape;27948;p29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9" name="Google Shape;27949;p29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0" name="Google Shape;27950;p29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1" name="Google Shape;27951;p29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2" name="Google Shape;27952;p29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3" name="Google Shape;27953;p29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4" name="Google Shape;27954;p29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5" name="Google Shape;27955;p29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6" name="Google Shape;27956;p29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7" name="Google Shape;27957;p29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8" name="Google Shape;27958;p29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9" name="Google Shape;27959;p29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0" name="Google Shape;27960;p29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1" name="Google Shape;27961;p29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2" name="Google Shape;27962;p29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3" name="Google Shape;27963;p29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4" name="Google Shape;27964;p29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5" name="Google Shape;27965;p29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6" name="Google Shape;27966;p29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7" name="Google Shape;27967;p29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8" name="Google Shape;27968;p29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9" name="Google Shape;27969;p29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0" name="Google Shape;27970;p29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1" name="Google Shape;27971;p29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2" name="Google Shape;27972;p29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3" name="Google Shape;27973;p29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4" name="Google Shape;27974;p29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5" name="Google Shape;27975;p29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6" name="Google Shape;27976;p29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7" name="Google Shape;27977;p29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8" name="Google Shape;27978;p29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9" name="Google Shape;27979;p29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0" name="Google Shape;27980;p29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1" name="Google Shape;27981;p29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2" name="Google Shape;27982;p29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3" name="Google Shape;27983;p29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4" name="Google Shape;27984;p29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5" name="Google Shape;27985;p29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6" name="Google Shape;27986;p29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7" name="Google Shape;27987;p29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8" name="Google Shape;27988;p29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9" name="Google Shape;27989;p29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0" name="Google Shape;27990;p29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1" name="Google Shape;27991;p29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2" name="Google Shape;27992;p29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3" name="Google Shape;27993;p29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4" name="Google Shape;27994;p29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5" name="Google Shape;27995;p29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6" name="Google Shape;27996;p29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7" name="Google Shape;27997;p29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8" name="Google Shape;27998;p29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9" name="Google Shape;27999;p29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0" name="Google Shape;28000;p29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1" name="Google Shape;28001;p29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2" name="Google Shape;28002;p29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3" name="Google Shape;28003;p29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4" name="Google Shape;28004;p29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5" name="Google Shape;28005;p29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6" name="Google Shape;28006;p29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7" name="Google Shape;28007;p29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8" name="Google Shape;28008;p29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9" name="Google Shape;28009;p29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0" name="Google Shape;28010;p29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1" name="Google Shape;28011;p29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2" name="Google Shape;28012;p29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3" name="Google Shape;28013;p29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4" name="Google Shape;28014;p29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5" name="Google Shape;28015;p29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6" name="Google Shape;28016;p29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7" name="Google Shape;28017;p29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8" name="Google Shape;28018;p29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9" name="Google Shape;28019;p29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0" name="Google Shape;28020;p29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1" name="Google Shape;28021;p29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2" name="Google Shape;28022;p29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3" name="Google Shape;28023;p29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4" name="Google Shape;28024;p29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5" name="Google Shape;28025;p29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6" name="Google Shape;28026;p29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7" name="Google Shape;28027;p29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8" name="Google Shape;28028;p29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9" name="Google Shape;28029;p29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0" name="Google Shape;28030;p29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1" name="Google Shape;28031;p29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2" name="Google Shape;28032;p29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3" name="Google Shape;28033;p29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4" name="Google Shape;28034;p29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5" name="Google Shape;28035;p29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6" name="Google Shape;28036;p29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7" name="Google Shape;28037;p29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8" name="Google Shape;28038;p29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9" name="Google Shape;28039;p29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0" name="Google Shape;28040;p29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1" name="Google Shape;28041;p29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2" name="Google Shape;28042;p29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3" name="Google Shape;28043;p29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4" name="Google Shape;28044;p29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5" name="Google Shape;28045;p29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6" name="Google Shape;28046;p29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7" name="Google Shape;28047;p29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8" name="Google Shape;28048;p29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9" name="Google Shape;28049;p29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0" name="Google Shape;28050;p29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1" name="Google Shape;28051;p29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2" name="Google Shape;28052;p29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3" name="Google Shape;28053;p29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4" name="Google Shape;28054;p29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5" name="Google Shape;28055;p29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6" name="Google Shape;28056;p29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7" name="Google Shape;28057;p29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8" name="Google Shape;28058;p29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9" name="Google Shape;28059;p29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0" name="Google Shape;28060;p29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1" name="Google Shape;28061;p29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2" name="Google Shape;28062;p29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3" name="Google Shape;28063;p29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4" name="Google Shape;28064;p29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5" name="Google Shape;28065;p29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6" name="Google Shape;28066;p29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7" name="Google Shape;28067;p29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8" name="Google Shape;28068;p29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9" name="Google Shape;28069;p29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0" name="Google Shape;28070;p29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1" name="Google Shape;28071;p29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2" name="Google Shape;28072;p29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3" name="Google Shape;28073;p29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4" name="Google Shape;28074;p29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5" name="Google Shape;28075;p29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6" name="Google Shape;28076;p29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7" name="Google Shape;28077;p29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8" name="Google Shape;28078;p29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9" name="Google Shape;28079;p29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0" name="Google Shape;28080;p29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1" name="Google Shape;28081;p29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2" name="Google Shape;28082;p29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3" name="Google Shape;28083;p29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4" name="Google Shape;28084;p29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5" name="Google Shape;28085;p29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6" name="Google Shape;28086;p29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7" name="Google Shape;28087;p29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8" name="Google Shape;28088;p29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9" name="Google Shape;28089;p29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0" name="Google Shape;28090;p29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1" name="Google Shape;28091;p29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2" name="Google Shape;28092;p29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3" name="Google Shape;28093;p29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4" name="Google Shape;28094;p29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5" name="Google Shape;28095;p29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6" name="Google Shape;28096;p29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7" name="Google Shape;28097;p29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8" name="Google Shape;28098;p29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9" name="Google Shape;28099;p29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0" name="Google Shape;28100;p29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1" name="Google Shape;28101;p29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2" name="Google Shape;28102;p29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3" name="Google Shape;28103;p29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4" name="Google Shape;28104;p29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5" name="Google Shape;28105;p29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6" name="Google Shape;28106;p29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7" name="Google Shape;28107;p29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8" name="Google Shape;28108;p29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9" name="Google Shape;28109;p29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0" name="Google Shape;28110;p29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1" name="Google Shape;28111;p29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2" name="Google Shape;28112;p29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3" name="Google Shape;28113;p29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4" name="Google Shape;28114;p29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5" name="Google Shape;28115;p29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6" name="Google Shape;28116;p29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7" name="Google Shape;28117;p29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8" name="Google Shape;28118;p29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9" name="Google Shape;28119;p29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0" name="Google Shape;28120;p29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1" name="Google Shape;28121;p29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2" name="Google Shape;28122;p29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3" name="Google Shape;28123;p29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4" name="Google Shape;28124;p29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5" name="Google Shape;28125;p29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6" name="Google Shape;28126;p29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7" name="Google Shape;28127;p29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8" name="Google Shape;28128;p29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9" name="Google Shape;28129;p29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0" name="Google Shape;28130;p29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1" name="Google Shape;28131;p29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2" name="Google Shape;28132;p29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3" name="Google Shape;28133;p29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4" name="Google Shape;28134;p29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5" name="Google Shape;28135;p29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6" name="Google Shape;28136;p29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7" name="Google Shape;28137;p29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8" name="Google Shape;28138;p29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9" name="Google Shape;28139;p29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0" name="Google Shape;28140;p29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1" name="Google Shape;28141;p29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2" name="Google Shape;28142;p29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3" name="Google Shape;28143;p29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4" name="Google Shape;28144;p29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5" name="Google Shape;28145;p29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6" name="Google Shape;28146;p29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7" name="Google Shape;28147;p29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8" name="Google Shape;28148;p29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9" name="Google Shape;28149;p29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0" name="Google Shape;28150;p29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1" name="Google Shape;28151;p29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2" name="Google Shape;28152;p29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3" name="Google Shape;28153;p29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4" name="Google Shape;28154;p29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5" name="Google Shape;28155;p29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6" name="Google Shape;28156;p29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7" name="Google Shape;28157;p29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8" name="Google Shape;28158;p29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9" name="Google Shape;28159;p29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0" name="Google Shape;28160;p29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1" name="Google Shape;28161;p29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2" name="Google Shape;28162;p29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3" name="Google Shape;28163;p29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4" name="Google Shape;28164;p29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5" name="Google Shape;28165;p29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6" name="Google Shape;28166;p29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7" name="Google Shape;28167;p29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8" name="Google Shape;28168;p29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9" name="Google Shape;28169;p29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0" name="Google Shape;28170;p29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1" name="Google Shape;28171;p29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2" name="Google Shape;28172;p29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3" name="Google Shape;28173;p29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4" name="Google Shape;28174;p29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5" name="Google Shape;28175;p29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6" name="Google Shape;28176;p29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7" name="Google Shape;28177;p29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8" name="Google Shape;28178;p29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9" name="Google Shape;28179;p29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0" name="Google Shape;28180;p29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1" name="Google Shape;28181;p29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2" name="Google Shape;28182;p29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3" name="Google Shape;28183;p29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4" name="Google Shape;28184;p29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5" name="Google Shape;28185;p29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6" name="Google Shape;28186;p29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7" name="Google Shape;28187;p29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8" name="Google Shape;28188;p29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9" name="Google Shape;28189;p29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0" name="Google Shape;28190;p29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1" name="Google Shape;28191;p29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2" name="Google Shape;28192;p29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3" name="Google Shape;28193;p29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4" name="Google Shape;28194;p29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5" name="Google Shape;28195;p29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6" name="Google Shape;28196;p29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7" name="Google Shape;28197;p29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8" name="Google Shape;28198;p29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9" name="Google Shape;28199;p29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0" name="Google Shape;28200;p29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1" name="Google Shape;28201;p29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2" name="Google Shape;28202;p29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3" name="Google Shape;28203;p29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4" name="Google Shape;28204;p29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5" name="Google Shape;28205;p29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6" name="Google Shape;28206;p29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7" name="Google Shape;28207;p29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8" name="Google Shape;28208;p29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9" name="Google Shape;28209;p29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0" name="Google Shape;28210;p29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1" name="Google Shape;28211;p29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2" name="Google Shape;28212;p29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3" name="Google Shape;28213;p29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4" name="Google Shape;28214;p29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5" name="Google Shape;28215;p29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6" name="Google Shape;28216;p29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7" name="Google Shape;28217;p29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8" name="Google Shape;28218;p29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9" name="Google Shape;28219;p29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0" name="Google Shape;28220;p29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1" name="Google Shape;28221;p29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2" name="Google Shape;28222;p29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3" name="Google Shape;28223;p29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4" name="Google Shape;28224;p29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5" name="Google Shape;28225;p29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6" name="Google Shape;28226;p29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7" name="Google Shape;28227;p29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8" name="Google Shape;28228;p29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9" name="Google Shape;28229;p29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0" name="Google Shape;28230;p29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1" name="Google Shape;28231;p29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2" name="Google Shape;28232;p29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3" name="Google Shape;28233;p29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4" name="Google Shape;28234;p29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5" name="Google Shape;28235;p29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6" name="Google Shape;28236;p29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7" name="Google Shape;28237;p29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8" name="Google Shape;28238;p29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9" name="Google Shape;28239;p29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0" name="Google Shape;28240;p29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1" name="Google Shape;28241;p29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2" name="Google Shape;28242;p29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3" name="Google Shape;28243;p29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4" name="Google Shape;28244;p29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5" name="Google Shape;28245;p29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6" name="Google Shape;28246;p29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7" name="Google Shape;28247;p29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8" name="Google Shape;28248;p29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9" name="Google Shape;28249;p29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0" name="Google Shape;28250;p29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1" name="Google Shape;28251;p29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2" name="Google Shape;28252;p29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3" name="Google Shape;28253;p29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4" name="Google Shape;28254;p29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5" name="Google Shape;28255;p29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6" name="Google Shape;28256;p29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7" name="Google Shape;28257;p29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8" name="Google Shape;28258;p29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9" name="Google Shape;28259;p29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0" name="Google Shape;28260;p29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1" name="Google Shape;28261;p29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2" name="Google Shape;28262;p29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3" name="Google Shape;28263;p29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4" name="Google Shape;28264;p29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5" name="Google Shape;28265;p29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6" name="Google Shape;28266;p29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7" name="Google Shape;28267;p29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8" name="Google Shape;28268;p29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9" name="Google Shape;28269;p29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0" name="Google Shape;28270;p29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1" name="Google Shape;28271;p29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2" name="Google Shape;28272;p29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3" name="Google Shape;28273;p29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4" name="Google Shape;28274;p29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5" name="Google Shape;28275;p29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6" name="Google Shape;28276;p29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7" name="Google Shape;28277;p29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8" name="Google Shape;28278;p29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9" name="Google Shape;28279;p29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0" name="Google Shape;28280;p29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1" name="Google Shape;28281;p29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2" name="Google Shape;28282;p29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3" name="Google Shape;28283;p29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4" name="Google Shape;28284;p29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5" name="Google Shape;28285;p29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6" name="Google Shape;28286;p29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7" name="Google Shape;28287;p29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8" name="Google Shape;28288;p29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9" name="Google Shape;28289;p29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0" name="Google Shape;28290;p29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1" name="Google Shape;28291;p29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2" name="Google Shape;28292;p29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3" name="Google Shape;28293;p29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4" name="Google Shape;28294;p29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5" name="Google Shape;28295;p29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6" name="Google Shape;28296;p29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7" name="Google Shape;28297;p29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8" name="Google Shape;28298;p29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9" name="Google Shape;28299;p29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0" name="Google Shape;28300;p29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1" name="Google Shape;28301;p29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2" name="Google Shape;28302;p29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3" name="Google Shape;28303;p29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4" name="Google Shape;28304;p29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5" name="Google Shape;28305;p29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6" name="Google Shape;28306;p29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7" name="Google Shape;28307;p29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8" name="Google Shape;28308;p29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9" name="Google Shape;28309;p29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0" name="Google Shape;28310;p29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1" name="Google Shape;28311;p29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2" name="Google Shape;28312;p29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3" name="Google Shape;28313;p29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4" name="Google Shape;28314;p29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5" name="Google Shape;28315;p29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6" name="Google Shape;28316;p29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7" name="Google Shape;28317;p29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8" name="Google Shape;28318;p29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9" name="Google Shape;28319;p29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0" name="Google Shape;28320;p29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1" name="Google Shape;28321;p29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2" name="Google Shape;28322;p29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3" name="Google Shape;28323;p29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4" name="Google Shape;28324;p29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5" name="Google Shape;28325;p29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6" name="Google Shape;28326;p29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7" name="Google Shape;28327;p29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8" name="Google Shape;28328;p29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9" name="Google Shape;28329;p29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0" name="Google Shape;28330;p29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1" name="Google Shape;28331;p29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2" name="Google Shape;28332;p29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3" name="Google Shape;28333;p29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4" name="Google Shape;28334;p29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5" name="Google Shape;28335;p29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6" name="Google Shape;28336;p29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7" name="Google Shape;28337;p29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8" name="Google Shape;28338;p29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9" name="Google Shape;28339;p29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0" name="Google Shape;28340;p29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1" name="Google Shape;28341;p29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2" name="Google Shape;28342;p29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3" name="Google Shape;28343;p29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4" name="Google Shape;28344;p29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5" name="Google Shape;28345;p29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6" name="Google Shape;28346;p29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7" name="Google Shape;28347;p29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8" name="Google Shape;28348;p29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9" name="Google Shape;28349;p29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0" name="Google Shape;28350;p29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1" name="Google Shape;28351;p29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2" name="Google Shape;28352;p29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3" name="Google Shape;28353;p29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4" name="Google Shape;28354;p29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5" name="Google Shape;28355;p29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6" name="Google Shape;28356;p29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7" name="Google Shape;28357;p29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8" name="Google Shape;28358;p29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9" name="Google Shape;28359;p29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0" name="Google Shape;28360;p29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1" name="Google Shape;28361;p29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2" name="Google Shape;28362;p29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3" name="Google Shape;28363;p29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4" name="Google Shape;28364;p29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5" name="Google Shape;28365;p29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6" name="Google Shape;28366;p29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7" name="Google Shape;28367;p29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8" name="Google Shape;28368;p29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9" name="Google Shape;28369;p29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0" name="Google Shape;28370;p29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1" name="Google Shape;28371;p29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2" name="Google Shape;28372;p29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3" name="Google Shape;28373;p29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4" name="Google Shape;28374;p29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5" name="Google Shape;28375;p29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6" name="Google Shape;28376;p29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7" name="Google Shape;28377;p29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8" name="Google Shape;28378;p29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9" name="Google Shape;28379;p29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0" name="Google Shape;28380;p29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1" name="Google Shape;28381;p29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2" name="Google Shape;28382;p29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3" name="Google Shape;28383;p29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4" name="Google Shape;28384;p29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5" name="Google Shape;28385;p29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6" name="Google Shape;28386;p29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7" name="Google Shape;28387;p29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8" name="Google Shape;28388;p29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9" name="Google Shape;28389;p29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0" name="Google Shape;28390;p29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1" name="Google Shape;28391;p29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2" name="Google Shape;28392;p29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3" name="Google Shape;28393;p29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4" name="Google Shape;28394;p29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5" name="Google Shape;28395;p29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6" name="Google Shape;28396;p29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7" name="Google Shape;28397;p29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8" name="Google Shape;28398;p29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9" name="Google Shape;28399;p29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0" name="Google Shape;28400;p29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1" name="Google Shape;28401;p29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2" name="Google Shape;28402;p29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3" name="Google Shape;28403;p29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4" name="Google Shape;28404;p29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5" name="Google Shape;28405;p29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6" name="Google Shape;28406;p29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7" name="Google Shape;28407;p29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8" name="Google Shape;28408;p29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9" name="Google Shape;28409;p29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0" name="Google Shape;28410;p29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1" name="Google Shape;28411;p29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2" name="Google Shape;28412;p29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3" name="Google Shape;28413;p29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4" name="Google Shape;28414;p29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5" name="Google Shape;28415;p29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6" name="Google Shape;28416;p29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7" name="Google Shape;28417;p29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8" name="Google Shape;28418;p29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9" name="Google Shape;28419;p29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0" name="Google Shape;28420;p29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1" name="Google Shape;28421;p29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2" name="Google Shape;28422;p29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3" name="Google Shape;28423;p29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4" name="Google Shape;28424;p29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5" name="Google Shape;28425;p29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6" name="Google Shape;28426;p29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7" name="Google Shape;28427;p29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8" name="Google Shape;28428;p29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9" name="Google Shape;28429;p29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0" name="Google Shape;28430;p29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1" name="Google Shape;28431;p29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2" name="Google Shape;28432;p29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3" name="Google Shape;28433;p29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4" name="Google Shape;28434;p29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5" name="Google Shape;28435;p29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6" name="Google Shape;28436;p29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7" name="Google Shape;28437;p29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8" name="Google Shape;28438;p29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9" name="Google Shape;28439;p29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0" name="Google Shape;28440;p29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1" name="Google Shape;28441;p29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2" name="Google Shape;28442;p29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3" name="Google Shape;28443;p29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4" name="Google Shape;28444;p29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5" name="Google Shape;28445;p29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6" name="Google Shape;28446;p29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7" name="Google Shape;28447;p29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8" name="Google Shape;28448;p29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9" name="Google Shape;28449;p29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0" name="Google Shape;28450;p29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1" name="Google Shape;28451;p29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2" name="Google Shape;28452;p29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3" name="Google Shape;28453;p29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4" name="Google Shape;28454;p29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5" name="Google Shape;28455;p29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6" name="Google Shape;28456;p29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7" name="Google Shape;28457;p29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8" name="Google Shape;28458;p29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9" name="Google Shape;28459;p29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0" name="Google Shape;28460;p29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1" name="Google Shape;28461;p29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2" name="Google Shape;28462;p29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3" name="Google Shape;28463;p29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4" name="Google Shape;28464;p29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5" name="Google Shape;28465;p29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6" name="Google Shape;28466;p29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7" name="Google Shape;28467;p29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8" name="Google Shape;28468;p29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9" name="Google Shape;28469;p29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0" name="Google Shape;28470;p29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1" name="Google Shape;28471;p29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2" name="Google Shape;28472;p29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3" name="Google Shape;28473;p29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4" name="Google Shape;28474;p29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5" name="Google Shape;28475;p29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6" name="Google Shape;28476;p29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7" name="Google Shape;28477;p29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8" name="Google Shape;28478;p29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9" name="Google Shape;28479;p29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0" name="Google Shape;28480;p29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1" name="Google Shape;28481;p29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2" name="Google Shape;28482;p29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3" name="Google Shape;28483;p29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4" name="Google Shape;28484;p29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5" name="Google Shape;28485;p29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6" name="Google Shape;28486;p29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7" name="Google Shape;28487;p29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8" name="Google Shape;28488;p29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9" name="Google Shape;28489;p29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0" name="Google Shape;28490;p29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1" name="Google Shape;28491;p29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2" name="Google Shape;28492;p29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3" name="Google Shape;28493;p29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4" name="Google Shape;28494;p29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5" name="Google Shape;28495;p29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6" name="Google Shape;28496;p29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7" name="Google Shape;28497;p29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8" name="Google Shape;28498;p29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9" name="Google Shape;28499;p29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0" name="Google Shape;28500;p29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1" name="Google Shape;28501;p29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2" name="Google Shape;28502;p29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3" name="Google Shape;28503;p29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4" name="Google Shape;28504;p29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5" name="Google Shape;28505;p29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6" name="Google Shape;28506;p29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7" name="Google Shape;28507;p29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8" name="Google Shape;28508;p29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9" name="Google Shape;28509;p29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0" name="Google Shape;28510;p29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1" name="Google Shape;28511;p29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2" name="Google Shape;28512;p29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3" name="Google Shape;28513;p29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4" name="Google Shape;28514;p29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5" name="Google Shape;28515;p29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6" name="Google Shape;28516;p29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7" name="Google Shape;28517;p29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8" name="Google Shape;28518;p29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9" name="Google Shape;28519;p29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0" name="Google Shape;28520;p29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1" name="Google Shape;28521;p29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2" name="Google Shape;28522;p29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3" name="Google Shape;28523;p29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4" name="Google Shape;28524;p29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5" name="Google Shape;28525;p29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6" name="Google Shape;28526;p29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7" name="Google Shape;28527;p29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8" name="Google Shape;28528;p29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9" name="Google Shape;28529;p29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0" name="Google Shape;28530;p29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1" name="Google Shape;28531;p29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2" name="Google Shape;28532;p29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3" name="Google Shape;28533;p29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4" name="Google Shape;28534;p29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5" name="Google Shape;28535;p29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6" name="Google Shape;28536;p29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7" name="Google Shape;28537;p29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8" name="Google Shape;28538;p29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9" name="Google Shape;28539;p29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0" name="Google Shape;28540;p29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1" name="Google Shape;28541;p29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2" name="Google Shape;28542;p29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3" name="Google Shape;28543;p29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4" name="Google Shape;28544;p29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5" name="Google Shape;28545;p29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6" name="Google Shape;28546;p29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7" name="Google Shape;28547;p29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8" name="Google Shape;28548;p29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9" name="Google Shape;28549;p29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0" name="Google Shape;28550;p29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1" name="Google Shape;28551;p29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2" name="Google Shape;28552;p29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3" name="Google Shape;28553;p29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4" name="Google Shape;28554;p29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5" name="Google Shape;28555;p29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6" name="Google Shape;28556;p29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7" name="Google Shape;28557;p29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8" name="Google Shape;28558;p29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9" name="Google Shape;28559;p29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0" name="Google Shape;28560;p29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1" name="Google Shape;28561;p29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2" name="Google Shape;28562;p29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3" name="Google Shape;28563;p29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4" name="Google Shape;28564;p29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5" name="Google Shape;28565;p29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6" name="Google Shape;28566;p29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7" name="Google Shape;28567;p29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8" name="Google Shape;28568;p29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9" name="Google Shape;28569;p29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0" name="Google Shape;28570;p29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1" name="Google Shape;28571;p29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2" name="Google Shape;28572;p29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3" name="Google Shape;28573;p29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4" name="Google Shape;28574;p29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5" name="Google Shape;28575;p29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6" name="Google Shape;28576;p29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7" name="Google Shape;28577;p29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8" name="Google Shape;28578;p29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9" name="Google Shape;28579;p29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0" name="Google Shape;28580;p29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1" name="Google Shape;28581;p29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2" name="Google Shape;28582;p29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3" name="Google Shape;28583;p29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4" name="Google Shape;28584;p29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5" name="Google Shape;28585;p29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6" name="Google Shape;28586;p29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7" name="Google Shape;28587;p29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8" name="Google Shape;28588;p29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9" name="Google Shape;28589;p29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0" name="Google Shape;28590;p29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1" name="Google Shape;28591;p29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2" name="Google Shape;28592;p29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3" name="Google Shape;28593;p29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4" name="Google Shape;28594;p29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5" name="Google Shape;28595;p29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6" name="Google Shape;28596;p29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7" name="Google Shape;28597;p29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8" name="Google Shape;28598;p29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9" name="Google Shape;28599;p29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0" name="Google Shape;28600;p29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1" name="Google Shape;28601;p29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2" name="Google Shape;28602;p29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3" name="Google Shape;28603;p29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4" name="Google Shape;28604;p29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5" name="Google Shape;28605;p29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6" name="Google Shape;28606;p29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7" name="Google Shape;28607;p29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8" name="Google Shape;28608;p29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9" name="Google Shape;28609;p29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0" name="Google Shape;28610;p29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1" name="Google Shape;28611;p29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2" name="Google Shape;28612;p29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3" name="Google Shape;28613;p29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4" name="Google Shape;28614;p29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5" name="Google Shape;28615;p29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6" name="Google Shape;28616;p29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7" name="Google Shape;28617;p29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8" name="Google Shape;28618;p29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9" name="Google Shape;28619;p29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0" name="Google Shape;28620;p29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1" name="Google Shape;28621;p29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2" name="Google Shape;28622;p29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3" name="Google Shape;28623;p29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4" name="Google Shape;28624;p29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5" name="Google Shape;28625;p29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6" name="Google Shape;28626;p29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7" name="Google Shape;28627;p29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8" name="Google Shape;28628;p29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9" name="Google Shape;28629;p29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0" name="Google Shape;28630;p29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1" name="Google Shape;28631;p29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2" name="Google Shape;28632;p29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3" name="Google Shape;28633;p29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4" name="Google Shape;28634;p29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5" name="Google Shape;28635;p29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6" name="Google Shape;28636;p29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7" name="Google Shape;28637;p29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8" name="Google Shape;28638;p29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9" name="Google Shape;28639;p29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0" name="Google Shape;28640;p29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1" name="Google Shape;28641;p29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2" name="Google Shape;28642;p29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3" name="Google Shape;28643;p29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4" name="Google Shape;28644;p29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5" name="Google Shape;28645;p29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6" name="Google Shape;28646;p29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7" name="Google Shape;28647;p29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8" name="Google Shape;28648;p29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9" name="Google Shape;28649;p29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0" name="Google Shape;28650;p29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1" name="Google Shape;28651;p29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2" name="Google Shape;28652;p29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3" name="Google Shape;28653;p29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4" name="Google Shape;28654;p29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5" name="Google Shape;28655;p29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6" name="Google Shape;28656;p29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7" name="Google Shape;28657;p29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8" name="Google Shape;28658;p29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9" name="Google Shape;28659;p29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0" name="Google Shape;28660;p29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1" name="Google Shape;28661;p29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2" name="Google Shape;28662;p29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3" name="Google Shape;28663;p29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4" name="Google Shape;28664;p29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5" name="Google Shape;28665;p29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6" name="Google Shape;28666;p29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7" name="Google Shape;28667;p29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8" name="Google Shape;28668;p29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9" name="Google Shape;28669;p29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0" name="Google Shape;28670;p29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1" name="Google Shape;28671;p29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2" name="Google Shape;28672;p29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3" name="Google Shape;28673;p29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4" name="Google Shape;28674;p29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5" name="Google Shape;28675;p29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6" name="Google Shape;28676;p29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7" name="Google Shape;28677;p29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8" name="Google Shape;28678;p29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9" name="Google Shape;28679;p29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0" name="Google Shape;28680;p29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1" name="Google Shape;28681;p29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2" name="Google Shape;28682;p29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3" name="Google Shape;28683;p29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4" name="Google Shape;28684;p29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5" name="Google Shape;28685;p29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6" name="Google Shape;28686;p29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7" name="Google Shape;28687;p29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8" name="Google Shape;28688;p29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9" name="Google Shape;28689;p29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0" name="Google Shape;28690;p29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1" name="Google Shape;28691;p29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2" name="Google Shape;28692;p29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3" name="Google Shape;28693;p29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4" name="Google Shape;28694;p29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5" name="Google Shape;28695;p29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6" name="Google Shape;28696;p29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7" name="Google Shape;28697;p29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8" name="Google Shape;28698;p29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9" name="Google Shape;28699;p29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0" name="Google Shape;28700;p29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1" name="Google Shape;28701;p29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2" name="Google Shape;28702;p29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3" name="Google Shape;28703;p29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4" name="Google Shape;28704;p29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05" name="Google Shape;28705;p29"/>
          <p:cNvSpPr/>
          <p:nvPr/>
        </p:nvSpPr>
        <p:spPr>
          <a:xfrm>
            <a:off x="295775" y="297300"/>
            <a:ext cx="8556600" cy="4552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06" name="Google Shape;28706;p29"/>
          <p:cNvSpPr/>
          <p:nvPr/>
        </p:nvSpPr>
        <p:spPr>
          <a:xfrm>
            <a:off x="264374" y="1144897"/>
            <a:ext cx="1790682" cy="572718"/>
          </a:xfrm>
          <a:custGeom>
            <a:avLst/>
            <a:gdLst/>
            <a:ahLst/>
            <a:cxnLst/>
            <a:rect l="l" t="t" r="r" b="b"/>
            <a:pathLst>
              <a:path w="73873" h="23627" extrusionOk="0">
                <a:moveTo>
                  <a:pt x="30622" y="1"/>
                </a:moveTo>
                <a:cubicBezTo>
                  <a:pt x="25332" y="1"/>
                  <a:pt x="21000" y="2227"/>
                  <a:pt x="20452" y="5791"/>
                </a:cubicBezTo>
                <a:cubicBezTo>
                  <a:pt x="19624" y="11204"/>
                  <a:pt x="24737" y="13535"/>
                  <a:pt x="24737" y="13535"/>
                </a:cubicBezTo>
                <a:cubicBezTo>
                  <a:pt x="24737" y="13535"/>
                  <a:pt x="21993" y="13122"/>
                  <a:pt x="21053" y="11806"/>
                </a:cubicBezTo>
                <a:cubicBezTo>
                  <a:pt x="20151" y="10490"/>
                  <a:pt x="19850" y="9362"/>
                  <a:pt x="19850" y="9362"/>
                </a:cubicBezTo>
                <a:cubicBezTo>
                  <a:pt x="19850" y="9362"/>
                  <a:pt x="16880" y="11204"/>
                  <a:pt x="17519" y="13422"/>
                </a:cubicBezTo>
                <a:cubicBezTo>
                  <a:pt x="18121" y="15678"/>
                  <a:pt x="20677" y="15979"/>
                  <a:pt x="20677" y="15979"/>
                </a:cubicBezTo>
                <a:cubicBezTo>
                  <a:pt x="20677" y="15979"/>
                  <a:pt x="18121" y="15979"/>
                  <a:pt x="17294" y="15377"/>
                </a:cubicBezTo>
                <a:lnTo>
                  <a:pt x="17294" y="15377"/>
                </a:lnTo>
                <a:cubicBezTo>
                  <a:pt x="17294" y="15377"/>
                  <a:pt x="18308" y="18009"/>
                  <a:pt x="13647" y="18610"/>
                </a:cubicBezTo>
                <a:cubicBezTo>
                  <a:pt x="13104" y="18684"/>
                  <a:pt x="12503" y="18717"/>
                  <a:pt x="11867" y="18717"/>
                </a:cubicBezTo>
                <a:cubicBezTo>
                  <a:pt x="6998" y="18717"/>
                  <a:pt x="1" y="16806"/>
                  <a:pt x="0" y="16806"/>
                </a:cubicBezTo>
                <a:lnTo>
                  <a:pt x="0" y="16806"/>
                </a:lnTo>
                <a:cubicBezTo>
                  <a:pt x="1" y="16806"/>
                  <a:pt x="7900" y="21379"/>
                  <a:pt x="13654" y="21379"/>
                </a:cubicBezTo>
                <a:cubicBezTo>
                  <a:pt x="13894" y="21379"/>
                  <a:pt x="14130" y="21371"/>
                  <a:pt x="14361" y="21355"/>
                </a:cubicBezTo>
                <a:cubicBezTo>
                  <a:pt x="20151" y="20979"/>
                  <a:pt x="24324" y="18610"/>
                  <a:pt x="27482" y="18310"/>
                </a:cubicBezTo>
                <a:cubicBezTo>
                  <a:pt x="30639" y="18009"/>
                  <a:pt x="31955" y="18009"/>
                  <a:pt x="31955" y="18009"/>
                </a:cubicBezTo>
                <a:lnTo>
                  <a:pt x="31955" y="18009"/>
                </a:lnTo>
                <a:cubicBezTo>
                  <a:pt x="31955" y="18009"/>
                  <a:pt x="27482" y="19362"/>
                  <a:pt x="26655" y="19663"/>
                </a:cubicBezTo>
                <a:cubicBezTo>
                  <a:pt x="25894" y="19917"/>
                  <a:pt x="28694" y="23627"/>
                  <a:pt x="32633" y="23627"/>
                </a:cubicBezTo>
                <a:cubicBezTo>
                  <a:pt x="32781" y="23627"/>
                  <a:pt x="32932" y="23621"/>
                  <a:pt x="33083" y="23610"/>
                </a:cubicBezTo>
                <a:cubicBezTo>
                  <a:pt x="37256" y="23310"/>
                  <a:pt x="38760" y="19776"/>
                  <a:pt x="42031" y="19099"/>
                </a:cubicBezTo>
                <a:cubicBezTo>
                  <a:pt x="44109" y="18664"/>
                  <a:pt x="45985" y="18586"/>
                  <a:pt x="47061" y="18586"/>
                </a:cubicBezTo>
                <a:cubicBezTo>
                  <a:pt x="47658" y="18586"/>
                  <a:pt x="48008" y="18610"/>
                  <a:pt x="48008" y="18610"/>
                </a:cubicBezTo>
                <a:cubicBezTo>
                  <a:pt x="48008" y="18610"/>
                  <a:pt x="42519" y="18723"/>
                  <a:pt x="41918" y="20189"/>
                </a:cubicBezTo>
                <a:cubicBezTo>
                  <a:pt x="41394" y="21466"/>
                  <a:pt x="42096" y="22030"/>
                  <a:pt x="44572" y="22030"/>
                </a:cubicBezTo>
                <a:cubicBezTo>
                  <a:pt x="44939" y="22030"/>
                  <a:pt x="45344" y="22018"/>
                  <a:pt x="45790" y="21994"/>
                </a:cubicBezTo>
                <a:cubicBezTo>
                  <a:pt x="49249" y="21768"/>
                  <a:pt x="53421" y="20791"/>
                  <a:pt x="55452" y="20189"/>
                </a:cubicBezTo>
                <a:cubicBezTo>
                  <a:pt x="55620" y="20143"/>
                  <a:pt x="55803" y="20121"/>
                  <a:pt x="56003" y="20121"/>
                </a:cubicBezTo>
                <a:cubicBezTo>
                  <a:pt x="57964" y="20121"/>
                  <a:pt x="61402" y="22175"/>
                  <a:pt x="65625" y="22175"/>
                </a:cubicBezTo>
                <a:cubicBezTo>
                  <a:pt x="66157" y="22175"/>
                  <a:pt x="66701" y="22142"/>
                  <a:pt x="67256" y="22069"/>
                </a:cubicBezTo>
                <a:cubicBezTo>
                  <a:pt x="72632" y="21355"/>
                  <a:pt x="73872" y="19663"/>
                  <a:pt x="73873" y="19663"/>
                </a:cubicBezTo>
                <a:lnTo>
                  <a:pt x="73873" y="19663"/>
                </a:lnTo>
                <a:cubicBezTo>
                  <a:pt x="73872" y="19663"/>
                  <a:pt x="72088" y="20793"/>
                  <a:pt x="69010" y="20793"/>
                </a:cubicBezTo>
                <a:cubicBezTo>
                  <a:pt x="67849" y="20793"/>
                  <a:pt x="66504" y="20632"/>
                  <a:pt x="65000" y="20189"/>
                </a:cubicBezTo>
                <a:cubicBezTo>
                  <a:pt x="59557" y="18623"/>
                  <a:pt x="53817" y="11917"/>
                  <a:pt x="48149" y="11917"/>
                </a:cubicBezTo>
                <a:cubicBezTo>
                  <a:pt x="48102" y="11917"/>
                  <a:pt x="48055" y="11918"/>
                  <a:pt x="48008" y="11919"/>
                </a:cubicBezTo>
                <a:cubicBezTo>
                  <a:pt x="42331" y="11994"/>
                  <a:pt x="38760" y="13422"/>
                  <a:pt x="38760" y="13422"/>
                </a:cubicBezTo>
                <a:cubicBezTo>
                  <a:pt x="38760" y="13422"/>
                  <a:pt x="42444" y="10076"/>
                  <a:pt x="46091" y="10076"/>
                </a:cubicBezTo>
                <a:cubicBezTo>
                  <a:pt x="46091" y="10076"/>
                  <a:pt x="47406" y="5603"/>
                  <a:pt x="39061" y="1843"/>
                </a:cubicBezTo>
                <a:cubicBezTo>
                  <a:pt x="36248" y="576"/>
                  <a:pt x="33311" y="1"/>
                  <a:pt x="3062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07" name="Google Shape;28707;p29"/>
          <p:cNvSpPr/>
          <p:nvPr/>
        </p:nvSpPr>
        <p:spPr>
          <a:xfrm flipH="1">
            <a:off x="6866000" y="4095888"/>
            <a:ext cx="2141950" cy="849275"/>
          </a:xfrm>
          <a:custGeom>
            <a:avLst/>
            <a:gdLst/>
            <a:ahLst/>
            <a:cxnLst/>
            <a:rect l="l" t="t" r="r" b="b"/>
            <a:pathLst>
              <a:path w="85678" h="33971" extrusionOk="0">
                <a:moveTo>
                  <a:pt x="20606" y="1"/>
                </a:moveTo>
                <a:cubicBezTo>
                  <a:pt x="18209" y="1"/>
                  <a:pt x="15458" y="635"/>
                  <a:pt x="12256" y="2014"/>
                </a:cubicBezTo>
                <a:cubicBezTo>
                  <a:pt x="2745" y="6112"/>
                  <a:pt x="7858" y="17353"/>
                  <a:pt x="11241" y="18518"/>
                </a:cubicBezTo>
                <a:cubicBezTo>
                  <a:pt x="11686" y="18673"/>
                  <a:pt x="12176" y="18740"/>
                  <a:pt x="12691" y="18740"/>
                </a:cubicBezTo>
                <a:cubicBezTo>
                  <a:pt x="16043" y="18740"/>
                  <a:pt x="20451" y="15887"/>
                  <a:pt x="20452" y="15887"/>
                </a:cubicBezTo>
                <a:lnTo>
                  <a:pt x="20452" y="15887"/>
                </a:lnTo>
                <a:cubicBezTo>
                  <a:pt x="20451" y="15887"/>
                  <a:pt x="18233" y="18969"/>
                  <a:pt x="13647" y="19909"/>
                </a:cubicBezTo>
                <a:cubicBezTo>
                  <a:pt x="12888" y="20065"/>
                  <a:pt x="12175" y="20135"/>
                  <a:pt x="11473" y="20135"/>
                </a:cubicBezTo>
                <a:cubicBezTo>
                  <a:pt x="8628" y="20135"/>
                  <a:pt x="5968" y="18995"/>
                  <a:pt x="1203" y="17879"/>
                </a:cubicBezTo>
                <a:cubicBezTo>
                  <a:pt x="790" y="18857"/>
                  <a:pt x="376" y="19872"/>
                  <a:pt x="0" y="20887"/>
                </a:cubicBezTo>
                <a:cubicBezTo>
                  <a:pt x="2670" y="21939"/>
                  <a:pt x="4775" y="23368"/>
                  <a:pt x="6429" y="24232"/>
                </a:cubicBezTo>
                <a:cubicBezTo>
                  <a:pt x="10940" y="26563"/>
                  <a:pt x="10489" y="31225"/>
                  <a:pt x="15752" y="33330"/>
                </a:cubicBezTo>
                <a:cubicBezTo>
                  <a:pt x="16904" y="33791"/>
                  <a:pt x="18300" y="33971"/>
                  <a:pt x="19778" y="33971"/>
                </a:cubicBezTo>
                <a:cubicBezTo>
                  <a:pt x="25058" y="33971"/>
                  <a:pt x="31391" y="31676"/>
                  <a:pt x="31391" y="31676"/>
                </a:cubicBezTo>
                <a:cubicBezTo>
                  <a:pt x="31391" y="31676"/>
                  <a:pt x="28459" y="29458"/>
                  <a:pt x="26279" y="26563"/>
                </a:cubicBezTo>
                <a:cubicBezTo>
                  <a:pt x="24098" y="23631"/>
                  <a:pt x="18910" y="23029"/>
                  <a:pt x="18910" y="23029"/>
                </a:cubicBezTo>
                <a:cubicBezTo>
                  <a:pt x="18910" y="23029"/>
                  <a:pt x="19699" y="22861"/>
                  <a:pt x="20862" y="22861"/>
                </a:cubicBezTo>
                <a:cubicBezTo>
                  <a:pt x="22758" y="22861"/>
                  <a:pt x="25648" y="23308"/>
                  <a:pt x="27745" y="25661"/>
                </a:cubicBezTo>
                <a:cubicBezTo>
                  <a:pt x="30882" y="29221"/>
                  <a:pt x="37622" y="33311"/>
                  <a:pt x="43998" y="33311"/>
                </a:cubicBezTo>
                <a:cubicBezTo>
                  <a:pt x="44422" y="33311"/>
                  <a:pt x="44844" y="33293"/>
                  <a:pt x="45264" y="33255"/>
                </a:cubicBezTo>
                <a:cubicBezTo>
                  <a:pt x="50489" y="32804"/>
                  <a:pt x="55076" y="27541"/>
                  <a:pt x="56805" y="23330"/>
                </a:cubicBezTo>
                <a:lnTo>
                  <a:pt x="56805" y="23330"/>
                </a:lnTo>
                <a:cubicBezTo>
                  <a:pt x="56730" y="25699"/>
                  <a:pt x="55828" y="28556"/>
                  <a:pt x="55828" y="28556"/>
                </a:cubicBezTo>
                <a:cubicBezTo>
                  <a:pt x="55828" y="28556"/>
                  <a:pt x="56462" y="28489"/>
                  <a:pt x="57732" y="28489"/>
                </a:cubicBezTo>
                <a:cubicBezTo>
                  <a:pt x="58367" y="28489"/>
                  <a:pt x="59161" y="28506"/>
                  <a:pt x="60113" y="28556"/>
                </a:cubicBezTo>
                <a:cubicBezTo>
                  <a:pt x="60237" y="28561"/>
                  <a:pt x="60362" y="28563"/>
                  <a:pt x="60488" y="28563"/>
                </a:cubicBezTo>
                <a:cubicBezTo>
                  <a:pt x="63252" y="28563"/>
                  <a:pt x="66385" y="27392"/>
                  <a:pt x="71203" y="25774"/>
                </a:cubicBezTo>
                <a:cubicBezTo>
                  <a:pt x="76241" y="24082"/>
                  <a:pt x="85677" y="23518"/>
                  <a:pt x="85677" y="23518"/>
                </a:cubicBezTo>
                <a:cubicBezTo>
                  <a:pt x="84598" y="23186"/>
                  <a:pt x="82348" y="23125"/>
                  <a:pt x="79555" y="23125"/>
                </a:cubicBezTo>
                <a:cubicBezTo>
                  <a:pt x="77939" y="23125"/>
                  <a:pt x="76140" y="23146"/>
                  <a:pt x="74283" y="23146"/>
                </a:cubicBezTo>
                <a:cubicBezTo>
                  <a:pt x="72081" y="23146"/>
                  <a:pt x="69796" y="23117"/>
                  <a:pt x="67632" y="22992"/>
                </a:cubicBezTo>
                <a:cubicBezTo>
                  <a:pt x="60527" y="22578"/>
                  <a:pt x="56692" y="16225"/>
                  <a:pt x="56692" y="16225"/>
                </a:cubicBezTo>
                <a:cubicBezTo>
                  <a:pt x="55640" y="13969"/>
                  <a:pt x="53497" y="11902"/>
                  <a:pt x="49211" y="9909"/>
                </a:cubicBezTo>
                <a:cubicBezTo>
                  <a:pt x="47847" y="9270"/>
                  <a:pt x="46539" y="8996"/>
                  <a:pt x="45337" y="8996"/>
                </a:cubicBezTo>
                <a:cubicBezTo>
                  <a:pt x="40745" y="8996"/>
                  <a:pt x="37704" y="12996"/>
                  <a:pt x="38985" y="15887"/>
                </a:cubicBezTo>
                <a:cubicBezTo>
                  <a:pt x="40602" y="19533"/>
                  <a:pt x="47895" y="20435"/>
                  <a:pt x="47895" y="20435"/>
                </a:cubicBezTo>
                <a:cubicBezTo>
                  <a:pt x="47895" y="20435"/>
                  <a:pt x="46879" y="20774"/>
                  <a:pt x="45206" y="20774"/>
                </a:cubicBezTo>
                <a:cubicBezTo>
                  <a:pt x="43776" y="20774"/>
                  <a:pt x="41865" y="20527"/>
                  <a:pt x="39700" y="19608"/>
                </a:cubicBezTo>
                <a:cubicBezTo>
                  <a:pt x="35038" y="17653"/>
                  <a:pt x="35489" y="12691"/>
                  <a:pt x="31391" y="6526"/>
                </a:cubicBezTo>
                <a:cubicBezTo>
                  <a:pt x="28673" y="2461"/>
                  <a:pt x="25327" y="1"/>
                  <a:pt x="2060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08" name="Google Shape;28708;p29"/>
          <p:cNvGrpSpPr/>
          <p:nvPr/>
        </p:nvGrpSpPr>
        <p:grpSpPr>
          <a:xfrm>
            <a:off x="604482" y="3502311"/>
            <a:ext cx="443090" cy="415211"/>
            <a:chOff x="2987700" y="3560325"/>
            <a:chExt cx="386708" cy="362377"/>
          </a:xfrm>
        </p:grpSpPr>
        <p:sp>
          <p:nvSpPr>
            <p:cNvPr id="28709" name="Google Shape;28709;p29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0" name="Google Shape;28710;p29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1" name="Google Shape;28711;p29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2" name="Google Shape;28712;p29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3" name="Google Shape;28713;p29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4" name="Google Shape;28714;p29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5" name="Google Shape;28715;p29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6" name="Google Shape;28716;p29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7" name="Google Shape;28717;p29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8" name="Google Shape;28718;p29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9" name="Google Shape;28719;p29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0" name="Google Shape;28720;p29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1" name="Google Shape;28721;p29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2" name="Google Shape;28722;p29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3" name="Google Shape;28723;p29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4" name="Google Shape;28724;p29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5" name="Google Shape;28725;p29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6" name="Google Shape;28726;p29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7" name="Google Shape;28727;p29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8" name="Google Shape;28728;p29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9" name="Google Shape;28729;p29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0" name="Google Shape;28730;p29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1" name="Google Shape;28731;p29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32" name="Google Shape;28732;p29"/>
          <p:cNvGrpSpPr/>
          <p:nvPr/>
        </p:nvGrpSpPr>
        <p:grpSpPr>
          <a:xfrm>
            <a:off x="1047587" y="4172111"/>
            <a:ext cx="295252" cy="276675"/>
            <a:chOff x="2987700" y="3560325"/>
            <a:chExt cx="386708" cy="362377"/>
          </a:xfrm>
        </p:grpSpPr>
        <p:sp>
          <p:nvSpPr>
            <p:cNvPr id="28733" name="Google Shape;28733;p29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4" name="Google Shape;28734;p29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5" name="Google Shape;28735;p29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6" name="Google Shape;28736;p29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7" name="Google Shape;28737;p29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8" name="Google Shape;28738;p29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9" name="Google Shape;28739;p29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0" name="Google Shape;28740;p29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1" name="Google Shape;28741;p29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2" name="Google Shape;28742;p29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3" name="Google Shape;28743;p29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4" name="Google Shape;28744;p29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5" name="Google Shape;28745;p29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6" name="Google Shape;28746;p29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7" name="Google Shape;28747;p29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8" name="Google Shape;28748;p29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9" name="Google Shape;28749;p29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0" name="Google Shape;28750;p29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1" name="Google Shape;28751;p29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2" name="Google Shape;28752;p29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3" name="Google Shape;28753;p29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4" name="Google Shape;28754;p29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5" name="Google Shape;28755;p29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56" name="Google Shape;28756;p29"/>
          <p:cNvGrpSpPr/>
          <p:nvPr/>
        </p:nvGrpSpPr>
        <p:grpSpPr>
          <a:xfrm>
            <a:off x="8449837" y="3282811"/>
            <a:ext cx="295252" cy="276675"/>
            <a:chOff x="2987700" y="3560325"/>
            <a:chExt cx="386708" cy="362377"/>
          </a:xfrm>
        </p:grpSpPr>
        <p:sp>
          <p:nvSpPr>
            <p:cNvPr id="28757" name="Google Shape;28757;p29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8" name="Google Shape;28758;p29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9" name="Google Shape;28759;p29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0" name="Google Shape;28760;p29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1" name="Google Shape;28761;p29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2" name="Google Shape;28762;p29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3" name="Google Shape;28763;p29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4" name="Google Shape;28764;p29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5" name="Google Shape;28765;p29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6" name="Google Shape;28766;p29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7" name="Google Shape;28767;p29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8" name="Google Shape;28768;p29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9" name="Google Shape;28769;p29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0" name="Google Shape;28770;p29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1" name="Google Shape;28771;p29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2" name="Google Shape;28772;p29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3" name="Google Shape;28773;p29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4" name="Google Shape;28774;p29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5" name="Google Shape;28775;p29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6" name="Google Shape;28776;p29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7" name="Google Shape;28777;p29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8" name="Google Shape;28778;p29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9" name="Google Shape;28779;p29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_1_1_1">
    <p:spTree>
      <p:nvGrpSpPr>
        <p:cNvPr id="1" name="Shape 28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81" name="Google Shape;28781;p30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28782" name="Google Shape;28782;p30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3" name="Google Shape;28783;p30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4" name="Google Shape;28784;p30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5" name="Google Shape;28785;p30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6" name="Google Shape;28786;p30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7" name="Google Shape;28787;p30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8" name="Google Shape;28788;p30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9" name="Google Shape;28789;p30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0" name="Google Shape;28790;p30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1" name="Google Shape;28791;p30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2" name="Google Shape;28792;p30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3" name="Google Shape;28793;p30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4" name="Google Shape;28794;p30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5" name="Google Shape;28795;p30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6" name="Google Shape;28796;p30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7" name="Google Shape;28797;p30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8" name="Google Shape;28798;p30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9" name="Google Shape;28799;p30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0" name="Google Shape;28800;p30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1" name="Google Shape;28801;p30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2" name="Google Shape;28802;p30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3" name="Google Shape;28803;p30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4" name="Google Shape;28804;p30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5" name="Google Shape;28805;p30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6" name="Google Shape;28806;p30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7" name="Google Shape;28807;p30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8" name="Google Shape;28808;p30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9" name="Google Shape;28809;p30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0" name="Google Shape;28810;p30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1" name="Google Shape;28811;p30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2" name="Google Shape;28812;p30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3" name="Google Shape;28813;p30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4" name="Google Shape;28814;p30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5" name="Google Shape;28815;p30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6" name="Google Shape;28816;p30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7" name="Google Shape;28817;p30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8" name="Google Shape;28818;p30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9" name="Google Shape;28819;p30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0" name="Google Shape;28820;p30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1" name="Google Shape;28821;p30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2" name="Google Shape;28822;p30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3" name="Google Shape;28823;p30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4" name="Google Shape;28824;p30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5" name="Google Shape;28825;p30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6" name="Google Shape;28826;p30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7" name="Google Shape;28827;p30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8" name="Google Shape;28828;p30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9" name="Google Shape;28829;p30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0" name="Google Shape;28830;p30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1" name="Google Shape;28831;p30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2" name="Google Shape;28832;p30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3" name="Google Shape;28833;p30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4" name="Google Shape;28834;p30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5" name="Google Shape;28835;p30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6" name="Google Shape;28836;p30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7" name="Google Shape;28837;p30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8" name="Google Shape;28838;p30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9" name="Google Shape;28839;p30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0" name="Google Shape;28840;p30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1" name="Google Shape;28841;p30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2" name="Google Shape;28842;p30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3" name="Google Shape;28843;p30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4" name="Google Shape;28844;p30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5" name="Google Shape;28845;p30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6" name="Google Shape;28846;p30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7" name="Google Shape;28847;p30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8" name="Google Shape;28848;p30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9" name="Google Shape;28849;p30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0" name="Google Shape;28850;p30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1" name="Google Shape;28851;p30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2" name="Google Shape;28852;p30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3" name="Google Shape;28853;p30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4" name="Google Shape;28854;p30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5" name="Google Shape;28855;p30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6" name="Google Shape;28856;p30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7" name="Google Shape;28857;p30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8" name="Google Shape;28858;p30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9" name="Google Shape;28859;p30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0" name="Google Shape;28860;p30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1" name="Google Shape;28861;p30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2" name="Google Shape;28862;p30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3" name="Google Shape;28863;p30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4" name="Google Shape;28864;p30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5" name="Google Shape;28865;p30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6" name="Google Shape;28866;p30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7" name="Google Shape;28867;p30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8" name="Google Shape;28868;p30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9" name="Google Shape;28869;p30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0" name="Google Shape;28870;p30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1" name="Google Shape;28871;p30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2" name="Google Shape;28872;p30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3" name="Google Shape;28873;p30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4" name="Google Shape;28874;p30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5" name="Google Shape;28875;p30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6" name="Google Shape;28876;p30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7" name="Google Shape;28877;p30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8" name="Google Shape;28878;p30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9" name="Google Shape;28879;p30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0" name="Google Shape;28880;p30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1" name="Google Shape;28881;p30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2" name="Google Shape;28882;p30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3" name="Google Shape;28883;p30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4" name="Google Shape;28884;p30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5" name="Google Shape;28885;p30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6" name="Google Shape;28886;p30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7" name="Google Shape;28887;p30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8" name="Google Shape;28888;p30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9" name="Google Shape;28889;p30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0" name="Google Shape;28890;p30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1" name="Google Shape;28891;p30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2" name="Google Shape;28892;p30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3" name="Google Shape;28893;p30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4" name="Google Shape;28894;p30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5" name="Google Shape;28895;p30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6" name="Google Shape;28896;p30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7" name="Google Shape;28897;p30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8" name="Google Shape;28898;p30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9" name="Google Shape;28899;p30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0" name="Google Shape;28900;p30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1" name="Google Shape;28901;p30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2" name="Google Shape;28902;p30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3" name="Google Shape;28903;p30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4" name="Google Shape;28904;p30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5" name="Google Shape;28905;p30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6" name="Google Shape;28906;p30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7" name="Google Shape;28907;p30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8" name="Google Shape;28908;p30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9" name="Google Shape;28909;p30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0" name="Google Shape;28910;p30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1" name="Google Shape;28911;p30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2" name="Google Shape;28912;p30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3" name="Google Shape;28913;p30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4" name="Google Shape;28914;p30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5" name="Google Shape;28915;p30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6" name="Google Shape;28916;p30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7" name="Google Shape;28917;p30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8" name="Google Shape;28918;p30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9" name="Google Shape;28919;p30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0" name="Google Shape;28920;p30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1" name="Google Shape;28921;p30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2" name="Google Shape;28922;p30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3" name="Google Shape;28923;p30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4" name="Google Shape;28924;p30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5" name="Google Shape;28925;p30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6" name="Google Shape;28926;p30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7" name="Google Shape;28927;p30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8" name="Google Shape;28928;p30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9" name="Google Shape;28929;p30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0" name="Google Shape;28930;p30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1" name="Google Shape;28931;p30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2" name="Google Shape;28932;p30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3" name="Google Shape;28933;p30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4" name="Google Shape;28934;p30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5" name="Google Shape;28935;p30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6" name="Google Shape;28936;p30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7" name="Google Shape;28937;p30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8" name="Google Shape;28938;p30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9" name="Google Shape;28939;p30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0" name="Google Shape;28940;p30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1" name="Google Shape;28941;p30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2" name="Google Shape;28942;p30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3" name="Google Shape;28943;p30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4" name="Google Shape;28944;p30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5" name="Google Shape;28945;p30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6" name="Google Shape;28946;p30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7" name="Google Shape;28947;p30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8" name="Google Shape;28948;p30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9" name="Google Shape;28949;p30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0" name="Google Shape;28950;p30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1" name="Google Shape;28951;p30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2" name="Google Shape;28952;p30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3" name="Google Shape;28953;p30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4" name="Google Shape;28954;p30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5" name="Google Shape;28955;p30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6" name="Google Shape;28956;p30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7" name="Google Shape;28957;p30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8" name="Google Shape;28958;p30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9" name="Google Shape;28959;p30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0" name="Google Shape;28960;p30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1" name="Google Shape;28961;p30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2" name="Google Shape;28962;p30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3" name="Google Shape;28963;p30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4" name="Google Shape;28964;p30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5" name="Google Shape;28965;p30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6" name="Google Shape;28966;p30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7" name="Google Shape;28967;p30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8" name="Google Shape;28968;p30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9" name="Google Shape;28969;p30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0" name="Google Shape;28970;p30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1" name="Google Shape;28971;p30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2" name="Google Shape;28972;p30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3" name="Google Shape;28973;p30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4" name="Google Shape;28974;p30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5" name="Google Shape;28975;p30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6" name="Google Shape;28976;p30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7" name="Google Shape;28977;p30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8" name="Google Shape;28978;p30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9" name="Google Shape;28979;p30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0" name="Google Shape;28980;p30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1" name="Google Shape;28981;p30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2" name="Google Shape;28982;p30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3" name="Google Shape;28983;p30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4" name="Google Shape;28984;p30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5" name="Google Shape;28985;p30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6" name="Google Shape;28986;p30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7" name="Google Shape;28987;p30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8" name="Google Shape;28988;p30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9" name="Google Shape;28989;p30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0" name="Google Shape;28990;p30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1" name="Google Shape;28991;p30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2" name="Google Shape;28992;p30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3" name="Google Shape;28993;p30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4" name="Google Shape;28994;p30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5" name="Google Shape;28995;p30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6" name="Google Shape;28996;p30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7" name="Google Shape;28997;p30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8" name="Google Shape;28998;p30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9" name="Google Shape;28999;p30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0" name="Google Shape;29000;p30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1" name="Google Shape;29001;p30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2" name="Google Shape;29002;p30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3" name="Google Shape;29003;p30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4" name="Google Shape;29004;p30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5" name="Google Shape;29005;p30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6" name="Google Shape;29006;p30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7" name="Google Shape;29007;p30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8" name="Google Shape;29008;p30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9" name="Google Shape;29009;p30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0" name="Google Shape;29010;p30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1" name="Google Shape;29011;p30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2" name="Google Shape;29012;p30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3" name="Google Shape;29013;p30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4" name="Google Shape;29014;p30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5" name="Google Shape;29015;p30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6" name="Google Shape;29016;p30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7" name="Google Shape;29017;p30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8" name="Google Shape;29018;p30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9" name="Google Shape;29019;p30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0" name="Google Shape;29020;p30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1" name="Google Shape;29021;p30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2" name="Google Shape;29022;p30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3" name="Google Shape;29023;p30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4" name="Google Shape;29024;p30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5" name="Google Shape;29025;p30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6" name="Google Shape;29026;p30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7" name="Google Shape;29027;p30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8" name="Google Shape;29028;p30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9" name="Google Shape;29029;p30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0" name="Google Shape;29030;p30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1" name="Google Shape;29031;p30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2" name="Google Shape;29032;p30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3" name="Google Shape;29033;p30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4" name="Google Shape;29034;p30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5" name="Google Shape;29035;p30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6" name="Google Shape;29036;p30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7" name="Google Shape;29037;p30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8" name="Google Shape;29038;p30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9" name="Google Shape;29039;p30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0" name="Google Shape;29040;p30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1" name="Google Shape;29041;p30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2" name="Google Shape;29042;p30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3" name="Google Shape;29043;p30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4" name="Google Shape;29044;p30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5" name="Google Shape;29045;p30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6" name="Google Shape;29046;p30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7" name="Google Shape;29047;p30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8" name="Google Shape;29048;p30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9" name="Google Shape;29049;p30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0" name="Google Shape;29050;p30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1" name="Google Shape;29051;p30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2" name="Google Shape;29052;p30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3" name="Google Shape;29053;p30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4" name="Google Shape;29054;p30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5" name="Google Shape;29055;p30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6" name="Google Shape;29056;p30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7" name="Google Shape;29057;p30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8" name="Google Shape;29058;p30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9" name="Google Shape;29059;p30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0" name="Google Shape;29060;p30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1" name="Google Shape;29061;p30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2" name="Google Shape;29062;p30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3" name="Google Shape;29063;p30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4" name="Google Shape;29064;p30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5" name="Google Shape;29065;p30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6" name="Google Shape;29066;p30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7" name="Google Shape;29067;p30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8" name="Google Shape;29068;p30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9" name="Google Shape;29069;p30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0" name="Google Shape;29070;p30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1" name="Google Shape;29071;p30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2" name="Google Shape;29072;p30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3" name="Google Shape;29073;p30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4" name="Google Shape;29074;p30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5" name="Google Shape;29075;p30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6" name="Google Shape;29076;p30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7" name="Google Shape;29077;p30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8" name="Google Shape;29078;p30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9" name="Google Shape;29079;p30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0" name="Google Shape;29080;p30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1" name="Google Shape;29081;p30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2" name="Google Shape;29082;p30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3" name="Google Shape;29083;p30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4" name="Google Shape;29084;p30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5" name="Google Shape;29085;p30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6" name="Google Shape;29086;p30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7" name="Google Shape;29087;p30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8" name="Google Shape;29088;p30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9" name="Google Shape;29089;p30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0" name="Google Shape;29090;p30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1" name="Google Shape;29091;p30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2" name="Google Shape;29092;p30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3" name="Google Shape;29093;p30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4" name="Google Shape;29094;p30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5" name="Google Shape;29095;p30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6" name="Google Shape;29096;p30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7" name="Google Shape;29097;p30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8" name="Google Shape;29098;p30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9" name="Google Shape;29099;p30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0" name="Google Shape;29100;p30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1" name="Google Shape;29101;p30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2" name="Google Shape;29102;p30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3" name="Google Shape;29103;p30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4" name="Google Shape;29104;p30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5" name="Google Shape;29105;p30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6" name="Google Shape;29106;p30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7" name="Google Shape;29107;p30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8" name="Google Shape;29108;p30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9" name="Google Shape;29109;p30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0" name="Google Shape;29110;p30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1" name="Google Shape;29111;p30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2" name="Google Shape;29112;p30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3" name="Google Shape;29113;p30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4" name="Google Shape;29114;p30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5" name="Google Shape;29115;p30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6" name="Google Shape;29116;p30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7" name="Google Shape;29117;p30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8" name="Google Shape;29118;p30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9" name="Google Shape;29119;p30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0" name="Google Shape;29120;p30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1" name="Google Shape;29121;p30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2" name="Google Shape;29122;p30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3" name="Google Shape;29123;p30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4" name="Google Shape;29124;p30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5" name="Google Shape;29125;p30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6" name="Google Shape;29126;p30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7" name="Google Shape;29127;p30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8" name="Google Shape;29128;p30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9" name="Google Shape;29129;p30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0" name="Google Shape;29130;p30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1" name="Google Shape;29131;p30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2" name="Google Shape;29132;p30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3" name="Google Shape;29133;p30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4" name="Google Shape;29134;p30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5" name="Google Shape;29135;p30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6" name="Google Shape;29136;p30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7" name="Google Shape;29137;p30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8" name="Google Shape;29138;p30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9" name="Google Shape;29139;p30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0" name="Google Shape;29140;p30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1" name="Google Shape;29141;p30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2" name="Google Shape;29142;p30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3" name="Google Shape;29143;p30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4" name="Google Shape;29144;p30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5" name="Google Shape;29145;p30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6" name="Google Shape;29146;p30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7" name="Google Shape;29147;p30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8" name="Google Shape;29148;p30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9" name="Google Shape;29149;p30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0" name="Google Shape;29150;p30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1" name="Google Shape;29151;p30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2" name="Google Shape;29152;p30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3" name="Google Shape;29153;p30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4" name="Google Shape;29154;p30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5" name="Google Shape;29155;p30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6" name="Google Shape;29156;p30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7" name="Google Shape;29157;p30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8" name="Google Shape;29158;p30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9" name="Google Shape;29159;p30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0" name="Google Shape;29160;p30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1" name="Google Shape;29161;p30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2" name="Google Shape;29162;p30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3" name="Google Shape;29163;p30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4" name="Google Shape;29164;p30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5" name="Google Shape;29165;p30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6" name="Google Shape;29166;p30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7" name="Google Shape;29167;p30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8" name="Google Shape;29168;p30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9" name="Google Shape;29169;p30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0" name="Google Shape;29170;p30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1" name="Google Shape;29171;p30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2" name="Google Shape;29172;p30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3" name="Google Shape;29173;p30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4" name="Google Shape;29174;p30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5" name="Google Shape;29175;p30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6" name="Google Shape;29176;p30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7" name="Google Shape;29177;p30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8" name="Google Shape;29178;p30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9" name="Google Shape;29179;p30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0" name="Google Shape;29180;p30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1" name="Google Shape;29181;p30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2" name="Google Shape;29182;p30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3" name="Google Shape;29183;p30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4" name="Google Shape;29184;p30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5" name="Google Shape;29185;p30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6" name="Google Shape;29186;p30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7" name="Google Shape;29187;p30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8" name="Google Shape;29188;p30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9" name="Google Shape;29189;p30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0" name="Google Shape;29190;p30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1" name="Google Shape;29191;p30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2" name="Google Shape;29192;p30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3" name="Google Shape;29193;p30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4" name="Google Shape;29194;p30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5" name="Google Shape;29195;p30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6" name="Google Shape;29196;p30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7" name="Google Shape;29197;p30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8" name="Google Shape;29198;p30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9" name="Google Shape;29199;p30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0" name="Google Shape;29200;p30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1" name="Google Shape;29201;p30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2" name="Google Shape;29202;p30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3" name="Google Shape;29203;p30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4" name="Google Shape;29204;p30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5" name="Google Shape;29205;p30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6" name="Google Shape;29206;p30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7" name="Google Shape;29207;p30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8" name="Google Shape;29208;p30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9" name="Google Shape;29209;p30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0" name="Google Shape;29210;p30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1" name="Google Shape;29211;p30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2" name="Google Shape;29212;p30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3" name="Google Shape;29213;p30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4" name="Google Shape;29214;p30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5" name="Google Shape;29215;p30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6" name="Google Shape;29216;p30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7" name="Google Shape;29217;p30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8" name="Google Shape;29218;p30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9" name="Google Shape;29219;p30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0" name="Google Shape;29220;p30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1" name="Google Shape;29221;p30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2" name="Google Shape;29222;p30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3" name="Google Shape;29223;p30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4" name="Google Shape;29224;p30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5" name="Google Shape;29225;p30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6" name="Google Shape;29226;p30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7" name="Google Shape;29227;p30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8" name="Google Shape;29228;p30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9" name="Google Shape;29229;p30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0" name="Google Shape;29230;p30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1" name="Google Shape;29231;p30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2" name="Google Shape;29232;p30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3" name="Google Shape;29233;p30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4" name="Google Shape;29234;p30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5" name="Google Shape;29235;p30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6" name="Google Shape;29236;p30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7" name="Google Shape;29237;p30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8" name="Google Shape;29238;p30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9" name="Google Shape;29239;p30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0" name="Google Shape;29240;p30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1" name="Google Shape;29241;p30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2" name="Google Shape;29242;p30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3" name="Google Shape;29243;p30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4" name="Google Shape;29244;p30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5" name="Google Shape;29245;p30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6" name="Google Shape;29246;p30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7" name="Google Shape;29247;p30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8" name="Google Shape;29248;p30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9" name="Google Shape;29249;p30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0" name="Google Shape;29250;p30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1" name="Google Shape;29251;p30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2" name="Google Shape;29252;p30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3" name="Google Shape;29253;p30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4" name="Google Shape;29254;p30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5" name="Google Shape;29255;p30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6" name="Google Shape;29256;p30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7" name="Google Shape;29257;p30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8" name="Google Shape;29258;p30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9" name="Google Shape;29259;p30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0" name="Google Shape;29260;p30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1" name="Google Shape;29261;p30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2" name="Google Shape;29262;p30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3" name="Google Shape;29263;p30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4" name="Google Shape;29264;p30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5" name="Google Shape;29265;p30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6" name="Google Shape;29266;p30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7" name="Google Shape;29267;p30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8" name="Google Shape;29268;p30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9" name="Google Shape;29269;p30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0" name="Google Shape;29270;p30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1" name="Google Shape;29271;p30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2" name="Google Shape;29272;p30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3" name="Google Shape;29273;p30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4" name="Google Shape;29274;p30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5" name="Google Shape;29275;p30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6" name="Google Shape;29276;p30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7" name="Google Shape;29277;p30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8" name="Google Shape;29278;p30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9" name="Google Shape;29279;p30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0" name="Google Shape;29280;p30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1" name="Google Shape;29281;p30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2" name="Google Shape;29282;p30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3" name="Google Shape;29283;p30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4" name="Google Shape;29284;p30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5" name="Google Shape;29285;p30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6" name="Google Shape;29286;p30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7" name="Google Shape;29287;p30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8" name="Google Shape;29288;p30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9" name="Google Shape;29289;p30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0" name="Google Shape;29290;p30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1" name="Google Shape;29291;p30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2" name="Google Shape;29292;p30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3" name="Google Shape;29293;p30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4" name="Google Shape;29294;p30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5" name="Google Shape;29295;p30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6" name="Google Shape;29296;p30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7" name="Google Shape;29297;p30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8" name="Google Shape;29298;p30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9" name="Google Shape;29299;p30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0" name="Google Shape;29300;p30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1" name="Google Shape;29301;p30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2" name="Google Shape;29302;p30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3" name="Google Shape;29303;p30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4" name="Google Shape;29304;p30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5" name="Google Shape;29305;p30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6" name="Google Shape;29306;p30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7" name="Google Shape;29307;p30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8" name="Google Shape;29308;p30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9" name="Google Shape;29309;p30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0" name="Google Shape;29310;p30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1" name="Google Shape;29311;p30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2" name="Google Shape;29312;p30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3" name="Google Shape;29313;p30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4" name="Google Shape;29314;p30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5" name="Google Shape;29315;p30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6" name="Google Shape;29316;p30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7" name="Google Shape;29317;p30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8" name="Google Shape;29318;p30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9" name="Google Shape;29319;p30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0" name="Google Shape;29320;p30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1" name="Google Shape;29321;p30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2" name="Google Shape;29322;p30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3" name="Google Shape;29323;p30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4" name="Google Shape;29324;p30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5" name="Google Shape;29325;p30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6" name="Google Shape;29326;p30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7" name="Google Shape;29327;p30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8" name="Google Shape;29328;p30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9" name="Google Shape;29329;p30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0" name="Google Shape;29330;p30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1" name="Google Shape;29331;p30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2" name="Google Shape;29332;p30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3" name="Google Shape;29333;p30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4" name="Google Shape;29334;p30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5" name="Google Shape;29335;p30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6" name="Google Shape;29336;p30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7" name="Google Shape;29337;p30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8" name="Google Shape;29338;p30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9" name="Google Shape;29339;p30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0" name="Google Shape;29340;p30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1" name="Google Shape;29341;p30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2" name="Google Shape;29342;p30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3" name="Google Shape;29343;p30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4" name="Google Shape;29344;p30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5" name="Google Shape;29345;p30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6" name="Google Shape;29346;p30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7" name="Google Shape;29347;p30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8" name="Google Shape;29348;p30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9" name="Google Shape;29349;p30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0" name="Google Shape;29350;p30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1" name="Google Shape;29351;p30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2" name="Google Shape;29352;p30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3" name="Google Shape;29353;p30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4" name="Google Shape;29354;p30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5" name="Google Shape;29355;p30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6" name="Google Shape;29356;p30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7" name="Google Shape;29357;p30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8" name="Google Shape;29358;p30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9" name="Google Shape;29359;p30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0" name="Google Shape;29360;p30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1" name="Google Shape;29361;p30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2" name="Google Shape;29362;p30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3" name="Google Shape;29363;p30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4" name="Google Shape;29364;p30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5" name="Google Shape;29365;p30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6" name="Google Shape;29366;p30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7" name="Google Shape;29367;p30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8" name="Google Shape;29368;p30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9" name="Google Shape;29369;p30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0" name="Google Shape;29370;p30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1" name="Google Shape;29371;p30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2" name="Google Shape;29372;p30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3" name="Google Shape;29373;p30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4" name="Google Shape;29374;p30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5" name="Google Shape;29375;p30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6" name="Google Shape;29376;p30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7" name="Google Shape;29377;p30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8" name="Google Shape;29378;p30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9" name="Google Shape;29379;p30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0" name="Google Shape;29380;p30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1" name="Google Shape;29381;p30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2" name="Google Shape;29382;p30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3" name="Google Shape;29383;p30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4" name="Google Shape;29384;p30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5" name="Google Shape;29385;p30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6" name="Google Shape;29386;p30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7" name="Google Shape;29387;p30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8" name="Google Shape;29388;p30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9" name="Google Shape;29389;p30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0" name="Google Shape;29390;p30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1" name="Google Shape;29391;p30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2" name="Google Shape;29392;p30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3" name="Google Shape;29393;p30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4" name="Google Shape;29394;p30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5" name="Google Shape;29395;p30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6" name="Google Shape;29396;p30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7" name="Google Shape;29397;p30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8" name="Google Shape;29398;p30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9" name="Google Shape;29399;p30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0" name="Google Shape;29400;p30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1" name="Google Shape;29401;p30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2" name="Google Shape;29402;p30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3" name="Google Shape;29403;p30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4" name="Google Shape;29404;p30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5" name="Google Shape;29405;p30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6" name="Google Shape;29406;p30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7" name="Google Shape;29407;p30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8" name="Google Shape;29408;p30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9" name="Google Shape;29409;p30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0" name="Google Shape;29410;p30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1" name="Google Shape;29411;p30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2" name="Google Shape;29412;p30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3" name="Google Shape;29413;p30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4" name="Google Shape;29414;p30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5" name="Google Shape;29415;p30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6" name="Google Shape;29416;p30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7" name="Google Shape;29417;p30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8" name="Google Shape;29418;p30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9" name="Google Shape;29419;p30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0" name="Google Shape;29420;p30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1" name="Google Shape;29421;p30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2" name="Google Shape;29422;p30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3" name="Google Shape;29423;p30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4" name="Google Shape;29424;p30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5" name="Google Shape;29425;p30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6" name="Google Shape;29426;p30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7" name="Google Shape;29427;p30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8" name="Google Shape;29428;p30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9" name="Google Shape;29429;p30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0" name="Google Shape;29430;p30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1" name="Google Shape;29431;p30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2" name="Google Shape;29432;p30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3" name="Google Shape;29433;p30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4" name="Google Shape;29434;p30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5" name="Google Shape;29435;p30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6" name="Google Shape;29436;p30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7" name="Google Shape;29437;p30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8" name="Google Shape;29438;p30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9" name="Google Shape;29439;p30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0" name="Google Shape;29440;p30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1" name="Google Shape;29441;p30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2" name="Google Shape;29442;p30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3" name="Google Shape;29443;p30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4" name="Google Shape;29444;p30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5" name="Google Shape;29445;p30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6" name="Google Shape;29446;p30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7" name="Google Shape;29447;p30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8" name="Google Shape;29448;p30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9" name="Google Shape;29449;p30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0" name="Google Shape;29450;p30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1" name="Google Shape;29451;p30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2" name="Google Shape;29452;p30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3" name="Google Shape;29453;p30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4" name="Google Shape;29454;p30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5" name="Google Shape;29455;p30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6" name="Google Shape;29456;p30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7" name="Google Shape;29457;p30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8" name="Google Shape;29458;p30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9" name="Google Shape;29459;p30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0" name="Google Shape;29460;p30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1" name="Google Shape;29461;p30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2" name="Google Shape;29462;p30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3" name="Google Shape;29463;p30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4" name="Google Shape;29464;p30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5" name="Google Shape;29465;p30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6" name="Google Shape;29466;p30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7" name="Google Shape;29467;p30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8" name="Google Shape;29468;p30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9" name="Google Shape;29469;p30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0" name="Google Shape;29470;p30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1" name="Google Shape;29471;p30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2" name="Google Shape;29472;p30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3" name="Google Shape;29473;p30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4" name="Google Shape;29474;p30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5" name="Google Shape;29475;p30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6" name="Google Shape;29476;p30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7" name="Google Shape;29477;p30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8" name="Google Shape;29478;p30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9" name="Google Shape;29479;p30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0" name="Google Shape;29480;p30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1" name="Google Shape;29481;p30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2" name="Google Shape;29482;p30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3" name="Google Shape;29483;p30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4" name="Google Shape;29484;p30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5" name="Google Shape;29485;p30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6" name="Google Shape;29486;p30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7" name="Google Shape;29487;p30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8" name="Google Shape;29488;p30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9" name="Google Shape;29489;p30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0" name="Google Shape;29490;p30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1" name="Google Shape;29491;p30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2" name="Google Shape;29492;p30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3" name="Google Shape;29493;p30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4" name="Google Shape;29494;p30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5" name="Google Shape;29495;p30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6" name="Google Shape;29496;p30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7" name="Google Shape;29497;p30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8" name="Google Shape;29498;p30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9" name="Google Shape;29499;p30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0" name="Google Shape;29500;p30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1" name="Google Shape;29501;p30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2" name="Google Shape;29502;p30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3" name="Google Shape;29503;p30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4" name="Google Shape;29504;p30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5" name="Google Shape;29505;p30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6" name="Google Shape;29506;p30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7" name="Google Shape;29507;p30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8" name="Google Shape;29508;p30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9" name="Google Shape;29509;p30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0" name="Google Shape;29510;p30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1" name="Google Shape;29511;p30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2" name="Google Shape;29512;p30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3" name="Google Shape;29513;p30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4" name="Google Shape;29514;p30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5" name="Google Shape;29515;p30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6" name="Google Shape;29516;p30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7" name="Google Shape;29517;p30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8" name="Google Shape;29518;p30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9" name="Google Shape;29519;p30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0" name="Google Shape;29520;p30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1" name="Google Shape;29521;p30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2" name="Google Shape;29522;p30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3" name="Google Shape;29523;p30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4" name="Google Shape;29524;p30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5" name="Google Shape;29525;p30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6" name="Google Shape;29526;p30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7" name="Google Shape;29527;p30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8" name="Google Shape;29528;p30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9" name="Google Shape;29529;p30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0" name="Google Shape;29530;p30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1" name="Google Shape;29531;p30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2" name="Google Shape;29532;p30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3" name="Google Shape;29533;p30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4" name="Google Shape;29534;p30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5" name="Google Shape;29535;p30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6" name="Google Shape;29536;p30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7" name="Google Shape;29537;p30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8" name="Google Shape;29538;p30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9" name="Google Shape;29539;p30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0" name="Google Shape;29540;p30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1" name="Google Shape;29541;p30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2" name="Google Shape;29542;p30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3" name="Google Shape;29543;p30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4" name="Google Shape;29544;p30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5" name="Google Shape;29545;p30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6" name="Google Shape;29546;p30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7" name="Google Shape;29547;p30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8" name="Google Shape;29548;p30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9" name="Google Shape;29549;p30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0" name="Google Shape;29550;p30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1" name="Google Shape;29551;p30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2" name="Google Shape;29552;p30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3" name="Google Shape;29553;p30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4" name="Google Shape;29554;p30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5" name="Google Shape;29555;p30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6" name="Google Shape;29556;p30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7" name="Google Shape;29557;p30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8" name="Google Shape;29558;p30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9" name="Google Shape;29559;p30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0" name="Google Shape;29560;p30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1" name="Google Shape;29561;p30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2" name="Google Shape;29562;p30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3" name="Google Shape;29563;p30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4" name="Google Shape;29564;p30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5" name="Google Shape;29565;p30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6" name="Google Shape;29566;p30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7" name="Google Shape;29567;p30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8" name="Google Shape;29568;p30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9" name="Google Shape;29569;p30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0" name="Google Shape;29570;p30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1" name="Google Shape;29571;p30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2" name="Google Shape;29572;p30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3" name="Google Shape;29573;p30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4" name="Google Shape;29574;p30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5" name="Google Shape;29575;p30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6" name="Google Shape;29576;p30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7" name="Google Shape;29577;p30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8" name="Google Shape;29578;p30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9" name="Google Shape;29579;p30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0" name="Google Shape;29580;p30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1" name="Google Shape;29581;p30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2" name="Google Shape;29582;p30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3" name="Google Shape;29583;p30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4" name="Google Shape;29584;p30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5" name="Google Shape;29585;p30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6" name="Google Shape;29586;p30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7" name="Google Shape;29587;p30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8" name="Google Shape;29588;p30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9" name="Google Shape;29589;p30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0" name="Google Shape;29590;p30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1" name="Google Shape;29591;p30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2" name="Google Shape;29592;p30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3" name="Google Shape;29593;p30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4" name="Google Shape;29594;p30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5" name="Google Shape;29595;p30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6" name="Google Shape;29596;p30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7" name="Google Shape;29597;p30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8" name="Google Shape;29598;p30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9" name="Google Shape;29599;p30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0" name="Google Shape;29600;p30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1" name="Google Shape;29601;p30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2" name="Google Shape;29602;p30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3" name="Google Shape;29603;p30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4" name="Google Shape;29604;p30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5" name="Google Shape;29605;p30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6" name="Google Shape;29606;p30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7" name="Google Shape;29607;p30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8" name="Google Shape;29608;p30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9" name="Google Shape;29609;p30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0" name="Google Shape;29610;p30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1" name="Google Shape;29611;p30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2" name="Google Shape;29612;p30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3" name="Google Shape;29613;p30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4" name="Google Shape;29614;p30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5" name="Google Shape;29615;p30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6" name="Google Shape;29616;p30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7" name="Google Shape;29617;p30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8" name="Google Shape;29618;p30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9" name="Google Shape;29619;p30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0" name="Google Shape;29620;p30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1" name="Google Shape;29621;p30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2" name="Google Shape;29622;p30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3" name="Google Shape;29623;p30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4" name="Google Shape;29624;p30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5" name="Google Shape;29625;p30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6" name="Google Shape;29626;p30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7" name="Google Shape;29627;p30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8" name="Google Shape;29628;p30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9" name="Google Shape;29629;p30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0" name="Google Shape;29630;p30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1" name="Google Shape;29631;p30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2" name="Google Shape;29632;p30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3" name="Google Shape;29633;p30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4" name="Google Shape;29634;p30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5" name="Google Shape;29635;p30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6" name="Google Shape;29636;p30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7" name="Google Shape;29637;p30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8" name="Google Shape;29638;p30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9" name="Google Shape;29639;p30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0" name="Google Shape;29640;p30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1" name="Google Shape;29641;p30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2" name="Google Shape;29642;p30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3" name="Google Shape;29643;p30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4" name="Google Shape;29644;p30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5" name="Google Shape;29645;p30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6" name="Google Shape;29646;p30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7" name="Google Shape;29647;p30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8" name="Google Shape;29648;p30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9" name="Google Shape;29649;p30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0" name="Google Shape;29650;p30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1" name="Google Shape;29651;p30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2" name="Google Shape;29652;p30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3" name="Google Shape;29653;p30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4" name="Google Shape;29654;p30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5" name="Google Shape;29655;p30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6" name="Google Shape;29656;p30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7" name="Google Shape;29657;p30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8" name="Google Shape;29658;p30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9" name="Google Shape;29659;p30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0" name="Google Shape;29660;p30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1" name="Google Shape;29661;p30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2" name="Google Shape;29662;p30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3" name="Google Shape;29663;p30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4" name="Google Shape;29664;p30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5" name="Google Shape;29665;p30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6" name="Google Shape;29666;p30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7" name="Google Shape;29667;p30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8" name="Google Shape;29668;p30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9" name="Google Shape;29669;p30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0" name="Google Shape;29670;p30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1" name="Google Shape;29671;p30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2" name="Google Shape;29672;p30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3" name="Google Shape;29673;p30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4" name="Google Shape;29674;p30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5" name="Google Shape;29675;p30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6" name="Google Shape;29676;p30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7" name="Google Shape;29677;p30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8" name="Google Shape;29678;p30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9" name="Google Shape;29679;p30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0" name="Google Shape;29680;p30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1" name="Google Shape;29681;p30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2" name="Google Shape;29682;p30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3" name="Google Shape;29683;p30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4" name="Google Shape;29684;p30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5" name="Google Shape;29685;p30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6" name="Google Shape;29686;p30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7" name="Google Shape;29687;p30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8" name="Google Shape;29688;p30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9" name="Google Shape;29689;p30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0" name="Google Shape;29690;p30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1" name="Google Shape;29691;p30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2" name="Google Shape;29692;p30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3" name="Google Shape;29693;p30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4" name="Google Shape;29694;p30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5" name="Google Shape;29695;p30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6" name="Google Shape;29696;p30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7" name="Google Shape;29697;p30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8" name="Google Shape;29698;p30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9" name="Google Shape;29699;p30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0" name="Google Shape;29700;p30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1" name="Google Shape;29701;p30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2" name="Google Shape;29702;p30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3" name="Google Shape;29703;p30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4" name="Google Shape;29704;p30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5" name="Google Shape;29705;p30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6" name="Google Shape;29706;p30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7" name="Google Shape;29707;p30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8" name="Google Shape;29708;p30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9" name="Google Shape;29709;p30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0" name="Google Shape;29710;p30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1" name="Google Shape;29711;p30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2" name="Google Shape;29712;p30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3" name="Google Shape;29713;p30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4" name="Google Shape;29714;p30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5" name="Google Shape;29715;p30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6" name="Google Shape;29716;p30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7" name="Google Shape;29717;p30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8" name="Google Shape;29718;p30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9" name="Google Shape;29719;p30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0" name="Google Shape;29720;p30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1" name="Google Shape;29721;p30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2" name="Google Shape;29722;p30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3" name="Google Shape;29723;p30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4" name="Google Shape;29724;p30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5" name="Google Shape;29725;p30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6" name="Google Shape;29726;p30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7" name="Google Shape;29727;p30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8" name="Google Shape;29728;p30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9" name="Google Shape;29729;p30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0" name="Google Shape;29730;p30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1" name="Google Shape;29731;p30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2" name="Google Shape;29732;p30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3" name="Google Shape;29733;p30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4" name="Google Shape;29734;p30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5" name="Google Shape;29735;p30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6" name="Google Shape;29736;p30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7" name="Google Shape;29737;p30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8" name="Google Shape;29738;p30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9" name="Google Shape;29739;p30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0" name="Google Shape;29740;p30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1" name="Google Shape;29741;p30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2" name="Google Shape;29742;p30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3" name="Google Shape;29743;p30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4" name="Google Shape;29744;p30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5" name="Google Shape;29745;p30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6" name="Google Shape;29746;p30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7" name="Google Shape;29747;p30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8" name="Google Shape;29748;p30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9" name="Google Shape;29749;p30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0" name="Google Shape;29750;p30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1" name="Google Shape;29751;p30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2" name="Google Shape;29752;p30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3" name="Google Shape;29753;p30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4" name="Google Shape;29754;p30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5" name="Google Shape;29755;p30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6" name="Google Shape;29756;p30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7" name="Google Shape;29757;p30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8" name="Google Shape;29758;p30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9" name="Google Shape;29759;p30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0" name="Google Shape;29760;p30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1" name="Google Shape;29761;p30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2" name="Google Shape;29762;p30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3" name="Google Shape;29763;p30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4" name="Google Shape;29764;p30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5" name="Google Shape;29765;p30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6" name="Google Shape;29766;p30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7" name="Google Shape;29767;p30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8" name="Google Shape;29768;p30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9" name="Google Shape;29769;p30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0" name="Google Shape;29770;p30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1" name="Google Shape;29771;p30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2" name="Google Shape;29772;p30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3" name="Google Shape;29773;p30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4" name="Google Shape;29774;p30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5" name="Google Shape;29775;p30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6" name="Google Shape;29776;p30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7" name="Google Shape;29777;p30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8" name="Google Shape;29778;p30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9" name="Google Shape;29779;p30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0" name="Google Shape;29780;p30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1" name="Google Shape;29781;p30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2" name="Google Shape;29782;p30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3" name="Google Shape;29783;p30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4" name="Google Shape;29784;p30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5" name="Google Shape;29785;p30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6" name="Google Shape;29786;p30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7" name="Google Shape;29787;p30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8" name="Google Shape;29788;p30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9" name="Google Shape;29789;p30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0" name="Google Shape;29790;p30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1" name="Google Shape;29791;p30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2" name="Google Shape;29792;p30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3" name="Google Shape;29793;p30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4" name="Google Shape;29794;p30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5" name="Google Shape;29795;p30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6" name="Google Shape;29796;p30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7" name="Google Shape;29797;p30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8" name="Google Shape;29798;p30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9" name="Google Shape;29799;p30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0" name="Google Shape;29800;p30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1" name="Google Shape;29801;p30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2" name="Google Shape;29802;p30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3" name="Google Shape;29803;p30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04" name="Google Shape;29804;p30"/>
          <p:cNvSpPr/>
          <p:nvPr/>
        </p:nvSpPr>
        <p:spPr>
          <a:xfrm>
            <a:off x="295775" y="297300"/>
            <a:ext cx="8556600" cy="4552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05" name="Google Shape;29805;p30"/>
          <p:cNvSpPr/>
          <p:nvPr/>
        </p:nvSpPr>
        <p:spPr>
          <a:xfrm rot="4584702">
            <a:off x="1621719" y="1496020"/>
            <a:ext cx="5900563" cy="5900563"/>
          </a:xfrm>
          <a:prstGeom prst="chord">
            <a:avLst>
              <a:gd name="adj1" fmla="val 5379563"/>
              <a:gd name="adj2" fmla="val 178593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06" name="Google Shape;29806;p30"/>
          <p:cNvGrpSpPr/>
          <p:nvPr/>
        </p:nvGrpSpPr>
        <p:grpSpPr>
          <a:xfrm>
            <a:off x="17" y="1877022"/>
            <a:ext cx="3128036" cy="3285612"/>
            <a:chOff x="4057300" y="1727225"/>
            <a:chExt cx="2554750" cy="2327250"/>
          </a:xfrm>
        </p:grpSpPr>
        <p:sp>
          <p:nvSpPr>
            <p:cNvPr id="29807" name="Google Shape;29807;p30"/>
            <p:cNvSpPr/>
            <p:nvPr/>
          </p:nvSpPr>
          <p:spPr>
            <a:xfrm>
              <a:off x="4057300" y="1793375"/>
              <a:ext cx="2538025" cy="2261100"/>
            </a:xfrm>
            <a:custGeom>
              <a:avLst/>
              <a:gdLst/>
              <a:ahLst/>
              <a:cxnLst/>
              <a:rect l="l" t="t" r="r" b="b"/>
              <a:pathLst>
                <a:path w="101521" h="90444" extrusionOk="0">
                  <a:moveTo>
                    <a:pt x="10054" y="0"/>
                  </a:moveTo>
                  <a:cubicBezTo>
                    <a:pt x="7811" y="0"/>
                    <a:pt x="5555" y="278"/>
                    <a:pt x="3545" y="949"/>
                  </a:cubicBezTo>
                  <a:cubicBezTo>
                    <a:pt x="2289" y="1367"/>
                    <a:pt x="1113" y="1626"/>
                    <a:pt x="0" y="1795"/>
                  </a:cubicBezTo>
                  <a:lnTo>
                    <a:pt x="0" y="90444"/>
                  </a:lnTo>
                  <a:lnTo>
                    <a:pt x="101521" y="90444"/>
                  </a:lnTo>
                  <a:cubicBezTo>
                    <a:pt x="92061" y="84128"/>
                    <a:pt x="79920" y="75541"/>
                    <a:pt x="70406" y="67212"/>
                  </a:cubicBezTo>
                  <a:cubicBezTo>
                    <a:pt x="52119" y="51214"/>
                    <a:pt x="24701" y="5518"/>
                    <a:pt x="22421" y="3229"/>
                  </a:cubicBezTo>
                  <a:cubicBezTo>
                    <a:pt x="20802" y="1617"/>
                    <a:pt x="15466" y="0"/>
                    <a:pt x="10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8" name="Google Shape;29808;p30"/>
            <p:cNvSpPr/>
            <p:nvPr/>
          </p:nvSpPr>
          <p:spPr>
            <a:xfrm>
              <a:off x="4669700" y="3475225"/>
              <a:ext cx="666975" cy="579250"/>
            </a:xfrm>
            <a:custGeom>
              <a:avLst/>
              <a:gdLst/>
              <a:ahLst/>
              <a:cxnLst/>
              <a:rect l="l" t="t" r="r" b="b"/>
              <a:pathLst>
                <a:path w="26679" h="23170" extrusionOk="0">
                  <a:moveTo>
                    <a:pt x="935" y="1"/>
                  </a:moveTo>
                  <a:cubicBezTo>
                    <a:pt x="0" y="1"/>
                    <a:pt x="7973" y="9915"/>
                    <a:pt x="15143" y="17887"/>
                  </a:cubicBezTo>
                  <a:cubicBezTo>
                    <a:pt x="16791" y="19722"/>
                    <a:pt x="18083" y="21486"/>
                    <a:pt x="19170" y="23170"/>
                  </a:cubicBezTo>
                  <a:lnTo>
                    <a:pt x="26679" y="23170"/>
                  </a:lnTo>
                  <a:cubicBezTo>
                    <a:pt x="26581" y="23072"/>
                    <a:pt x="26483" y="22982"/>
                    <a:pt x="26394" y="22884"/>
                  </a:cubicBezTo>
                  <a:cubicBezTo>
                    <a:pt x="7402" y="2753"/>
                    <a:pt x="2379" y="473"/>
                    <a:pt x="1016" y="19"/>
                  </a:cubicBezTo>
                  <a:cubicBezTo>
                    <a:pt x="980" y="10"/>
                    <a:pt x="962" y="1"/>
                    <a:pt x="9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9" name="Google Shape;29809;p30"/>
            <p:cNvSpPr/>
            <p:nvPr/>
          </p:nvSpPr>
          <p:spPr>
            <a:xfrm>
              <a:off x="4057300" y="2613875"/>
              <a:ext cx="938225" cy="1440600"/>
            </a:xfrm>
            <a:custGeom>
              <a:avLst/>
              <a:gdLst/>
              <a:ahLst/>
              <a:cxnLst/>
              <a:rect l="l" t="t" r="r" b="b"/>
              <a:pathLst>
                <a:path w="37529" h="57624" extrusionOk="0">
                  <a:moveTo>
                    <a:pt x="0" y="39862"/>
                  </a:moveTo>
                  <a:lnTo>
                    <a:pt x="0" y="57624"/>
                  </a:lnTo>
                  <a:lnTo>
                    <a:pt x="7990" y="57624"/>
                  </a:lnTo>
                  <a:cubicBezTo>
                    <a:pt x="7028" y="55824"/>
                    <a:pt x="6146" y="53544"/>
                    <a:pt x="5131" y="49990"/>
                  </a:cubicBezTo>
                  <a:cubicBezTo>
                    <a:pt x="3563" y="44494"/>
                    <a:pt x="980" y="41697"/>
                    <a:pt x="0" y="39862"/>
                  </a:cubicBezTo>
                  <a:close/>
                  <a:moveTo>
                    <a:pt x="0" y="0"/>
                  </a:moveTo>
                  <a:lnTo>
                    <a:pt x="0" y="32246"/>
                  </a:lnTo>
                  <a:cubicBezTo>
                    <a:pt x="1309" y="34072"/>
                    <a:pt x="2788" y="36967"/>
                    <a:pt x="2726" y="38588"/>
                  </a:cubicBezTo>
                  <a:cubicBezTo>
                    <a:pt x="2601" y="41795"/>
                    <a:pt x="5594" y="43603"/>
                    <a:pt x="6048" y="46801"/>
                  </a:cubicBezTo>
                  <a:cubicBezTo>
                    <a:pt x="6503" y="49990"/>
                    <a:pt x="10155" y="52733"/>
                    <a:pt x="11527" y="55931"/>
                  </a:cubicBezTo>
                  <a:cubicBezTo>
                    <a:pt x="11749" y="56457"/>
                    <a:pt x="11945" y="57036"/>
                    <a:pt x="12088" y="57624"/>
                  </a:cubicBezTo>
                  <a:lnTo>
                    <a:pt x="37528" y="57624"/>
                  </a:lnTo>
                  <a:cubicBezTo>
                    <a:pt x="35301" y="52217"/>
                    <a:pt x="32575" y="45732"/>
                    <a:pt x="28923" y="42472"/>
                  </a:cubicBezTo>
                  <a:cubicBezTo>
                    <a:pt x="23534" y="37670"/>
                    <a:pt x="19241" y="32789"/>
                    <a:pt x="18644" y="24728"/>
                  </a:cubicBezTo>
                  <a:cubicBezTo>
                    <a:pt x="18056" y="16666"/>
                    <a:pt x="17005" y="6627"/>
                    <a:pt x="11981" y="2975"/>
                  </a:cubicBezTo>
                  <a:cubicBezTo>
                    <a:pt x="9255" y="989"/>
                    <a:pt x="4320" y="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0" name="Google Shape;29810;p30"/>
            <p:cNvSpPr/>
            <p:nvPr/>
          </p:nvSpPr>
          <p:spPr>
            <a:xfrm>
              <a:off x="5759550" y="3420225"/>
              <a:ext cx="852500" cy="634250"/>
            </a:xfrm>
            <a:custGeom>
              <a:avLst/>
              <a:gdLst/>
              <a:ahLst/>
              <a:cxnLst/>
              <a:rect l="l" t="t" r="r" b="b"/>
              <a:pathLst>
                <a:path w="34100" h="25370" extrusionOk="0">
                  <a:moveTo>
                    <a:pt x="0" y="1"/>
                  </a:moveTo>
                  <a:cubicBezTo>
                    <a:pt x="784" y="758"/>
                    <a:pt x="1559" y="1470"/>
                    <a:pt x="2316" y="2138"/>
                  </a:cubicBezTo>
                  <a:cubicBezTo>
                    <a:pt x="5381" y="4820"/>
                    <a:pt x="8712" y="7528"/>
                    <a:pt x="12151" y="10173"/>
                  </a:cubicBezTo>
                  <a:cubicBezTo>
                    <a:pt x="9202" y="7875"/>
                    <a:pt x="4347" y="3991"/>
                    <a:pt x="0" y="1"/>
                  </a:cubicBezTo>
                  <a:close/>
                  <a:moveTo>
                    <a:pt x="15731" y="12908"/>
                  </a:moveTo>
                  <a:cubicBezTo>
                    <a:pt x="21851" y="17477"/>
                    <a:pt x="28069" y="21789"/>
                    <a:pt x="33431" y="25370"/>
                  </a:cubicBezTo>
                  <a:lnTo>
                    <a:pt x="34099" y="25370"/>
                  </a:lnTo>
                  <a:cubicBezTo>
                    <a:pt x="26750" y="20426"/>
                    <a:pt x="18751" y="15019"/>
                    <a:pt x="15731" y="12908"/>
                  </a:cubicBezTo>
                  <a:close/>
                </a:path>
              </a:pathLst>
            </a:custGeom>
            <a:solidFill>
              <a:srgbClr val="CB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1" name="Google Shape;29811;p30"/>
            <p:cNvSpPr/>
            <p:nvPr/>
          </p:nvSpPr>
          <p:spPr>
            <a:xfrm>
              <a:off x="5038250" y="2933425"/>
              <a:ext cx="1557075" cy="1121050"/>
            </a:xfrm>
            <a:custGeom>
              <a:avLst/>
              <a:gdLst/>
              <a:ahLst/>
              <a:cxnLst/>
              <a:rect l="l" t="t" r="r" b="b"/>
              <a:pathLst>
                <a:path w="62283" h="44842" extrusionOk="0">
                  <a:moveTo>
                    <a:pt x="1150" y="1"/>
                  </a:moveTo>
                  <a:cubicBezTo>
                    <a:pt x="677" y="1"/>
                    <a:pt x="285" y="72"/>
                    <a:pt x="0" y="205"/>
                  </a:cubicBezTo>
                  <a:cubicBezTo>
                    <a:pt x="0" y="205"/>
                    <a:pt x="2094" y="9826"/>
                    <a:pt x="5292" y="16667"/>
                  </a:cubicBezTo>
                  <a:cubicBezTo>
                    <a:pt x="8489" y="23517"/>
                    <a:pt x="20613" y="24425"/>
                    <a:pt x="25966" y="33333"/>
                  </a:cubicBezTo>
                  <a:cubicBezTo>
                    <a:pt x="28282" y="37199"/>
                    <a:pt x="31667" y="41278"/>
                    <a:pt x="35533" y="44842"/>
                  </a:cubicBezTo>
                  <a:lnTo>
                    <a:pt x="62283" y="44842"/>
                  </a:lnTo>
                  <a:cubicBezTo>
                    <a:pt x="56921" y="41261"/>
                    <a:pt x="50703" y="36949"/>
                    <a:pt x="44583" y="32380"/>
                  </a:cubicBezTo>
                  <a:cubicBezTo>
                    <a:pt x="44022" y="31979"/>
                    <a:pt x="43630" y="31694"/>
                    <a:pt x="43452" y="31560"/>
                  </a:cubicBezTo>
                  <a:cubicBezTo>
                    <a:pt x="43042" y="31240"/>
                    <a:pt x="42178" y="30571"/>
                    <a:pt x="41003" y="29645"/>
                  </a:cubicBezTo>
                  <a:cubicBezTo>
                    <a:pt x="37564" y="27000"/>
                    <a:pt x="34233" y="24292"/>
                    <a:pt x="31168" y="21610"/>
                  </a:cubicBezTo>
                  <a:cubicBezTo>
                    <a:pt x="30411" y="20942"/>
                    <a:pt x="29636" y="20230"/>
                    <a:pt x="28852" y="19473"/>
                  </a:cubicBezTo>
                  <a:cubicBezTo>
                    <a:pt x="26029" y="16889"/>
                    <a:pt x="23428" y="14253"/>
                    <a:pt x="21700" y="11981"/>
                  </a:cubicBezTo>
                  <a:cubicBezTo>
                    <a:pt x="16783" y="5505"/>
                    <a:pt x="5479" y="1"/>
                    <a:pt x="1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2" name="Google Shape;29812;p30"/>
            <p:cNvSpPr/>
            <p:nvPr/>
          </p:nvSpPr>
          <p:spPr>
            <a:xfrm>
              <a:off x="4057300" y="1727225"/>
              <a:ext cx="1640575" cy="1748475"/>
            </a:xfrm>
            <a:custGeom>
              <a:avLst/>
              <a:gdLst/>
              <a:ahLst/>
              <a:cxnLst/>
              <a:rect l="l" t="t" r="r" b="b"/>
              <a:pathLst>
                <a:path w="65623" h="69939" extrusionOk="0">
                  <a:moveTo>
                    <a:pt x="13269" y="0"/>
                  </a:moveTo>
                  <a:cubicBezTo>
                    <a:pt x="9759" y="0"/>
                    <a:pt x="6250" y="3510"/>
                    <a:pt x="2744" y="3510"/>
                  </a:cubicBezTo>
                  <a:cubicBezTo>
                    <a:pt x="2019" y="3510"/>
                    <a:pt x="1295" y="3360"/>
                    <a:pt x="570" y="2998"/>
                  </a:cubicBezTo>
                  <a:cubicBezTo>
                    <a:pt x="383" y="2900"/>
                    <a:pt x="187" y="2811"/>
                    <a:pt x="0" y="2731"/>
                  </a:cubicBezTo>
                  <a:lnTo>
                    <a:pt x="0" y="62323"/>
                  </a:lnTo>
                  <a:cubicBezTo>
                    <a:pt x="1701" y="61815"/>
                    <a:pt x="3046" y="59891"/>
                    <a:pt x="3046" y="52587"/>
                  </a:cubicBezTo>
                  <a:cubicBezTo>
                    <a:pt x="3046" y="45972"/>
                    <a:pt x="6351" y="42667"/>
                    <a:pt x="8555" y="42667"/>
                  </a:cubicBezTo>
                  <a:cubicBezTo>
                    <a:pt x="9657" y="42667"/>
                    <a:pt x="10484" y="43494"/>
                    <a:pt x="10484" y="45149"/>
                  </a:cubicBezTo>
                  <a:cubicBezTo>
                    <a:pt x="10484" y="49194"/>
                    <a:pt x="12136" y="53244"/>
                    <a:pt x="14096" y="53244"/>
                  </a:cubicBezTo>
                  <a:cubicBezTo>
                    <a:pt x="14535" y="53244"/>
                    <a:pt x="14990" y="53040"/>
                    <a:pt x="15446" y="52587"/>
                  </a:cubicBezTo>
                  <a:cubicBezTo>
                    <a:pt x="16684" y="51344"/>
                    <a:pt x="17452" y="50104"/>
                    <a:pt x="18530" y="50104"/>
                  </a:cubicBezTo>
                  <a:cubicBezTo>
                    <a:pt x="19608" y="50104"/>
                    <a:pt x="20995" y="51344"/>
                    <a:pt x="23472" y="55063"/>
                  </a:cubicBezTo>
                  <a:cubicBezTo>
                    <a:pt x="28433" y="62501"/>
                    <a:pt x="38348" y="69939"/>
                    <a:pt x="40833" y="69939"/>
                  </a:cubicBezTo>
                  <a:cubicBezTo>
                    <a:pt x="43309" y="69939"/>
                    <a:pt x="35871" y="62501"/>
                    <a:pt x="35871" y="57539"/>
                  </a:cubicBezTo>
                  <a:cubicBezTo>
                    <a:pt x="35871" y="53914"/>
                    <a:pt x="39856" y="51611"/>
                    <a:pt x="42963" y="51611"/>
                  </a:cubicBezTo>
                  <a:cubicBezTo>
                    <a:pt x="44101" y="51611"/>
                    <a:pt x="45122" y="51920"/>
                    <a:pt x="45786" y="52587"/>
                  </a:cubicBezTo>
                  <a:cubicBezTo>
                    <a:pt x="47999" y="54792"/>
                    <a:pt x="58073" y="62895"/>
                    <a:pt x="62002" y="62895"/>
                  </a:cubicBezTo>
                  <a:cubicBezTo>
                    <a:pt x="62485" y="62895"/>
                    <a:pt x="62875" y="62772"/>
                    <a:pt x="63147" y="62501"/>
                  </a:cubicBezTo>
                  <a:cubicBezTo>
                    <a:pt x="65623" y="60024"/>
                    <a:pt x="40833" y="35226"/>
                    <a:pt x="35871" y="25311"/>
                  </a:cubicBezTo>
                  <a:cubicBezTo>
                    <a:pt x="30910" y="15388"/>
                    <a:pt x="20399" y="2998"/>
                    <a:pt x="15446" y="513"/>
                  </a:cubicBezTo>
                  <a:cubicBezTo>
                    <a:pt x="14720" y="150"/>
                    <a:pt x="13994" y="0"/>
                    <a:pt x="13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13" name="Google Shape;29813;p30"/>
          <p:cNvGrpSpPr/>
          <p:nvPr/>
        </p:nvGrpSpPr>
        <p:grpSpPr>
          <a:xfrm>
            <a:off x="5648263" y="1877196"/>
            <a:ext cx="3495807" cy="3285554"/>
            <a:chOff x="754100" y="1761375"/>
            <a:chExt cx="2813300" cy="2293100"/>
          </a:xfrm>
        </p:grpSpPr>
        <p:sp>
          <p:nvSpPr>
            <p:cNvPr id="29814" name="Google Shape;29814;p30"/>
            <p:cNvSpPr/>
            <p:nvPr/>
          </p:nvSpPr>
          <p:spPr>
            <a:xfrm>
              <a:off x="754100" y="1827550"/>
              <a:ext cx="2813300" cy="2226925"/>
            </a:xfrm>
            <a:custGeom>
              <a:avLst/>
              <a:gdLst/>
              <a:ahLst/>
              <a:cxnLst/>
              <a:rect l="l" t="t" r="r" b="b"/>
              <a:pathLst>
                <a:path w="112532" h="89077" extrusionOk="0">
                  <a:moveTo>
                    <a:pt x="112531" y="428"/>
                  </a:moveTo>
                  <a:cubicBezTo>
                    <a:pt x="107552" y="1185"/>
                    <a:pt x="103819" y="0"/>
                    <a:pt x="100087" y="1862"/>
                  </a:cubicBezTo>
                  <a:cubicBezTo>
                    <a:pt x="95517" y="4151"/>
                    <a:pt x="81808" y="20140"/>
                    <a:pt x="74949" y="26999"/>
                  </a:cubicBezTo>
                  <a:cubicBezTo>
                    <a:pt x="68091" y="33849"/>
                    <a:pt x="47532" y="54417"/>
                    <a:pt x="33823" y="65845"/>
                  </a:cubicBezTo>
                  <a:cubicBezTo>
                    <a:pt x="24576" y="73542"/>
                    <a:pt x="9095" y="82289"/>
                    <a:pt x="0" y="87161"/>
                  </a:cubicBezTo>
                  <a:lnTo>
                    <a:pt x="0" y="89077"/>
                  </a:lnTo>
                  <a:lnTo>
                    <a:pt x="112531" y="89077"/>
                  </a:lnTo>
                  <a:lnTo>
                    <a:pt x="112531" y="4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5" name="Google Shape;29815;p30"/>
            <p:cNvSpPr/>
            <p:nvPr/>
          </p:nvSpPr>
          <p:spPr>
            <a:xfrm>
              <a:off x="2716225" y="3470100"/>
              <a:ext cx="308025" cy="584375"/>
            </a:xfrm>
            <a:custGeom>
              <a:avLst/>
              <a:gdLst/>
              <a:ahLst/>
              <a:cxnLst/>
              <a:rect l="l" t="t" r="r" b="b"/>
              <a:pathLst>
                <a:path w="12321" h="23375" extrusionOk="0">
                  <a:moveTo>
                    <a:pt x="12151" y="1"/>
                  </a:moveTo>
                  <a:cubicBezTo>
                    <a:pt x="11447" y="1"/>
                    <a:pt x="8142" y="6610"/>
                    <a:pt x="8142" y="6610"/>
                  </a:cubicBezTo>
                  <a:cubicBezTo>
                    <a:pt x="8142" y="6610"/>
                    <a:pt x="4401" y="12846"/>
                    <a:pt x="2165" y="18404"/>
                  </a:cubicBezTo>
                  <a:cubicBezTo>
                    <a:pt x="1310" y="20533"/>
                    <a:pt x="722" y="22029"/>
                    <a:pt x="1" y="23375"/>
                  </a:cubicBezTo>
                  <a:lnTo>
                    <a:pt x="5613" y="23375"/>
                  </a:lnTo>
                  <a:cubicBezTo>
                    <a:pt x="7198" y="20480"/>
                    <a:pt x="8419" y="17335"/>
                    <a:pt x="9051" y="14378"/>
                  </a:cubicBezTo>
                  <a:cubicBezTo>
                    <a:pt x="10423" y="7982"/>
                    <a:pt x="11795" y="3876"/>
                    <a:pt x="12249" y="678"/>
                  </a:cubicBezTo>
                  <a:cubicBezTo>
                    <a:pt x="12320" y="206"/>
                    <a:pt x="12276" y="1"/>
                    <a:pt x="121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6" name="Google Shape;29816;p30"/>
            <p:cNvSpPr/>
            <p:nvPr/>
          </p:nvSpPr>
          <p:spPr>
            <a:xfrm>
              <a:off x="2276200" y="3273475"/>
              <a:ext cx="325375" cy="493275"/>
            </a:xfrm>
            <a:custGeom>
              <a:avLst/>
              <a:gdLst/>
              <a:ahLst/>
              <a:cxnLst/>
              <a:rect l="l" t="t" r="r" b="b"/>
              <a:pathLst>
                <a:path w="13015" h="19731" extrusionOk="0">
                  <a:moveTo>
                    <a:pt x="10832" y="0"/>
                  </a:moveTo>
                  <a:cubicBezTo>
                    <a:pt x="10511" y="0"/>
                    <a:pt x="10244" y="90"/>
                    <a:pt x="10137" y="232"/>
                  </a:cubicBezTo>
                  <a:cubicBezTo>
                    <a:pt x="10137" y="232"/>
                    <a:pt x="8854" y="784"/>
                    <a:pt x="8391" y="2156"/>
                  </a:cubicBezTo>
                  <a:cubicBezTo>
                    <a:pt x="7937" y="3528"/>
                    <a:pt x="6111" y="8543"/>
                    <a:pt x="3831" y="11741"/>
                  </a:cubicBezTo>
                  <a:cubicBezTo>
                    <a:pt x="1550" y="14939"/>
                    <a:pt x="463" y="15357"/>
                    <a:pt x="89" y="18573"/>
                  </a:cubicBezTo>
                  <a:cubicBezTo>
                    <a:pt x="0" y="19383"/>
                    <a:pt x="72" y="19731"/>
                    <a:pt x="321" y="19731"/>
                  </a:cubicBezTo>
                  <a:cubicBezTo>
                    <a:pt x="1060" y="19731"/>
                    <a:pt x="3278" y="16747"/>
                    <a:pt x="7028" y="14021"/>
                  </a:cubicBezTo>
                  <a:cubicBezTo>
                    <a:pt x="12043" y="10369"/>
                    <a:pt x="10306" y="6521"/>
                    <a:pt x="11865" y="3198"/>
                  </a:cubicBezTo>
                  <a:cubicBezTo>
                    <a:pt x="13014" y="740"/>
                    <a:pt x="11732" y="0"/>
                    <a:pt x="10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7" name="Google Shape;29817;p30"/>
            <p:cNvSpPr/>
            <p:nvPr/>
          </p:nvSpPr>
          <p:spPr>
            <a:xfrm>
              <a:off x="754100" y="3297300"/>
              <a:ext cx="1047775" cy="709300"/>
            </a:xfrm>
            <a:custGeom>
              <a:avLst/>
              <a:gdLst/>
              <a:ahLst/>
              <a:cxnLst/>
              <a:rect l="l" t="t" r="r" b="b"/>
              <a:pathLst>
                <a:path w="41911" h="28372" extrusionOk="0">
                  <a:moveTo>
                    <a:pt x="41911" y="1"/>
                  </a:moveTo>
                  <a:lnTo>
                    <a:pt x="41911" y="1"/>
                  </a:lnTo>
                  <a:cubicBezTo>
                    <a:pt x="38437" y="2726"/>
                    <a:pt x="35275" y="5381"/>
                    <a:pt x="33671" y="7136"/>
                  </a:cubicBezTo>
                  <a:cubicBezTo>
                    <a:pt x="33627" y="7189"/>
                    <a:pt x="33573" y="7251"/>
                    <a:pt x="33520" y="7305"/>
                  </a:cubicBezTo>
                  <a:cubicBezTo>
                    <a:pt x="33618" y="7216"/>
                    <a:pt x="33725" y="7136"/>
                    <a:pt x="33823" y="7055"/>
                  </a:cubicBezTo>
                  <a:cubicBezTo>
                    <a:pt x="36326" y="4962"/>
                    <a:pt x="39069" y="2566"/>
                    <a:pt x="41911" y="1"/>
                  </a:cubicBezTo>
                  <a:close/>
                  <a:moveTo>
                    <a:pt x="16016" y="19286"/>
                  </a:moveTo>
                  <a:cubicBezTo>
                    <a:pt x="11518" y="21967"/>
                    <a:pt x="7830" y="24033"/>
                    <a:pt x="7313" y="24354"/>
                  </a:cubicBezTo>
                  <a:cubicBezTo>
                    <a:pt x="10075" y="22804"/>
                    <a:pt x="13041" y="21085"/>
                    <a:pt x="16016" y="19286"/>
                  </a:cubicBezTo>
                  <a:close/>
                  <a:moveTo>
                    <a:pt x="6779" y="24657"/>
                  </a:moveTo>
                  <a:cubicBezTo>
                    <a:pt x="5683" y="25254"/>
                    <a:pt x="3127" y="26590"/>
                    <a:pt x="0" y="28211"/>
                  </a:cubicBezTo>
                  <a:lnTo>
                    <a:pt x="0" y="28371"/>
                  </a:lnTo>
                  <a:cubicBezTo>
                    <a:pt x="1995" y="27302"/>
                    <a:pt x="4303" y="26046"/>
                    <a:pt x="6779" y="24657"/>
                  </a:cubicBezTo>
                  <a:close/>
                </a:path>
              </a:pathLst>
            </a:custGeom>
            <a:solidFill>
              <a:srgbClr val="CB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8" name="Google Shape;29818;p30"/>
            <p:cNvSpPr/>
            <p:nvPr/>
          </p:nvSpPr>
          <p:spPr>
            <a:xfrm>
              <a:off x="754100" y="3029850"/>
              <a:ext cx="1527675" cy="1024625"/>
            </a:xfrm>
            <a:custGeom>
              <a:avLst/>
              <a:gdLst/>
              <a:ahLst/>
              <a:cxnLst/>
              <a:rect l="l" t="t" r="r" b="b"/>
              <a:pathLst>
                <a:path w="61107" h="40985" extrusionOk="0">
                  <a:moveTo>
                    <a:pt x="56635" y="1"/>
                  </a:moveTo>
                  <a:cubicBezTo>
                    <a:pt x="56591" y="1"/>
                    <a:pt x="56537" y="9"/>
                    <a:pt x="56502" y="27"/>
                  </a:cubicBezTo>
                  <a:cubicBezTo>
                    <a:pt x="55905" y="330"/>
                    <a:pt x="48369" y="5639"/>
                    <a:pt x="41911" y="10699"/>
                  </a:cubicBezTo>
                  <a:cubicBezTo>
                    <a:pt x="39069" y="13264"/>
                    <a:pt x="36326" y="15660"/>
                    <a:pt x="33823" y="17753"/>
                  </a:cubicBezTo>
                  <a:cubicBezTo>
                    <a:pt x="33725" y="17834"/>
                    <a:pt x="33618" y="17914"/>
                    <a:pt x="33520" y="18003"/>
                  </a:cubicBezTo>
                  <a:cubicBezTo>
                    <a:pt x="30652" y="21014"/>
                    <a:pt x="22492" y="26127"/>
                    <a:pt x="16016" y="29984"/>
                  </a:cubicBezTo>
                  <a:cubicBezTo>
                    <a:pt x="13041" y="31783"/>
                    <a:pt x="10075" y="33502"/>
                    <a:pt x="7313" y="35052"/>
                  </a:cubicBezTo>
                  <a:cubicBezTo>
                    <a:pt x="7233" y="35105"/>
                    <a:pt x="7055" y="35203"/>
                    <a:pt x="6779" y="35355"/>
                  </a:cubicBezTo>
                  <a:cubicBezTo>
                    <a:pt x="4303" y="36744"/>
                    <a:pt x="1995" y="38000"/>
                    <a:pt x="0" y="39069"/>
                  </a:cubicBezTo>
                  <a:lnTo>
                    <a:pt x="0" y="40985"/>
                  </a:lnTo>
                  <a:lnTo>
                    <a:pt x="24906" y="40985"/>
                  </a:lnTo>
                  <a:cubicBezTo>
                    <a:pt x="24995" y="40887"/>
                    <a:pt x="25093" y="40797"/>
                    <a:pt x="25182" y="40699"/>
                  </a:cubicBezTo>
                  <a:cubicBezTo>
                    <a:pt x="44173" y="20568"/>
                    <a:pt x="49197" y="18288"/>
                    <a:pt x="50560" y="17834"/>
                  </a:cubicBezTo>
                  <a:cubicBezTo>
                    <a:pt x="50596" y="17825"/>
                    <a:pt x="50623" y="17816"/>
                    <a:pt x="50640" y="17816"/>
                  </a:cubicBezTo>
                  <a:cubicBezTo>
                    <a:pt x="51576" y="17816"/>
                    <a:pt x="43603" y="27730"/>
                    <a:pt x="36433" y="35702"/>
                  </a:cubicBezTo>
                  <a:cubicBezTo>
                    <a:pt x="34785" y="37537"/>
                    <a:pt x="33493" y="39301"/>
                    <a:pt x="32406" y="40985"/>
                  </a:cubicBezTo>
                  <a:lnTo>
                    <a:pt x="45750" y="40985"/>
                  </a:lnTo>
                  <a:cubicBezTo>
                    <a:pt x="47309" y="38517"/>
                    <a:pt x="49278" y="35622"/>
                    <a:pt x="51959" y="32023"/>
                  </a:cubicBezTo>
                  <a:cubicBezTo>
                    <a:pt x="61107" y="19740"/>
                    <a:pt x="56502" y="16008"/>
                    <a:pt x="58132" y="9977"/>
                  </a:cubicBezTo>
                  <a:cubicBezTo>
                    <a:pt x="59682" y="4241"/>
                    <a:pt x="57624" y="1"/>
                    <a:pt x="56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9" name="Google Shape;29819;p30"/>
            <p:cNvSpPr/>
            <p:nvPr/>
          </p:nvSpPr>
          <p:spPr>
            <a:xfrm>
              <a:off x="1376750" y="3475225"/>
              <a:ext cx="666750" cy="579250"/>
            </a:xfrm>
            <a:custGeom>
              <a:avLst/>
              <a:gdLst/>
              <a:ahLst/>
              <a:cxnLst/>
              <a:rect l="l" t="t" r="r" b="b"/>
              <a:pathLst>
                <a:path w="26670" h="23170" extrusionOk="0">
                  <a:moveTo>
                    <a:pt x="25734" y="1"/>
                  </a:moveTo>
                  <a:cubicBezTo>
                    <a:pt x="25717" y="1"/>
                    <a:pt x="25690" y="10"/>
                    <a:pt x="25654" y="19"/>
                  </a:cubicBezTo>
                  <a:cubicBezTo>
                    <a:pt x="24291" y="473"/>
                    <a:pt x="19267" y="2753"/>
                    <a:pt x="276" y="22884"/>
                  </a:cubicBezTo>
                  <a:cubicBezTo>
                    <a:pt x="187" y="22982"/>
                    <a:pt x="89" y="23072"/>
                    <a:pt x="0" y="23170"/>
                  </a:cubicBezTo>
                  <a:lnTo>
                    <a:pt x="7500" y="23170"/>
                  </a:lnTo>
                  <a:cubicBezTo>
                    <a:pt x="8587" y="21486"/>
                    <a:pt x="9879" y="19722"/>
                    <a:pt x="11527" y="17887"/>
                  </a:cubicBezTo>
                  <a:cubicBezTo>
                    <a:pt x="18697" y="9915"/>
                    <a:pt x="26670" y="1"/>
                    <a:pt x="257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0" name="Google Shape;29820;p30"/>
            <p:cNvSpPr/>
            <p:nvPr/>
          </p:nvSpPr>
          <p:spPr>
            <a:xfrm>
              <a:off x="3202600" y="2613875"/>
              <a:ext cx="364800" cy="1440600"/>
            </a:xfrm>
            <a:custGeom>
              <a:avLst/>
              <a:gdLst/>
              <a:ahLst/>
              <a:cxnLst/>
              <a:rect l="l" t="t" r="r" b="b"/>
              <a:pathLst>
                <a:path w="14592" h="57624" extrusionOk="0">
                  <a:moveTo>
                    <a:pt x="14128" y="0"/>
                  </a:moveTo>
                  <a:cubicBezTo>
                    <a:pt x="10681" y="0"/>
                    <a:pt x="7697" y="552"/>
                    <a:pt x="6636" y="1568"/>
                  </a:cubicBezTo>
                  <a:cubicBezTo>
                    <a:pt x="6636" y="1568"/>
                    <a:pt x="4240" y="7099"/>
                    <a:pt x="5140" y="11651"/>
                  </a:cubicBezTo>
                  <a:cubicBezTo>
                    <a:pt x="6031" y="16212"/>
                    <a:pt x="4000" y="18341"/>
                    <a:pt x="4107" y="28237"/>
                  </a:cubicBezTo>
                  <a:cubicBezTo>
                    <a:pt x="4205" y="38125"/>
                    <a:pt x="5737" y="39960"/>
                    <a:pt x="3608" y="49313"/>
                  </a:cubicBezTo>
                  <a:cubicBezTo>
                    <a:pt x="2797" y="52849"/>
                    <a:pt x="1381" y="55379"/>
                    <a:pt x="0" y="57624"/>
                  </a:cubicBezTo>
                  <a:lnTo>
                    <a:pt x="14591" y="57624"/>
                  </a:lnTo>
                  <a:lnTo>
                    <a:pt x="14591" y="39862"/>
                  </a:lnTo>
                  <a:cubicBezTo>
                    <a:pt x="14431" y="39568"/>
                    <a:pt x="14315" y="39292"/>
                    <a:pt x="14253" y="39033"/>
                  </a:cubicBezTo>
                  <a:cubicBezTo>
                    <a:pt x="13789" y="37207"/>
                    <a:pt x="12881" y="32192"/>
                    <a:pt x="12881" y="32192"/>
                  </a:cubicBezTo>
                  <a:cubicBezTo>
                    <a:pt x="12569" y="31061"/>
                    <a:pt x="12631" y="30607"/>
                    <a:pt x="12908" y="30607"/>
                  </a:cubicBezTo>
                  <a:cubicBezTo>
                    <a:pt x="13246" y="30607"/>
                    <a:pt x="13896" y="31275"/>
                    <a:pt x="14591" y="32246"/>
                  </a:cubicBezTo>
                  <a:lnTo>
                    <a:pt x="14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1" name="Google Shape;29821;p30"/>
            <p:cNvSpPr/>
            <p:nvPr/>
          </p:nvSpPr>
          <p:spPr>
            <a:xfrm>
              <a:off x="3516825" y="3379025"/>
              <a:ext cx="50575" cy="231400"/>
            </a:xfrm>
            <a:custGeom>
              <a:avLst/>
              <a:gdLst/>
              <a:ahLst/>
              <a:cxnLst/>
              <a:rect l="l" t="t" r="r" b="b"/>
              <a:pathLst>
                <a:path w="2023" h="9256" extrusionOk="0">
                  <a:moveTo>
                    <a:pt x="339" y="1"/>
                  </a:moveTo>
                  <a:cubicBezTo>
                    <a:pt x="62" y="1"/>
                    <a:pt x="0" y="455"/>
                    <a:pt x="312" y="1586"/>
                  </a:cubicBezTo>
                  <a:cubicBezTo>
                    <a:pt x="312" y="1586"/>
                    <a:pt x="1220" y="6601"/>
                    <a:pt x="1684" y="8427"/>
                  </a:cubicBezTo>
                  <a:cubicBezTo>
                    <a:pt x="1746" y="8686"/>
                    <a:pt x="1862" y="8962"/>
                    <a:pt x="2022" y="9256"/>
                  </a:cubicBezTo>
                  <a:lnTo>
                    <a:pt x="2022" y="1640"/>
                  </a:lnTo>
                  <a:cubicBezTo>
                    <a:pt x="1327" y="669"/>
                    <a:pt x="677" y="1"/>
                    <a:pt x="3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2" name="Google Shape;29822;p30"/>
            <p:cNvSpPr/>
            <p:nvPr/>
          </p:nvSpPr>
          <p:spPr>
            <a:xfrm>
              <a:off x="1845950" y="1761375"/>
              <a:ext cx="1721450" cy="1606825"/>
            </a:xfrm>
            <a:custGeom>
              <a:avLst/>
              <a:gdLst/>
              <a:ahLst/>
              <a:cxnLst/>
              <a:rect l="l" t="t" r="r" b="b"/>
              <a:pathLst>
                <a:path w="68858" h="64273" extrusionOk="0">
                  <a:moveTo>
                    <a:pt x="62334" y="0"/>
                  </a:moveTo>
                  <a:cubicBezTo>
                    <a:pt x="58725" y="0"/>
                    <a:pt x="54970" y="1204"/>
                    <a:pt x="52066" y="4108"/>
                  </a:cubicBezTo>
                  <a:cubicBezTo>
                    <a:pt x="47113" y="9070"/>
                    <a:pt x="37190" y="21460"/>
                    <a:pt x="29752" y="28907"/>
                  </a:cubicBezTo>
                  <a:lnTo>
                    <a:pt x="2477" y="56173"/>
                  </a:lnTo>
                  <a:cubicBezTo>
                    <a:pt x="2477" y="56173"/>
                    <a:pt x="1" y="58658"/>
                    <a:pt x="1" y="61135"/>
                  </a:cubicBezTo>
                  <a:cubicBezTo>
                    <a:pt x="1" y="61358"/>
                    <a:pt x="121" y="61460"/>
                    <a:pt x="342" y="61460"/>
                  </a:cubicBezTo>
                  <a:cubicBezTo>
                    <a:pt x="2579" y="61460"/>
                    <a:pt x="15099" y="50997"/>
                    <a:pt x="17353" y="48735"/>
                  </a:cubicBezTo>
                  <a:cubicBezTo>
                    <a:pt x="18788" y="47306"/>
                    <a:pt x="22699" y="45876"/>
                    <a:pt x="25749" y="45876"/>
                  </a:cubicBezTo>
                  <a:cubicBezTo>
                    <a:pt x="27981" y="45876"/>
                    <a:pt x="29752" y="46642"/>
                    <a:pt x="29752" y="48735"/>
                  </a:cubicBezTo>
                  <a:cubicBezTo>
                    <a:pt x="29752" y="53697"/>
                    <a:pt x="34714" y="51221"/>
                    <a:pt x="34714" y="56173"/>
                  </a:cubicBezTo>
                  <a:cubicBezTo>
                    <a:pt x="34714" y="60223"/>
                    <a:pt x="36364" y="64273"/>
                    <a:pt x="38322" y="64273"/>
                  </a:cubicBezTo>
                  <a:cubicBezTo>
                    <a:pt x="38762" y="64273"/>
                    <a:pt x="39219" y="64068"/>
                    <a:pt x="39675" y="63611"/>
                  </a:cubicBezTo>
                  <a:cubicBezTo>
                    <a:pt x="42152" y="61135"/>
                    <a:pt x="52066" y="43783"/>
                    <a:pt x="57028" y="41297"/>
                  </a:cubicBezTo>
                  <a:cubicBezTo>
                    <a:pt x="58268" y="40678"/>
                    <a:pt x="59353" y="40369"/>
                    <a:pt x="60282" y="40369"/>
                  </a:cubicBezTo>
                  <a:cubicBezTo>
                    <a:pt x="63072" y="40369"/>
                    <a:pt x="64466" y="43156"/>
                    <a:pt x="64466" y="48735"/>
                  </a:cubicBezTo>
                  <a:cubicBezTo>
                    <a:pt x="64466" y="56173"/>
                    <a:pt x="64466" y="61135"/>
                    <a:pt x="66942" y="61135"/>
                  </a:cubicBezTo>
                  <a:cubicBezTo>
                    <a:pt x="67601" y="61135"/>
                    <a:pt x="68251" y="61135"/>
                    <a:pt x="68857" y="60957"/>
                  </a:cubicBezTo>
                  <a:lnTo>
                    <a:pt x="68857" y="1365"/>
                  </a:lnTo>
                  <a:cubicBezTo>
                    <a:pt x="66921" y="499"/>
                    <a:pt x="64658" y="0"/>
                    <a:pt x="62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0_1_1_1_1_1_1">
    <p:spTree>
      <p:nvGrpSpPr>
        <p:cNvPr id="1" name="Shape 29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24" name="Google Shape;29824;p31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29825" name="Google Shape;29825;p31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6" name="Google Shape;29826;p31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7" name="Google Shape;29827;p31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8" name="Google Shape;29828;p31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9" name="Google Shape;29829;p31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0" name="Google Shape;29830;p31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1" name="Google Shape;29831;p31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2" name="Google Shape;29832;p31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3" name="Google Shape;29833;p31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4" name="Google Shape;29834;p31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5" name="Google Shape;29835;p31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6" name="Google Shape;29836;p31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7" name="Google Shape;29837;p31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8" name="Google Shape;29838;p31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9" name="Google Shape;29839;p31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0" name="Google Shape;29840;p31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1" name="Google Shape;29841;p31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2" name="Google Shape;29842;p31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3" name="Google Shape;29843;p31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4" name="Google Shape;29844;p31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5" name="Google Shape;29845;p31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6" name="Google Shape;29846;p31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7" name="Google Shape;29847;p31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8" name="Google Shape;29848;p31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9" name="Google Shape;29849;p31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0" name="Google Shape;29850;p31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1" name="Google Shape;29851;p31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2" name="Google Shape;29852;p31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3" name="Google Shape;29853;p31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4" name="Google Shape;29854;p31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5" name="Google Shape;29855;p31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6" name="Google Shape;29856;p31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7" name="Google Shape;29857;p31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8" name="Google Shape;29858;p31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9" name="Google Shape;29859;p31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0" name="Google Shape;29860;p31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1" name="Google Shape;29861;p31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2" name="Google Shape;29862;p31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3" name="Google Shape;29863;p31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4" name="Google Shape;29864;p31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5" name="Google Shape;29865;p31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6" name="Google Shape;29866;p31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7" name="Google Shape;29867;p31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8" name="Google Shape;29868;p31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9" name="Google Shape;29869;p31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0" name="Google Shape;29870;p31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1" name="Google Shape;29871;p31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2" name="Google Shape;29872;p31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3" name="Google Shape;29873;p31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4" name="Google Shape;29874;p31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5" name="Google Shape;29875;p31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6" name="Google Shape;29876;p31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7" name="Google Shape;29877;p31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8" name="Google Shape;29878;p31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9" name="Google Shape;29879;p31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0" name="Google Shape;29880;p31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1" name="Google Shape;29881;p31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2" name="Google Shape;29882;p31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3" name="Google Shape;29883;p31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4" name="Google Shape;29884;p31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5" name="Google Shape;29885;p31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6" name="Google Shape;29886;p31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7" name="Google Shape;29887;p31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8" name="Google Shape;29888;p31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9" name="Google Shape;29889;p31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0" name="Google Shape;29890;p31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1" name="Google Shape;29891;p31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2" name="Google Shape;29892;p31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3" name="Google Shape;29893;p31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4" name="Google Shape;29894;p31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5" name="Google Shape;29895;p31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6" name="Google Shape;29896;p31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7" name="Google Shape;29897;p31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8" name="Google Shape;29898;p31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9" name="Google Shape;29899;p31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0" name="Google Shape;29900;p31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1" name="Google Shape;29901;p31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2" name="Google Shape;29902;p31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3" name="Google Shape;29903;p31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4" name="Google Shape;29904;p31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5" name="Google Shape;29905;p31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6" name="Google Shape;29906;p31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7" name="Google Shape;29907;p31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8" name="Google Shape;29908;p31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9" name="Google Shape;29909;p31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0" name="Google Shape;29910;p31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1" name="Google Shape;29911;p31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2" name="Google Shape;29912;p31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3" name="Google Shape;29913;p31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4" name="Google Shape;29914;p31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5" name="Google Shape;29915;p31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6" name="Google Shape;29916;p31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7" name="Google Shape;29917;p31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8" name="Google Shape;29918;p31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9" name="Google Shape;29919;p31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0" name="Google Shape;29920;p31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1" name="Google Shape;29921;p31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2" name="Google Shape;29922;p31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3" name="Google Shape;29923;p31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4" name="Google Shape;29924;p31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5" name="Google Shape;29925;p31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6" name="Google Shape;29926;p31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7" name="Google Shape;29927;p31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8" name="Google Shape;29928;p31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9" name="Google Shape;29929;p31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0" name="Google Shape;29930;p31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1" name="Google Shape;29931;p31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2" name="Google Shape;29932;p31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3" name="Google Shape;29933;p31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4" name="Google Shape;29934;p31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5" name="Google Shape;29935;p31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6" name="Google Shape;29936;p31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7" name="Google Shape;29937;p31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8" name="Google Shape;29938;p31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9" name="Google Shape;29939;p31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0" name="Google Shape;29940;p31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1" name="Google Shape;29941;p31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2" name="Google Shape;29942;p31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3" name="Google Shape;29943;p31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4" name="Google Shape;29944;p31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5" name="Google Shape;29945;p31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6" name="Google Shape;29946;p31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7" name="Google Shape;29947;p31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8" name="Google Shape;29948;p31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9" name="Google Shape;29949;p31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0" name="Google Shape;29950;p31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1" name="Google Shape;29951;p31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2" name="Google Shape;29952;p31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3" name="Google Shape;29953;p31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4" name="Google Shape;29954;p31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5" name="Google Shape;29955;p31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6" name="Google Shape;29956;p31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7" name="Google Shape;29957;p31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8" name="Google Shape;29958;p31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9" name="Google Shape;29959;p31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0" name="Google Shape;29960;p31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1" name="Google Shape;29961;p31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2" name="Google Shape;29962;p31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3" name="Google Shape;29963;p31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4" name="Google Shape;29964;p31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5" name="Google Shape;29965;p31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6" name="Google Shape;29966;p31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7" name="Google Shape;29967;p31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8" name="Google Shape;29968;p31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9" name="Google Shape;29969;p31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0" name="Google Shape;29970;p31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1" name="Google Shape;29971;p31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2" name="Google Shape;29972;p31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3" name="Google Shape;29973;p31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4" name="Google Shape;29974;p31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5" name="Google Shape;29975;p31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6" name="Google Shape;29976;p31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7" name="Google Shape;29977;p31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8" name="Google Shape;29978;p31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9" name="Google Shape;29979;p31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0" name="Google Shape;29980;p31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1" name="Google Shape;29981;p31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2" name="Google Shape;29982;p31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3" name="Google Shape;29983;p31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4" name="Google Shape;29984;p31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5" name="Google Shape;29985;p31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6" name="Google Shape;29986;p31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7" name="Google Shape;29987;p31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8" name="Google Shape;29988;p31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9" name="Google Shape;29989;p31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0" name="Google Shape;29990;p31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1" name="Google Shape;29991;p31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2" name="Google Shape;29992;p31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3" name="Google Shape;29993;p31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4" name="Google Shape;29994;p31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5" name="Google Shape;29995;p31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6" name="Google Shape;29996;p31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7" name="Google Shape;29997;p31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8" name="Google Shape;29998;p31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9" name="Google Shape;29999;p31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0" name="Google Shape;30000;p31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1" name="Google Shape;30001;p31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2" name="Google Shape;30002;p31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3" name="Google Shape;30003;p31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4" name="Google Shape;30004;p31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5" name="Google Shape;30005;p31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6" name="Google Shape;30006;p31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7" name="Google Shape;30007;p31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8" name="Google Shape;30008;p31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9" name="Google Shape;30009;p31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0" name="Google Shape;30010;p31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1" name="Google Shape;30011;p31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2" name="Google Shape;30012;p31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3" name="Google Shape;30013;p31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4" name="Google Shape;30014;p31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5" name="Google Shape;30015;p31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6" name="Google Shape;30016;p31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7" name="Google Shape;30017;p31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8" name="Google Shape;30018;p31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9" name="Google Shape;30019;p31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0" name="Google Shape;30020;p31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1" name="Google Shape;30021;p31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2" name="Google Shape;30022;p31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3" name="Google Shape;30023;p31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4" name="Google Shape;30024;p31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5" name="Google Shape;30025;p31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6" name="Google Shape;30026;p31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7" name="Google Shape;30027;p31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8" name="Google Shape;30028;p31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9" name="Google Shape;30029;p31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0" name="Google Shape;30030;p31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1" name="Google Shape;30031;p31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2" name="Google Shape;30032;p31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3" name="Google Shape;30033;p31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4" name="Google Shape;30034;p31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5" name="Google Shape;30035;p31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6" name="Google Shape;30036;p31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7" name="Google Shape;30037;p31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8" name="Google Shape;30038;p31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9" name="Google Shape;30039;p31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0" name="Google Shape;30040;p31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1" name="Google Shape;30041;p31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2" name="Google Shape;30042;p31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3" name="Google Shape;30043;p31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4" name="Google Shape;30044;p31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5" name="Google Shape;30045;p31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6" name="Google Shape;30046;p31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7" name="Google Shape;30047;p31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8" name="Google Shape;30048;p31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9" name="Google Shape;30049;p31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0" name="Google Shape;30050;p31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1" name="Google Shape;30051;p31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2" name="Google Shape;30052;p31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3" name="Google Shape;30053;p31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4" name="Google Shape;30054;p31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5" name="Google Shape;30055;p31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6" name="Google Shape;30056;p31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7" name="Google Shape;30057;p31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8" name="Google Shape;30058;p31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9" name="Google Shape;30059;p31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0" name="Google Shape;30060;p31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1" name="Google Shape;30061;p31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2" name="Google Shape;30062;p31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3" name="Google Shape;30063;p31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4" name="Google Shape;30064;p31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5" name="Google Shape;30065;p31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6" name="Google Shape;30066;p31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7" name="Google Shape;30067;p31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8" name="Google Shape;30068;p31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9" name="Google Shape;30069;p31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0" name="Google Shape;30070;p31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1" name="Google Shape;30071;p31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2" name="Google Shape;30072;p31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3" name="Google Shape;30073;p31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4" name="Google Shape;30074;p31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5" name="Google Shape;30075;p31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6" name="Google Shape;30076;p31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7" name="Google Shape;30077;p31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8" name="Google Shape;30078;p31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9" name="Google Shape;30079;p31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0" name="Google Shape;30080;p31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1" name="Google Shape;30081;p31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2" name="Google Shape;30082;p31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3" name="Google Shape;30083;p31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4" name="Google Shape;30084;p31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5" name="Google Shape;30085;p31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6" name="Google Shape;30086;p31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7" name="Google Shape;30087;p31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8" name="Google Shape;30088;p31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9" name="Google Shape;30089;p31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0" name="Google Shape;30090;p31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1" name="Google Shape;30091;p31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2" name="Google Shape;30092;p31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3" name="Google Shape;30093;p31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4" name="Google Shape;30094;p31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5" name="Google Shape;30095;p31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6" name="Google Shape;30096;p31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7" name="Google Shape;30097;p31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8" name="Google Shape;30098;p31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9" name="Google Shape;30099;p31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0" name="Google Shape;30100;p31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1" name="Google Shape;30101;p31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2" name="Google Shape;30102;p31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3" name="Google Shape;30103;p31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4" name="Google Shape;30104;p31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5" name="Google Shape;30105;p31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6" name="Google Shape;30106;p31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7" name="Google Shape;30107;p31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8" name="Google Shape;30108;p31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9" name="Google Shape;30109;p31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0" name="Google Shape;30110;p31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1" name="Google Shape;30111;p31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2" name="Google Shape;30112;p31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3" name="Google Shape;30113;p31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4" name="Google Shape;30114;p31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5" name="Google Shape;30115;p31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6" name="Google Shape;30116;p31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7" name="Google Shape;30117;p31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8" name="Google Shape;30118;p31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9" name="Google Shape;30119;p31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0" name="Google Shape;30120;p31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1" name="Google Shape;30121;p31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2" name="Google Shape;30122;p31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3" name="Google Shape;30123;p31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4" name="Google Shape;30124;p31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5" name="Google Shape;30125;p31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6" name="Google Shape;30126;p31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7" name="Google Shape;30127;p31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8" name="Google Shape;30128;p31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9" name="Google Shape;30129;p31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0" name="Google Shape;30130;p31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1" name="Google Shape;30131;p31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2" name="Google Shape;30132;p31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3" name="Google Shape;30133;p31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4" name="Google Shape;30134;p31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5" name="Google Shape;30135;p31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6" name="Google Shape;30136;p31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7" name="Google Shape;30137;p31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8" name="Google Shape;30138;p31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9" name="Google Shape;30139;p31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0" name="Google Shape;30140;p31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1" name="Google Shape;30141;p31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2" name="Google Shape;30142;p31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3" name="Google Shape;30143;p31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4" name="Google Shape;30144;p31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5" name="Google Shape;30145;p31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6" name="Google Shape;30146;p31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7" name="Google Shape;30147;p31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8" name="Google Shape;30148;p31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9" name="Google Shape;30149;p31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0" name="Google Shape;30150;p31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1" name="Google Shape;30151;p31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2" name="Google Shape;30152;p31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3" name="Google Shape;30153;p31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4" name="Google Shape;30154;p31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5" name="Google Shape;30155;p31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6" name="Google Shape;30156;p31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7" name="Google Shape;30157;p31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8" name="Google Shape;30158;p31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9" name="Google Shape;30159;p31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0" name="Google Shape;30160;p31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1" name="Google Shape;30161;p31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2" name="Google Shape;30162;p31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3" name="Google Shape;30163;p31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4" name="Google Shape;30164;p31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5" name="Google Shape;30165;p31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6" name="Google Shape;30166;p31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7" name="Google Shape;30167;p31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8" name="Google Shape;30168;p31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9" name="Google Shape;30169;p31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0" name="Google Shape;30170;p31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1" name="Google Shape;30171;p31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2" name="Google Shape;30172;p31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3" name="Google Shape;30173;p31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4" name="Google Shape;30174;p31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5" name="Google Shape;30175;p31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6" name="Google Shape;30176;p31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7" name="Google Shape;30177;p31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8" name="Google Shape;30178;p31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9" name="Google Shape;30179;p31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0" name="Google Shape;30180;p31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1" name="Google Shape;30181;p31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2" name="Google Shape;30182;p31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3" name="Google Shape;30183;p31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4" name="Google Shape;30184;p31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5" name="Google Shape;30185;p31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6" name="Google Shape;30186;p31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7" name="Google Shape;30187;p31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8" name="Google Shape;30188;p31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9" name="Google Shape;30189;p31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0" name="Google Shape;30190;p31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1" name="Google Shape;30191;p31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2" name="Google Shape;30192;p31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3" name="Google Shape;30193;p31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4" name="Google Shape;30194;p31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5" name="Google Shape;30195;p31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6" name="Google Shape;30196;p31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7" name="Google Shape;30197;p31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8" name="Google Shape;30198;p31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9" name="Google Shape;30199;p31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0" name="Google Shape;30200;p31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1" name="Google Shape;30201;p31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2" name="Google Shape;30202;p31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3" name="Google Shape;30203;p31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4" name="Google Shape;30204;p31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5" name="Google Shape;30205;p31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6" name="Google Shape;30206;p31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7" name="Google Shape;30207;p31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8" name="Google Shape;30208;p31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9" name="Google Shape;30209;p31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0" name="Google Shape;30210;p31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1" name="Google Shape;30211;p31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2" name="Google Shape;30212;p31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3" name="Google Shape;30213;p31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4" name="Google Shape;30214;p31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5" name="Google Shape;30215;p31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6" name="Google Shape;30216;p31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7" name="Google Shape;30217;p31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8" name="Google Shape;30218;p31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9" name="Google Shape;30219;p31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0" name="Google Shape;30220;p31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1" name="Google Shape;30221;p31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2" name="Google Shape;30222;p31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3" name="Google Shape;30223;p31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4" name="Google Shape;30224;p31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5" name="Google Shape;30225;p31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6" name="Google Shape;30226;p31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7" name="Google Shape;30227;p31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8" name="Google Shape;30228;p31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9" name="Google Shape;30229;p31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0" name="Google Shape;30230;p31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1" name="Google Shape;30231;p31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2" name="Google Shape;30232;p31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3" name="Google Shape;30233;p31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4" name="Google Shape;30234;p31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5" name="Google Shape;30235;p31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6" name="Google Shape;30236;p31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7" name="Google Shape;30237;p31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8" name="Google Shape;30238;p31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9" name="Google Shape;30239;p31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0" name="Google Shape;30240;p31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1" name="Google Shape;30241;p31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2" name="Google Shape;30242;p31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3" name="Google Shape;30243;p31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4" name="Google Shape;30244;p31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5" name="Google Shape;30245;p31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6" name="Google Shape;30246;p31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7" name="Google Shape;30247;p31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8" name="Google Shape;30248;p31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9" name="Google Shape;30249;p31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0" name="Google Shape;30250;p31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1" name="Google Shape;30251;p31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2" name="Google Shape;30252;p31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3" name="Google Shape;30253;p31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4" name="Google Shape;30254;p31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5" name="Google Shape;30255;p31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6" name="Google Shape;30256;p31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7" name="Google Shape;30257;p31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8" name="Google Shape;30258;p31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9" name="Google Shape;30259;p31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0" name="Google Shape;30260;p31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1" name="Google Shape;30261;p31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2" name="Google Shape;30262;p31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3" name="Google Shape;30263;p31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4" name="Google Shape;30264;p31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5" name="Google Shape;30265;p31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6" name="Google Shape;30266;p31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7" name="Google Shape;30267;p31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8" name="Google Shape;30268;p31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9" name="Google Shape;30269;p31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0" name="Google Shape;30270;p31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1" name="Google Shape;30271;p31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2" name="Google Shape;30272;p31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3" name="Google Shape;30273;p31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4" name="Google Shape;30274;p31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5" name="Google Shape;30275;p31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6" name="Google Shape;30276;p31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7" name="Google Shape;30277;p31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8" name="Google Shape;30278;p31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9" name="Google Shape;30279;p31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0" name="Google Shape;30280;p31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1" name="Google Shape;30281;p31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2" name="Google Shape;30282;p31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3" name="Google Shape;30283;p31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4" name="Google Shape;30284;p31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5" name="Google Shape;30285;p31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6" name="Google Shape;30286;p31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7" name="Google Shape;30287;p31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8" name="Google Shape;30288;p31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9" name="Google Shape;30289;p31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0" name="Google Shape;30290;p31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1" name="Google Shape;30291;p31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2" name="Google Shape;30292;p31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3" name="Google Shape;30293;p31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4" name="Google Shape;30294;p31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5" name="Google Shape;30295;p31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6" name="Google Shape;30296;p31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7" name="Google Shape;30297;p31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8" name="Google Shape;30298;p31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9" name="Google Shape;30299;p31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0" name="Google Shape;30300;p31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1" name="Google Shape;30301;p31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2" name="Google Shape;30302;p31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3" name="Google Shape;30303;p31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4" name="Google Shape;30304;p31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5" name="Google Shape;30305;p31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6" name="Google Shape;30306;p31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7" name="Google Shape;30307;p31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8" name="Google Shape;30308;p31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9" name="Google Shape;30309;p31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0" name="Google Shape;30310;p31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1" name="Google Shape;30311;p31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2" name="Google Shape;30312;p31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3" name="Google Shape;30313;p31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4" name="Google Shape;30314;p31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5" name="Google Shape;30315;p31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6" name="Google Shape;30316;p31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7" name="Google Shape;30317;p31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8" name="Google Shape;30318;p31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9" name="Google Shape;30319;p31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0" name="Google Shape;30320;p31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1" name="Google Shape;30321;p31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2" name="Google Shape;30322;p31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3" name="Google Shape;30323;p31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4" name="Google Shape;30324;p31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5" name="Google Shape;30325;p31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6" name="Google Shape;30326;p31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7" name="Google Shape;30327;p31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8" name="Google Shape;30328;p31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9" name="Google Shape;30329;p31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0" name="Google Shape;30330;p31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1" name="Google Shape;30331;p31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2" name="Google Shape;30332;p31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3" name="Google Shape;30333;p31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4" name="Google Shape;30334;p31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5" name="Google Shape;30335;p31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6" name="Google Shape;30336;p31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7" name="Google Shape;30337;p31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8" name="Google Shape;30338;p31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9" name="Google Shape;30339;p31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0" name="Google Shape;30340;p31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1" name="Google Shape;30341;p31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2" name="Google Shape;30342;p31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3" name="Google Shape;30343;p31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4" name="Google Shape;30344;p31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5" name="Google Shape;30345;p31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6" name="Google Shape;30346;p31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7" name="Google Shape;30347;p31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8" name="Google Shape;30348;p31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9" name="Google Shape;30349;p31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0" name="Google Shape;30350;p31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1" name="Google Shape;30351;p31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2" name="Google Shape;30352;p31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3" name="Google Shape;30353;p31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4" name="Google Shape;30354;p31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5" name="Google Shape;30355;p31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6" name="Google Shape;30356;p31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7" name="Google Shape;30357;p31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8" name="Google Shape;30358;p31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9" name="Google Shape;30359;p31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0" name="Google Shape;30360;p31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1" name="Google Shape;30361;p31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2" name="Google Shape;30362;p31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3" name="Google Shape;30363;p31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4" name="Google Shape;30364;p31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5" name="Google Shape;30365;p31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6" name="Google Shape;30366;p31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7" name="Google Shape;30367;p31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8" name="Google Shape;30368;p31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9" name="Google Shape;30369;p31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0" name="Google Shape;30370;p31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1" name="Google Shape;30371;p31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2" name="Google Shape;30372;p31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3" name="Google Shape;30373;p31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4" name="Google Shape;30374;p31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5" name="Google Shape;30375;p31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6" name="Google Shape;30376;p31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7" name="Google Shape;30377;p31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8" name="Google Shape;30378;p31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9" name="Google Shape;30379;p31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0" name="Google Shape;30380;p31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1" name="Google Shape;30381;p31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2" name="Google Shape;30382;p31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3" name="Google Shape;30383;p31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4" name="Google Shape;30384;p31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5" name="Google Shape;30385;p31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6" name="Google Shape;30386;p31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7" name="Google Shape;30387;p31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8" name="Google Shape;30388;p31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9" name="Google Shape;30389;p31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0" name="Google Shape;30390;p31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1" name="Google Shape;30391;p31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2" name="Google Shape;30392;p31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3" name="Google Shape;30393;p31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4" name="Google Shape;30394;p31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5" name="Google Shape;30395;p31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6" name="Google Shape;30396;p31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7" name="Google Shape;30397;p31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8" name="Google Shape;30398;p31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9" name="Google Shape;30399;p31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0" name="Google Shape;30400;p31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1" name="Google Shape;30401;p31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2" name="Google Shape;30402;p31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3" name="Google Shape;30403;p31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4" name="Google Shape;30404;p31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5" name="Google Shape;30405;p31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6" name="Google Shape;30406;p31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7" name="Google Shape;30407;p31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8" name="Google Shape;30408;p31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9" name="Google Shape;30409;p31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0" name="Google Shape;30410;p31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1" name="Google Shape;30411;p31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2" name="Google Shape;30412;p31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3" name="Google Shape;30413;p31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4" name="Google Shape;30414;p31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5" name="Google Shape;30415;p31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6" name="Google Shape;30416;p31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7" name="Google Shape;30417;p31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8" name="Google Shape;30418;p31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9" name="Google Shape;30419;p31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0" name="Google Shape;30420;p31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1" name="Google Shape;30421;p31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2" name="Google Shape;30422;p31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3" name="Google Shape;30423;p31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4" name="Google Shape;30424;p31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5" name="Google Shape;30425;p31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6" name="Google Shape;30426;p31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7" name="Google Shape;30427;p31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8" name="Google Shape;30428;p31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9" name="Google Shape;30429;p31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0" name="Google Shape;30430;p31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1" name="Google Shape;30431;p31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2" name="Google Shape;30432;p31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3" name="Google Shape;30433;p31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4" name="Google Shape;30434;p31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5" name="Google Shape;30435;p31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6" name="Google Shape;30436;p31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7" name="Google Shape;30437;p31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8" name="Google Shape;30438;p31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9" name="Google Shape;30439;p31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0" name="Google Shape;30440;p31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1" name="Google Shape;30441;p31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2" name="Google Shape;30442;p31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3" name="Google Shape;30443;p31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4" name="Google Shape;30444;p31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5" name="Google Shape;30445;p31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6" name="Google Shape;30446;p31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7" name="Google Shape;30447;p31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8" name="Google Shape;30448;p31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9" name="Google Shape;30449;p31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0" name="Google Shape;30450;p31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1" name="Google Shape;30451;p31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2" name="Google Shape;30452;p31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3" name="Google Shape;30453;p31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4" name="Google Shape;30454;p31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5" name="Google Shape;30455;p31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6" name="Google Shape;30456;p31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7" name="Google Shape;30457;p31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8" name="Google Shape;30458;p31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9" name="Google Shape;30459;p31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0" name="Google Shape;30460;p31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1" name="Google Shape;30461;p31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2" name="Google Shape;30462;p31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3" name="Google Shape;30463;p31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4" name="Google Shape;30464;p31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5" name="Google Shape;30465;p31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6" name="Google Shape;30466;p31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7" name="Google Shape;30467;p31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8" name="Google Shape;30468;p31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9" name="Google Shape;30469;p31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0" name="Google Shape;30470;p31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1" name="Google Shape;30471;p31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2" name="Google Shape;30472;p31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3" name="Google Shape;30473;p31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4" name="Google Shape;30474;p31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5" name="Google Shape;30475;p31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6" name="Google Shape;30476;p31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7" name="Google Shape;30477;p31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8" name="Google Shape;30478;p31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9" name="Google Shape;30479;p31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0" name="Google Shape;30480;p31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1" name="Google Shape;30481;p31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2" name="Google Shape;30482;p31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3" name="Google Shape;30483;p31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4" name="Google Shape;30484;p31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5" name="Google Shape;30485;p31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6" name="Google Shape;30486;p31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7" name="Google Shape;30487;p31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8" name="Google Shape;30488;p31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9" name="Google Shape;30489;p31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0" name="Google Shape;30490;p31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1" name="Google Shape;30491;p31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2" name="Google Shape;30492;p31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3" name="Google Shape;30493;p31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4" name="Google Shape;30494;p31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5" name="Google Shape;30495;p31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6" name="Google Shape;30496;p31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7" name="Google Shape;30497;p31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8" name="Google Shape;30498;p31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9" name="Google Shape;30499;p31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0" name="Google Shape;30500;p31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1" name="Google Shape;30501;p31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2" name="Google Shape;30502;p31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3" name="Google Shape;30503;p31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4" name="Google Shape;30504;p31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5" name="Google Shape;30505;p31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6" name="Google Shape;30506;p31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7" name="Google Shape;30507;p31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8" name="Google Shape;30508;p31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9" name="Google Shape;30509;p31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0" name="Google Shape;30510;p31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1" name="Google Shape;30511;p31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2" name="Google Shape;30512;p31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3" name="Google Shape;30513;p31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4" name="Google Shape;30514;p31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5" name="Google Shape;30515;p31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6" name="Google Shape;30516;p31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7" name="Google Shape;30517;p31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8" name="Google Shape;30518;p31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9" name="Google Shape;30519;p31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0" name="Google Shape;30520;p31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1" name="Google Shape;30521;p31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2" name="Google Shape;30522;p31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3" name="Google Shape;30523;p31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4" name="Google Shape;30524;p31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5" name="Google Shape;30525;p31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6" name="Google Shape;30526;p31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7" name="Google Shape;30527;p31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8" name="Google Shape;30528;p31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9" name="Google Shape;30529;p31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0" name="Google Shape;30530;p31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1" name="Google Shape;30531;p31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2" name="Google Shape;30532;p31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3" name="Google Shape;30533;p31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4" name="Google Shape;30534;p31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5" name="Google Shape;30535;p31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6" name="Google Shape;30536;p31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7" name="Google Shape;30537;p31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8" name="Google Shape;30538;p31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9" name="Google Shape;30539;p31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0" name="Google Shape;30540;p31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1" name="Google Shape;30541;p31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2" name="Google Shape;30542;p31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3" name="Google Shape;30543;p31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4" name="Google Shape;30544;p31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5" name="Google Shape;30545;p31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6" name="Google Shape;30546;p31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7" name="Google Shape;30547;p31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8" name="Google Shape;30548;p31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9" name="Google Shape;30549;p31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0" name="Google Shape;30550;p31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1" name="Google Shape;30551;p31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2" name="Google Shape;30552;p31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3" name="Google Shape;30553;p31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4" name="Google Shape;30554;p31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5" name="Google Shape;30555;p31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6" name="Google Shape;30556;p31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7" name="Google Shape;30557;p31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8" name="Google Shape;30558;p31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9" name="Google Shape;30559;p31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0" name="Google Shape;30560;p31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1" name="Google Shape;30561;p31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2" name="Google Shape;30562;p31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3" name="Google Shape;30563;p31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4" name="Google Shape;30564;p31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5" name="Google Shape;30565;p31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6" name="Google Shape;30566;p31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7" name="Google Shape;30567;p31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8" name="Google Shape;30568;p31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9" name="Google Shape;30569;p31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0" name="Google Shape;30570;p31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1" name="Google Shape;30571;p31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2" name="Google Shape;30572;p31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3" name="Google Shape;30573;p31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4" name="Google Shape;30574;p31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5" name="Google Shape;30575;p31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6" name="Google Shape;30576;p31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7" name="Google Shape;30577;p31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8" name="Google Shape;30578;p31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9" name="Google Shape;30579;p31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0" name="Google Shape;30580;p31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1" name="Google Shape;30581;p31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2" name="Google Shape;30582;p31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3" name="Google Shape;30583;p31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4" name="Google Shape;30584;p31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5" name="Google Shape;30585;p31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6" name="Google Shape;30586;p31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7" name="Google Shape;30587;p31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8" name="Google Shape;30588;p31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9" name="Google Shape;30589;p31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0" name="Google Shape;30590;p31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1" name="Google Shape;30591;p31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2" name="Google Shape;30592;p31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3" name="Google Shape;30593;p31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4" name="Google Shape;30594;p31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5" name="Google Shape;30595;p31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6" name="Google Shape;30596;p31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7" name="Google Shape;30597;p31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8" name="Google Shape;30598;p31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9" name="Google Shape;30599;p31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0" name="Google Shape;30600;p31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1" name="Google Shape;30601;p31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2" name="Google Shape;30602;p31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3" name="Google Shape;30603;p31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4" name="Google Shape;30604;p31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5" name="Google Shape;30605;p31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6" name="Google Shape;30606;p31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7" name="Google Shape;30607;p31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8" name="Google Shape;30608;p31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9" name="Google Shape;30609;p31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0" name="Google Shape;30610;p31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1" name="Google Shape;30611;p31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2" name="Google Shape;30612;p31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3" name="Google Shape;30613;p31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4" name="Google Shape;30614;p31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5" name="Google Shape;30615;p31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6" name="Google Shape;30616;p31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7" name="Google Shape;30617;p31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8" name="Google Shape;30618;p31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9" name="Google Shape;30619;p31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0" name="Google Shape;30620;p31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1" name="Google Shape;30621;p31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2" name="Google Shape;30622;p31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3" name="Google Shape;30623;p31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4" name="Google Shape;30624;p31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5" name="Google Shape;30625;p31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6" name="Google Shape;30626;p31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7" name="Google Shape;30627;p31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8" name="Google Shape;30628;p31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9" name="Google Shape;30629;p31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0" name="Google Shape;30630;p31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1" name="Google Shape;30631;p31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2" name="Google Shape;30632;p31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3" name="Google Shape;30633;p31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4" name="Google Shape;30634;p31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5" name="Google Shape;30635;p31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6" name="Google Shape;30636;p31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7" name="Google Shape;30637;p31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8" name="Google Shape;30638;p31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9" name="Google Shape;30639;p31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0" name="Google Shape;30640;p31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1" name="Google Shape;30641;p31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2" name="Google Shape;30642;p31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3" name="Google Shape;30643;p31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4" name="Google Shape;30644;p31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5" name="Google Shape;30645;p31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6" name="Google Shape;30646;p31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7" name="Google Shape;30647;p31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8" name="Google Shape;30648;p31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9" name="Google Shape;30649;p31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0" name="Google Shape;30650;p31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1" name="Google Shape;30651;p31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2" name="Google Shape;30652;p31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3" name="Google Shape;30653;p31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4" name="Google Shape;30654;p31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5" name="Google Shape;30655;p31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6" name="Google Shape;30656;p31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7" name="Google Shape;30657;p31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8" name="Google Shape;30658;p31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9" name="Google Shape;30659;p31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0" name="Google Shape;30660;p31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1" name="Google Shape;30661;p31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2" name="Google Shape;30662;p31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3" name="Google Shape;30663;p31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4" name="Google Shape;30664;p31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5" name="Google Shape;30665;p31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6" name="Google Shape;30666;p31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7" name="Google Shape;30667;p31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8" name="Google Shape;30668;p31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9" name="Google Shape;30669;p31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0" name="Google Shape;30670;p31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1" name="Google Shape;30671;p31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2" name="Google Shape;30672;p31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3" name="Google Shape;30673;p31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4" name="Google Shape;30674;p31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5" name="Google Shape;30675;p31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6" name="Google Shape;30676;p31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7" name="Google Shape;30677;p31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8" name="Google Shape;30678;p31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9" name="Google Shape;30679;p31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0" name="Google Shape;30680;p31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1" name="Google Shape;30681;p31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2" name="Google Shape;30682;p31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3" name="Google Shape;30683;p31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4" name="Google Shape;30684;p31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5" name="Google Shape;30685;p31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6" name="Google Shape;30686;p31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7" name="Google Shape;30687;p31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8" name="Google Shape;30688;p31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9" name="Google Shape;30689;p31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0" name="Google Shape;30690;p31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1" name="Google Shape;30691;p31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2" name="Google Shape;30692;p31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3" name="Google Shape;30693;p31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4" name="Google Shape;30694;p31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5" name="Google Shape;30695;p31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6" name="Google Shape;30696;p31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7" name="Google Shape;30697;p31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8" name="Google Shape;30698;p31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9" name="Google Shape;30699;p31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0" name="Google Shape;30700;p31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1" name="Google Shape;30701;p31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2" name="Google Shape;30702;p31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3" name="Google Shape;30703;p31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4" name="Google Shape;30704;p31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5" name="Google Shape;30705;p31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6" name="Google Shape;30706;p31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7" name="Google Shape;30707;p31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8" name="Google Shape;30708;p31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9" name="Google Shape;30709;p31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0" name="Google Shape;30710;p31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1" name="Google Shape;30711;p31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2" name="Google Shape;30712;p31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3" name="Google Shape;30713;p31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4" name="Google Shape;30714;p31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5" name="Google Shape;30715;p31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6" name="Google Shape;30716;p31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7" name="Google Shape;30717;p31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8" name="Google Shape;30718;p31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9" name="Google Shape;30719;p31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0" name="Google Shape;30720;p31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1" name="Google Shape;30721;p31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2" name="Google Shape;30722;p31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3" name="Google Shape;30723;p31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4" name="Google Shape;30724;p31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5" name="Google Shape;30725;p31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6" name="Google Shape;30726;p31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7" name="Google Shape;30727;p31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8" name="Google Shape;30728;p31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9" name="Google Shape;30729;p31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0" name="Google Shape;30730;p31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1" name="Google Shape;30731;p31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2" name="Google Shape;30732;p31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3" name="Google Shape;30733;p31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4" name="Google Shape;30734;p31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5" name="Google Shape;30735;p31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6" name="Google Shape;30736;p31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7" name="Google Shape;30737;p31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8" name="Google Shape;30738;p31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9" name="Google Shape;30739;p31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0" name="Google Shape;30740;p31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1" name="Google Shape;30741;p31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2" name="Google Shape;30742;p31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3" name="Google Shape;30743;p31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4" name="Google Shape;30744;p31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5" name="Google Shape;30745;p31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6" name="Google Shape;30746;p31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7" name="Google Shape;30747;p31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8" name="Google Shape;30748;p31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9" name="Google Shape;30749;p31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0" name="Google Shape;30750;p31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1" name="Google Shape;30751;p31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2" name="Google Shape;30752;p31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3" name="Google Shape;30753;p31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4" name="Google Shape;30754;p31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5" name="Google Shape;30755;p31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6" name="Google Shape;30756;p31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7" name="Google Shape;30757;p31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8" name="Google Shape;30758;p31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9" name="Google Shape;30759;p31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0" name="Google Shape;30760;p31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1" name="Google Shape;30761;p31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2" name="Google Shape;30762;p31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3" name="Google Shape;30763;p31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4" name="Google Shape;30764;p31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5" name="Google Shape;30765;p31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6" name="Google Shape;30766;p31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7" name="Google Shape;30767;p31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8" name="Google Shape;30768;p31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9" name="Google Shape;30769;p31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0" name="Google Shape;30770;p31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1" name="Google Shape;30771;p31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2" name="Google Shape;30772;p31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3" name="Google Shape;30773;p31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4" name="Google Shape;30774;p31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5" name="Google Shape;30775;p31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6" name="Google Shape;30776;p31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7" name="Google Shape;30777;p31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8" name="Google Shape;30778;p31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9" name="Google Shape;30779;p31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0" name="Google Shape;30780;p31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1" name="Google Shape;30781;p31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2" name="Google Shape;30782;p31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3" name="Google Shape;30783;p31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4" name="Google Shape;30784;p31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5" name="Google Shape;30785;p31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6" name="Google Shape;30786;p31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7" name="Google Shape;30787;p31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8" name="Google Shape;30788;p31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9" name="Google Shape;30789;p31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0" name="Google Shape;30790;p31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1" name="Google Shape;30791;p31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2" name="Google Shape;30792;p31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3" name="Google Shape;30793;p31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4" name="Google Shape;30794;p31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5" name="Google Shape;30795;p31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6" name="Google Shape;30796;p31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7" name="Google Shape;30797;p31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8" name="Google Shape;30798;p31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9" name="Google Shape;30799;p31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0" name="Google Shape;30800;p31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1" name="Google Shape;30801;p31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2" name="Google Shape;30802;p31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3" name="Google Shape;30803;p31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4" name="Google Shape;30804;p31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5" name="Google Shape;30805;p31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6" name="Google Shape;30806;p31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7" name="Google Shape;30807;p31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8" name="Google Shape;30808;p31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9" name="Google Shape;30809;p31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0" name="Google Shape;30810;p31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1" name="Google Shape;30811;p31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2" name="Google Shape;30812;p31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3" name="Google Shape;30813;p31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4" name="Google Shape;30814;p31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5" name="Google Shape;30815;p31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6" name="Google Shape;30816;p31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7" name="Google Shape;30817;p31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8" name="Google Shape;30818;p31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9" name="Google Shape;30819;p31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0" name="Google Shape;30820;p31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1" name="Google Shape;30821;p31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2" name="Google Shape;30822;p31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3" name="Google Shape;30823;p31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4" name="Google Shape;30824;p31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5" name="Google Shape;30825;p31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6" name="Google Shape;30826;p31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7" name="Google Shape;30827;p31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8" name="Google Shape;30828;p31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9" name="Google Shape;30829;p31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0" name="Google Shape;30830;p31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1" name="Google Shape;30831;p31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2" name="Google Shape;30832;p31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3" name="Google Shape;30833;p31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4" name="Google Shape;30834;p31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5" name="Google Shape;30835;p31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6" name="Google Shape;30836;p31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7" name="Google Shape;30837;p31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8" name="Google Shape;30838;p31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9" name="Google Shape;30839;p31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0" name="Google Shape;30840;p31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1" name="Google Shape;30841;p31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2" name="Google Shape;30842;p31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3" name="Google Shape;30843;p31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4" name="Google Shape;30844;p31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5" name="Google Shape;30845;p31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6" name="Google Shape;30846;p31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47" name="Google Shape;30847;p31"/>
          <p:cNvSpPr/>
          <p:nvPr/>
        </p:nvSpPr>
        <p:spPr>
          <a:xfrm>
            <a:off x="295775" y="297300"/>
            <a:ext cx="8556600" cy="4552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48" name="Google Shape;30848;p31"/>
          <p:cNvGrpSpPr/>
          <p:nvPr/>
        </p:nvGrpSpPr>
        <p:grpSpPr>
          <a:xfrm>
            <a:off x="7493710" y="2641730"/>
            <a:ext cx="1650293" cy="2065513"/>
            <a:chOff x="7083460" y="58355"/>
            <a:chExt cx="2069852" cy="2590310"/>
          </a:xfrm>
        </p:grpSpPr>
        <p:sp>
          <p:nvSpPr>
            <p:cNvPr id="30849" name="Google Shape;30849;p31"/>
            <p:cNvSpPr/>
            <p:nvPr/>
          </p:nvSpPr>
          <p:spPr>
            <a:xfrm>
              <a:off x="8444179" y="812772"/>
              <a:ext cx="709133" cy="994820"/>
            </a:xfrm>
            <a:custGeom>
              <a:avLst/>
              <a:gdLst/>
              <a:ahLst/>
              <a:cxnLst/>
              <a:rect l="l" t="t" r="r" b="b"/>
              <a:pathLst>
                <a:path w="32281" h="45286" extrusionOk="0">
                  <a:moveTo>
                    <a:pt x="524" y="1"/>
                  </a:moveTo>
                  <a:cubicBezTo>
                    <a:pt x="474" y="1"/>
                    <a:pt x="424" y="8"/>
                    <a:pt x="376" y="22"/>
                  </a:cubicBezTo>
                  <a:cubicBezTo>
                    <a:pt x="151" y="98"/>
                    <a:pt x="0" y="323"/>
                    <a:pt x="25" y="549"/>
                  </a:cubicBezTo>
                  <a:cubicBezTo>
                    <a:pt x="351" y="3707"/>
                    <a:pt x="1203" y="6865"/>
                    <a:pt x="2531" y="9822"/>
                  </a:cubicBezTo>
                  <a:cubicBezTo>
                    <a:pt x="3885" y="12779"/>
                    <a:pt x="5689" y="15561"/>
                    <a:pt x="7920" y="18017"/>
                  </a:cubicBezTo>
                  <a:cubicBezTo>
                    <a:pt x="9048" y="19246"/>
                    <a:pt x="10276" y="20398"/>
                    <a:pt x="11529" y="21426"/>
                  </a:cubicBezTo>
                  <a:cubicBezTo>
                    <a:pt x="12807" y="22479"/>
                    <a:pt x="14110" y="23406"/>
                    <a:pt x="15389" y="24333"/>
                  </a:cubicBezTo>
                  <a:cubicBezTo>
                    <a:pt x="17970" y="26138"/>
                    <a:pt x="20451" y="27817"/>
                    <a:pt x="22481" y="29722"/>
                  </a:cubicBezTo>
                  <a:cubicBezTo>
                    <a:pt x="23509" y="30649"/>
                    <a:pt x="24411" y="31652"/>
                    <a:pt x="25238" y="32754"/>
                  </a:cubicBezTo>
                  <a:cubicBezTo>
                    <a:pt x="26091" y="33832"/>
                    <a:pt x="26867" y="35035"/>
                    <a:pt x="27594" y="36263"/>
                  </a:cubicBezTo>
                  <a:cubicBezTo>
                    <a:pt x="29048" y="38769"/>
                    <a:pt x="30376" y="41476"/>
                    <a:pt x="31780" y="44308"/>
                  </a:cubicBezTo>
                  <a:cubicBezTo>
                    <a:pt x="31955" y="44634"/>
                    <a:pt x="32131" y="44960"/>
                    <a:pt x="32281" y="45286"/>
                  </a:cubicBezTo>
                  <a:lnTo>
                    <a:pt x="32281" y="31426"/>
                  </a:lnTo>
                  <a:cubicBezTo>
                    <a:pt x="31629" y="30499"/>
                    <a:pt x="30928" y="29571"/>
                    <a:pt x="30151" y="28694"/>
                  </a:cubicBezTo>
                  <a:cubicBezTo>
                    <a:pt x="29850" y="28343"/>
                    <a:pt x="29474" y="28068"/>
                    <a:pt x="29198" y="27667"/>
                  </a:cubicBezTo>
                  <a:cubicBezTo>
                    <a:pt x="28948" y="27291"/>
                    <a:pt x="28747" y="26890"/>
                    <a:pt x="28547" y="26514"/>
                  </a:cubicBezTo>
                  <a:cubicBezTo>
                    <a:pt x="28096" y="25611"/>
                    <a:pt x="27695" y="24709"/>
                    <a:pt x="27319" y="23757"/>
                  </a:cubicBezTo>
                  <a:cubicBezTo>
                    <a:pt x="26592" y="21952"/>
                    <a:pt x="26040" y="20048"/>
                    <a:pt x="25564" y="18168"/>
                  </a:cubicBezTo>
                  <a:cubicBezTo>
                    <a:pt x="24988" y="15887"/>
                    <a:pt x="24587" y="13556"/>
                    <a:pt x="24386" y="11225"/>
                  </a:cubicBezTo>
                  <a:cubicBezTo>
                    <a:pt x="24363" y="11088"/>
                    <a:pt x="24257" y="10972"/>
                    <a:pt x="24124" y="10972"/>
                  </a:cubicBezTo>
                  <a:cubicBezTo>
                    <a:pt x="24111" y="10972"/>
                    <a:pt x="24098" y="10973"/>
                    <a:pt x="24085" y="10975"/>
                  </a:cubicBezTo>
                  <a:cubicBezTo>
                    <a:pt x="23960" y="10975"/>
                    <a:pt x="23860" y="11075"/>
                    <a:pt x="23835" y="11200"/>
                  </a:cubicBezTo>
                  <a:cubicBezTo>
                    <a:pt x="23183" y="15035"/>
                    <a:pt x="23058" y="19020"/>
                    <a:pt x="23459" y="23005"/>
                  </a:cubicBezTo>
                  <a:cubicBezTo>
                    <a:pt x="21679" y="21852"/>
                    <a:pt x="19900" y="20875"/>
                    <a:pt x="18221" y="19897"/>
                  </a:cubicBezTo>
                  <a:cubicBezTo>
                    <a:pt x="15539" y="18393"/>
                    <a:pt x="13033" y="16915"/>
                    <a:pt x="10852" y="15035"/>
                  </a:cubicBezTo>
                  <a:cubicBezTo>
                    <a:pt x="8647" y="13155"/>
                    <a:pt x="6667" y="10925"/>
                    <a:pt x="5013" y="8469"/>
                  </a:cubicBezTo>
                  <a:cubicBezTo>
                    <a:pt x="3359" y="5987"/>
                    <a:pt x="2005" y="3255"/>
                    <a:pt x="1028" y="348"/>
                  </a:cubicBezTo>
                  <a:cubicBezTo>
                    <a:pt x="947" y="125"/>
                    <a:pt x="735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0" name="Google Shape;30850;p31"/>
            <p:cNvSpPr/>
            <p:nvPr/>
          </p:nvSpPr>
          <p:spPr>
            <a:xfrm>
              <a:off x="8091249" y="2213354"/>
              <a:ext cx="1062063" cy="231911"/>
            </a:xfrm>
            <a:custGeom>
              <a:avLst/>
              <a:gdLst/>
              <a:ahLst/>
              <a:cxnLst/>
              <a:rect l="l" t="t" r="r" b="b"/>
              <a:pathLst>
                <a:path w="48347" h="10557" extrusionOk="0">
                  <a:moveTo>
                    <a:pt x="48347" y="0"/>
                  </a:moveTo>
                  <a:cubicBezTo>
                    <a:pt x="45615" y="376"/>
                    <a:pt x="42883" y="802"/>
                    <a:pt x="40177" y="1228"/>
                  </a:cubicBezTo>
                  <a:cubicBezTo>
                    <a:pt x="36818" y="1754"/>
                    <a:pt x="33485" y="2331"/>
                    <a:pt x="30151" y="2932"/>
                  </a:cubicBezTo>
                  <a:cubicBezTo>
                    <a:pt x="26793" y="3509"/>
                    <a:pt x="23485" y="4236"/>
                    <a:pt x="20202" y="4687"/>
                  </a:cubicBezTo>
                  <a:cubicBezTo>
                    <a:pt x="18298" y="4965"/>
                    <a:pt x="16377" y="5149"/>
                    <a:pt x="14469" y="5149"/>
                  </a:cubicBezTo>
                  <a:cubicBezTo>
                    <a:pt x="13111" y="5149"/>
                    <a:pt x="11761" y="5056"/>
                    <a:pt x="10427" y="4837"/>
                  </a:cubicBezTo>
                  <a:cubicBezTo>
                    <a:pt x="7219" y="4311"/>
                    <a:pt x="4086" y="3083"/>
                    <a:pt x="953" y="1855"/>
                  </a:cubicBezTo>
                  <a:cubicBezTo>
                    <a:pt x="873" y="1818"/>
                    <a:pt x="789" y="1800"/>
                    <a:pt x="707" y="1800"/>
                  </a:cubicBezTo>
                  <a:cubicBezTo>
                    <a:pt x="457" y="1800"/>
                    <a:pt x="221" y="1960"/>
                    <a:pt x="126" y="2206"/>
                  </a:cubicBezTo>
                  <a:cubicBezTo>
                    <a:pt x="1" y="2506"/>
                    <a:pt x="151" y="2857"/>
                    <a:pt x="452" y="3008"/>
                  </a:cubicBezTo>
                  <a:cubicBezTo>
                    <a:pt x="3510" y="4411"/>
                    <a:pt x="6643" y="5865"/>
                    <a:pt x="10076" y="6642"/>
                  </a:cubicBezTo>
                  <a:cubicBezTo>
                    <a:pt x="10778" y="6792"/>
                    <a:pt x="11480" y="6917"/>
                    <a:pt x="12206" y="6993"/>
                  </a:cubicBezTo>
                  <a:cubicBezTo>
                    <a:pt x="9600" y="8246"/>
                    <a:pt x="6868" y="9248"/>
                    <a:pt x="4036" y="10025"/>
                  </a:cubicBezTo>
                  <a:cubicBezTo>
                    <a:pt x="3886" y="10050"/>
                    <a:pt x="3810" y="10201"/>
                    <a:pt x="3861" y="10351"/>
                  </a:cubicBezTo>
                  <a:cubicBezTo>
                    <a:pt x="3882" y="10482"/>
                    <a:pt x="3981" y="10556"/>
                    <a:pt x="4105" y="10556"/>
                  </a:cubicBezTo>
                  <a:cubicBezTo>
                    <a:pt x="4124" y="10556"/>
                    <a:pt x="4142" y="10555"/>
                    <a:pt x="4161" y="10552"/>
                  </a:cubicBezTo>
                  <a:cubicBezTo>
                    <a:pt x="8096" y="9925"/>
                    <a:pt x="12006" y="8822"/>
                    <a:pt x="15715" y="7268"/>
                  </a:cubicBezTo>
                  <a:cubicBezTo>
                    <a:pt x="15922" y="7272"/>
                    <a:pt x="16130" y="7273"/>
                    <a:pt x="16337" y="7273"/>
                  </a:cubicBezTo>
                  <a:cubicBezTo>
                    <a:pt x="17733" y="7273"/>
                    <a:pt x="19124" y="7202"/>
                    <a:pt x="20477" y="7093"/>
                  </a:cubicBezTo>
                  <a:cubicBezTo>
                    <a:pt x="23911" y="6792"/>
                    <a:pt x="27244" y="6291"/>
                    <a:pt x="30578" y="5890"/>
                  </a:cubicBezTo>
                  <a:cubicBezTo>
                    <a:pt x="33936" y="5489"/>
                    <a:pt x="37269" y="5113"/>
                    <a:pt x="40628" y="4762"/>
                  </a:cubicBezTo>
                  <a:cubicBezTo>
                    <a:pt x="43209" y="4511"/>
                    <a:pt x="45791" y="4261"/>
                    <a:pt x="48347" y="4035"/>
                  </a:cubicBezTo>
                  <a:lnTo>
                    <a:pt x="483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1" name="Google Shape;30851;p31"/>
            <p:cNvSpPr/>
            <p:nvPr/>
          </p:nvSpPr>
          <p:spPr>
            <a:xfrm>
              <a:off x="7219161" y="791639"/>
              <a:ext cx="1934151" cy="1278574"/>
            </a:xfrm>
            <a:custGeom>
              <a:avLst/>
              <a:gdLst/>
              <a:ahLst/>
              <a:cxnLst/>
              <a:rect l="l" t="t" r="r" b="b"/>
              <a:pathLst>
                <a:path w="88046" h="58203" extrusionOk="0">
                  <a:moveTo>
                    <a:pt x="705" y="1"/>
                  </a:moveTo>
                  <a:cubicBezTo>
                    <a:pt x="517" y="1"/>
                    <a:pt x="340" y="76"/>
                    <a:pt x="226" y="233"/>
                  </a:cubicBezTo>
                  <a:cubicBezTo>
                    <a:pt x="0" y="508"/>
                    <a:pt x="51" y="884"/>
                    <a:pt x="276" y="1110"/>
                  </a:cubicBezTo>
                  <a:cubicBezTo>
                    <a:pt x="5113" y="5496"/>
                    <a:pt x="10928" y="8879"/>
                    <a:pt x="17219" y="10934"/>
                  </a:cubicBezTo>
                  <a:cubicBezTo>
                    <a:pt x="20351" y="11962"/>
                    <a:pt x="23509" y="12689"/>
                    <a:pt x="26392" y="13766"/>
                  </a:cubicBezTo>
                  <a:cubicBezTo>
                    <a:pt x="29249" y="14819"/>
                    <a:pt x="31830" y="16373"/>
                    <a:pt x="34186" y="18303"/>
                  </a:cubicBezTo>
                  <a:cubicBezTo>
                    <a:pt x="38923" y="22162"/>
                    <a:pt x="42682" y="27250"/>
                    <a:pt x="46717" y="32313"/>
                  </a:cubicBezTo>
                  <a:cubicBezTo>
                    <a:pt x="48748" y="34869"/>
                    <a:pt x="50878" y="37426"/>
                    <a:pt x="53284" y="39832"/>
                  </a:cubicBezTo>
                  <a:cubicBezTo>
                    <a:pt x="53585" y="40132"/>
                    <a:pt x="53885" y="40433"/>
                    <a:pt x="54186" y="40734"/>
                  </a:cubicBezTo>
                  <a:lnTo>
                    <a:pt x="55139" y="41586"/>
                  </a:lnTo>
                  <a:lnTo>
                    <a:pt x="56116" y="42463"/>
                  </a:lnTo>
                  <a:cubicBezTo>
                    <a:pt x="56442" y="42739"/>
                    <a:pt x="56793" y="42990"/>
                    <a:pt x="57144" y="43265"/>
                  </a:cubicBezTo>
                  <a:cubicBezTo>
                    <a:pt x="58472" y="44393"/>
                    <a:pt x="59951" y="45396"/>
                    <a:pt x="61429" y="46273"/>
                  </a:cubicBezTo>
                  <a:cubicBezTo>
                    <a:pt x="64387" y="48077"/>
                    <a:pt x="67469" y="49481"/>
                    <a:pt x="70452" y="50809"/>
                  </a:cubicBezTo>
                  <a:cubicBezTo>
                    <a:pt x="73409" y="52112"/>
                    <a:pt x="76367" y="53416"/>
                    <a:pt x="79349" y="54669"/>
                  </a:cubicBezTo>
                  <a:cubicBezTo>
                    <a:pt x="82231" y="55897"/>
                    <a:pt x="85114" y="57075"/>
                    <a:pt x="88046" y="58203"/>
                  </a:cubicBezTo>
                  <a:lnTo>
                    <a:pt x="88046" y="49180"/>
                  </a:lnTo>
                  <a:cubicBezTo>
                    <a:pt x="86116" y="48554"/>
                    <a:pt x="84161" y="47927"/>
                    <a:pt x="82206" y="47250"/>
                  </a:cubicBezTo>
                  <a:cubicBezTo>
                    <a:pt x="79199" y="46223"/>
                    <a:pt x="76166" y="45145"/>
                    <a:pt x="73159" y="44042"/>
                  </a:cubicBezTo>
                  <a:cubicBezTo>
                    <a:pt x="70176" y="42965"/>
                    <a:pt x="67319" y="41862"/>
                    <a:pt x="64662" y="40508"/>
                  </a:cubicBezTo>
                  <a:cubicBezTo>
                    <a:pt x="63334" y="39832"/>
                    <a:pt x="62081" y="39105"/>
                    <a:pt x="60878" y="38228"/>
                  </a:cubicBezTo>
                  <a:cubicBezTo>
                    <a:pt x="60577" y="38027"/>
                    <a:pt x="60276" y="37827"/>
                    <a:pt x="59976" y="37601"/>
                  </a:cubicBezTo>
                  <a:lnTo>
                    <a:pt x="59098" y="36924"/>
                  </a:lnTo>
                  <a:lnTo>
                    <a:pt x="58221" y="36223"/>
                  </a:lnTo>
                  <a:cubicBezTo>
                    <a:pt x="57921" y="35997"/>
                    <a:pt x="57645" y="35721"/>
                    <a:pt x="57344" y="35471"/>
                  </a:cubicBezTo>
                  <a:cubicBezTo>
                    <a:pt x="55063" y="33491"/>
                    <a:pt x="52883" y="31235"/>
                    <a:pt x="50753" y="28879"/>
                  </a:cubicBezTo>
                  <a:cubicBezTo>
                    <a:pt x="48597" y="26548"/>
                    <a:pt x="46442" y="24092"/>
                    <a:pt x="44136" y="21736"/>
                  </a:cubicBezTo>
                  <a:cubicBezTo>
                    <a:pt x="41830" y="19380"/>
                    <a:pt x="39349" y="17100"/>
                    <a:pt x="36567" y="15145"/>
                  </a:cubicBezTo>
                  <a:cubicBezTo>
                    <a:pt x="33810" y="13190"/>
                    <a:pt x="30677" y="11586"/>
                    <a:pt x="27419" y="10659"/>
                  </a:cubicBezTo>
                  <a:cubicBezTo>
                    <a:pt x="24186" y="9706"/>
                    <a:pt x="21003" y="9180"/>
                    <a:pt x="17945" y="8428"/>
                  </a:cubicBezTo>
                  <a:cubicBezTo>
                    <a:pt x="11880" y="6899"/>
                    <a:pt x="6091" y="4067"/>
                    <a:pt x="1128" y="132"/>
                  </a:cubicBezTo>
                  <a:cubicBezTo>
                    <a:pt x="998" y="45"/>
                    <a:pt x="848" y="1"/>
                    <a:pt x="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2" name="Google Shape;30852;p31"/>
            <p:cNvSpPr/>
            <p:nvPr/>
          </p:nvSpPr>
          <p:spPr>
            <a:xfrm>
              <a:off x="7507111" y="720201"/>
              <a:ext cx="261545" cy="313300"/>
            </a:xfrm>
            <a:custGeom>
              <a:avLst/>
              <a:gdLst/>
              <a:ahLst/>
              <a:cxnLst/>
              <a:rect l="l" t="t" r="r" b="b"/>
              <a:pathLst>
                <a:path w="11906" h="14262" extrusionOk="0">
                  <a:moveTo>
                    <a:pt x="4060" y="1"/>
                  </a:moveTo>
                  <a:lnTo>
                    <a:pt x="4060" y="1"/>
                  </a:lnTo>
                  <a:cubicBezTo>
                    <a:pt x="4186" y="878"/>
                    <a:pt x="4136" y="1630"/>
                    <a:pt x="4161" y="2532"/>
                  </a:cubicBezTo>
                  <a:cubicBezTo>
                    <a:pt x="3208" y="1906"/>
                    <a:pt x="2206" y="1454"/>
                    <a:pt x="1153" y="978"/>
                  </a:cubicBezTo>
                  <a:lnTo>
                    <a:pt x="1153" y="978"/>
                  </a:lnTo>
                  <a:cubicBezTo>
                    <a:pt x="0" y="3961"/>
                    <a:pt x="978" y="7444"/>
                    <a:pt x="3033" y="9901"/>
                  </a:cubicBezTo>
                  <a:cubicBezTo>
                    <a:pt x="5063" y="12357"/>
                    <a:pt x="7995" y="13560"/>
                    <a:pt x="11128" y="14262"/>
                  </a:cubicBezTo>
                  <a:cubicBezTo>
                    <a:pt x="11905" y="11454"/>
                    <a:pt x="11629" y="8372"/>
                    <a:pt x="10351" y="5765"/>
                  </a:cubicBezTo>
                  <a:cubicBezTo>
                    <a:pt x="9048" y="3159"/>
                    <a:pt x="6767" y="1053"/>
                    <a:pt x="4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3" name="Google Shape;30853;p31"/>
            <p:cNvSpPr/>
            <p:nvPr/>
          </p:nvSpPr>
          <p:spPr>
            <a:xfrm>
              <a:off x="8416082" y="1305459"/>
              <a:ext cx="214754" cy="345219"/>
            </a:xfrm>
            <a:custGeom>
              <a:avLst/>
              <a:gdLst/>
              <a:ahLst/>
              <a:cxnLst/>
              <a:rect l="l" t="t" r="r" b="b"/>
              <a:pathLst>
                <a:path w="9776" h="15715" extrusionOk="0">
                  <a:moveTo>
                    <a:pt x="2232" y="1"/>
                  </a:moveTo>
                  <a:cubicBezTo>
                    <a:pt x="176" y="2457"/>
                    <a:pt x="1" y="6066"/>
                    <a:pt x="1154" y="9048"/>
                  </a:cubicBezTo>
                  <a:cubicBezTo>
                    <a:pt x="2307" y="12006"/>
                    <a:pt x="4688" y="14086"/>
                    <a:pt x="7420" y="15715"/>
                  </a:cubicBezTo>
                  <a:cubicBezTo>
                    <a:pt x="9049" y="13334"/>
                    <a:pt x="9775" y="10326"/>
                    <a:pt x="9374" y="7444"/>
                  </a:cubicBezTo>
                  <a:cubicBezTo>
                    <a:pt x="8998" y="4587"/>
                    <a:pt x="7495" y="1880"/>
                    <a:pt x="5289" y="1"/>
                  </a:cubicBezTo>
                  <a:cubicBezTo>
                    <a:pt x="5114" y="878"/>
                    <a:pt x="4838" y="1579"/>
                    <a:pt x="4562" y="2432"/>
                  </a:cubicBezTo>
                  <a:cubicBezTo>
                    <a:pt x="3861" y="1529"/>
                    <a:pt x="3059" y="803"/>
                    <a:pt x="2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4" name="Google Shape;30854;p31"/>
            <p:cNvSpPr/>
            <p:nvPr/>
          </p:nvSpPr>
          <p:spPr>
            <a:xfrm>
              <a:off x="9047582" y="2311900"/>
              <a:ext cx="105730" cy="205111"/>
            </a:xfrm>
            <a:custGeom>
              <a:avLst/>
              <a:gdLst/>
              <a:ahLst/>
              <a:cxnLst/>
              <a:rect l="l" t="t" r="r" b="b"/>
              <a:pathLst>
                <a:path w="4813" h="9337" extrusionOk="0">
                  <a:moveTo>
                    <a:pt x="4813" y="0"/>
                  </a:moveTo>
                  <a:cubicBezTo>
                    <a:pt x="2582" y="1429"/>
                    <a:pt x="853" y="3609"/>
                    <a:pt x="1" y="6116"/>
                  </a:cubicBezTo>
                  <a:cubicBezTo>
                    <a:pt x="853" y="5940"/>
                    <a:pt x="1605" y="5965"/>
                    <a:pt x="2507" y="5915"/>
                  </a:cubicBezTo>
                  <a:lnTo>
                    <a:pt x="2507" y="5915"/>
                  </a:lnTo>
                  <a:cubicBezTo>
                    <a:pt x="1931" y="6893"/>
                    <a:pt x="1530" y="7920"/>
                    <a:pt x="1079" y="8948"/>
                  </a:cubicBezTo>
                  <a:cubicBezTo>
                    <a:pt x="1841" y="9218"/>
                    <a:pt x="2633" y="9337"/>
                    <a:pt x="3430" y="9337"/>
                  </a:cubicBezTo>
                  <a:cubicBezTo>
                    <a:pt x="3891" y="9337"/>
                    <a:pt x="4354" y="9297"/>
                    <a:pt x="4813" y="9223"/>
                  </a:cubicBezTo>
                  <a:lnTo>
                    <a:pt x="48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5" name="Google Shape;30855;p31"/>
            <p:cNvSpPr/>
            <p:nvPr/>
          </p:nvSpPr>
          <p:spPr>
            <a:xfrm>
              <a:off x="8556477" y="1993679"/>
              <a:ext cx="294035" cy="263632"/>
            </a:xfrm>
            <a:custGeom>
              <a:avLst/>
              <a:gdLst/>
              <a:ahLst/>
              <a:cxnLst/>
              <a:rect l="l" t="t" r="r" b="b"/>
              <a:pathLst>
                <a:path w="13385" h="12001" extrusionOk="0">
                  <a:moveTo>
                    <a:pt x="2958" y="0"/>
                  </a:moveTo>
                  <a:lnTo>
                    <a:pt x="2958" y="0"/>
                  </a:lnTo>
                  <a:cubicBezTo>
                    <a:pt x="3284" y="802"/>
                    <a:pt x="3435" y="1554"/>
                    <a:pt x="3660" y="2406"/>
                  </a:cubicBezTo>
                  <a:cubicBezTo>
                    <a:pt x="2582" y="2030"/>
                    <a:pt x="1505" y="1855"/>
                    <a:pt x="402" y="1654"/>
                  </a:cubicBezTo>
                  <a:lnTo>
                    <a:pt x="402" y="1654"/>
                  </a:lnTo>
                  <a:cubicBezTo>
                    <a:pt x="1" y="4812"/>
                    <a:pt x="1831" y="7945"/>
                    <a:pt x="4412" y="9800"/>
                  </a:cubicBezTo>
                  <a:cubicBezTo>
                    <a:pt x="6723" y="11483"/>
                    <a:pt x="9477" y="12000"/>
                    <a:pt x="12312" y="12000"/>
                  </a:cubicBezTo>
                  <a:cubicBezTo>
                    <a:pt x="12644" y="12000"/>
                    <a:pt x="12976" y="11993"/>
                    <a:pt x="13309" y="11980"/>
                  </a:cubicBezTo>
                  <a:cubicBezTo>
                    <a:pt x="13384" y="9098"/>
                    <a:pt x="12332" y="6191"/>
                    <a:pt x="10452" y="3985"/>
                  </a:cubicBezTo>
                  <a:cubicBezTo>
                    <a:pt x="8547" y="1805"/>
                    <a:pt x="5816" y="351"/>
                    <a:pt x="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6" name="Google Shape;30856;p31"/>
            <p:cNvSpPr/>
            <p:nvPr/>
          </p:nvSpPr>
          <p:spPr>
            <a:xfrm>
              <a:off x="7924977" y="882211"/>
              <a:ext cx="329271" cy="323428"/>
            </a:xfrm>
            <a:custGeom>
              <a:avLst/>
              <a:gdLst/>
              <a:ahLst/>
              <a:cxnLst/>
              <a:rect l="l" t="t" r="r" b="b"/>
              <a:pathLst>
                <a:path w="14989" h="14723" extrusionOk="0">
                  <a:moveTo>
                    <a:pt x="7745" y="1"/>
                  </a:moveTo>
                  <a:cubicBezTo>
                    <a:pt x="7645" y="1"/>
                    <a:pt x="7545" y="7"/>
                    <a:pt x="7445" y="19"/>
                  </a:cubicBezTo>
                  <a:cubicBezTo>
                    <a:pt x="7436" y="11"/>
                    <a:pt x="7431" y="8"/>
                    <a:pt x="7426" y="8"/>
                  </a:cubicBezTo>
                  <a:cubicBezTo>
                    <a:pt x="7417" y="8"/>
                    <a:pt x="7411" y="19"/>
                    <a:pt x="7394" y="19"/>
                  </a:cubicBezTo>
                  <a:cubicBezTo>
                    <a:pt x="5715" y="44"/>
                    <a:pt x="4161" y="671"/>
                    <a:pt x="2933" y="1673"/>
                  </a:cubicBezTo>
                  <a:cubicBezTo>
                    <a:pt x="2883" y="1699"/>
                    <a:pt x="2833" y="1749"/>
                    <a:pt x="2808" y="1774"/>
                  </a:cubicBezTo>
                  <a:cubicBezTo>
                    <a:pt x="1354" y="3027"/>
                    <a:pt x="377" y="4831"/>
                    <a:pt x="252" y="6912"/>
                  </a:cubicBezTo>
                  <a:cubicBezTo>
                    <a:pt x="1" y="10972"/>
                    <a:pt x="3059" y="14455"/>
                    <a:pt x="7119" y="14706"/>
                  </a:cubicBezTo>
                  <a:cubicBezTo>
                    <a:pt x="7283" y="14717"/>
                    <a:pt x="7446" y="14722"/>
                    <a:pt x="7608" y="14722"/>
                  </a:cubicBezTo>
                  <a:cubicBezTo>
                    <a:pt x="10443" y="14722"/>
                    <a:pt x="12952" y="13090"/>
                    <a:pt x="14161" y="10696"/>
                  </a:cubicBezTo>
                  <a:cubicBezTo>
                    <a:pt x="14186" y="10621"/>
                    <a:pt x="14237" y="10571"/>
                    <a:pt x="14262" y="10496"/>
                  </a:cubicBezTo>
                  <a:cubicBezTo>
                    <a:pt x="14638" y="9694"/>
                    <a:pt x="14888" y="8791"/>
                    <a:pt x="14938" y="7839"/>
                  </a:cubicBezTo>
                  <a:cubicBezTo>
                    <a:pt x="14988" y="7187"/>
                    <a:pt x="14938" y="6536"/>
                    <a:pt x="14813" y="5909"/>
                  </a:cubicBezTo>
                  <a:cubicBezTo>
                    <a:pt x="14763" y="5633"/>
                    <a:pt x="14688" y="5383"/>
                    <a:pt x="14613" y="5107"/>
                  </a:cubicBezTo>
                  <a:cubicBezTo>
                    <a:pt x="13710" y="2300"/>
                    <a:pt x="11154" y="220"/>
                    <a:pt x="8046" y="19"/>
                  </a:cubicBezTo>
                  <a:cubicBezTo>
                    <a:pt x="7946" y="7"/>
                    <a:pt x="7846" y="1"/>
                    <a:pt x="7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7" name="Google Shape;30857;p31"/>
            <p:cNvSpPr/>
            <p:nvPr/>
          </p:nvSpPr>
          <p:spPr>
            <a:xfrm>
              <a:off x="7961882" y="1069770"/>
              <a:ext cx="276395" cy="68890"/>
            </a:xfrm>
            <a:custGeom>
              <a:avLst/>
              <a:gdLst/>
              <a:ahLst/>
              <a:cxnLst/>
              <a:rect l="l" t="t" r="r" b="b"/>
              <a:pathLst>
                <a:path w="12582" h="3136" extrusionOk="0">
                  <a:moveTo>
                    <a:pt x="9797" y="0"/>
                  </a:moveTo>
                  <a:cubicBezTo>
                    <a:pt x="9756" y="0"/>
                    <a:pt x="9715" y="1"/>
                    <a:pt x="9674" y="3"/>
                  </a:cubicBezTo>
                  <a:cubicBezTo>
                    <a:pt x="9624" y="3"/>
                    <a:pt x="9574" y="3"/>
                    <a:pt x="9524" y="28"/>
                  </a:cubicBezTo>
                  <a:cubicBezTo>
                    <a:pt x="9173" y="53"/>
                    <a:pt x="8847" y="153"/>
                    <a:pt x="8522" y="303"/>
                  </a:cubicBezTo>
                  <a:cubicBezTo>
                    <a:pt x="7694" y="679"/>
                    <a:pt x="6968" y="1456"/>
                    <a:pt x="6567" y="2434"/>
                  </a:cubicBezTo>
                  <a:cubicBezTo>
                    <a:pt x="5815" y="1732"/>
                    <a:pt x="4837" y="1331"/>
                    <a:pt x="3810" y="1256"/>
                  </a:cubicBezTo>
                  <a:lnTo>
                    <a:pt x="3208" y="1256"/>
                  </a:lnTo>
                  <a:cubicBezTo>
                    <a:pt x="1955" y="1356"/>
                    <a:pt x="752" y="2033"/>
                    <a:pt x="0" y="3035"/>
                  </a:cubicBezTo>
                  <a:lnTo>
                    <a:pt x="151" y="3135"/>
                  </a:lnTo>
                  <a:cubicBezTo>
                    <a:pt x="852" y="2158"/>
                    <a:pt x="2005" y="1506"/>
                    <a:pt x="3208" y="1406"/>
                  </a:cubicBezTo>
                  <a:cubicBezTo>
                    <a:pt x="3297" y="1401"/>
                    <a:pt x="3385" y="1398"/>
                    <a:pt x="3474" y="1398"/>
                  </a:cubicBezTo>
                  <a:cubicBezTo>
                    <a:pt x="4611" y="1398"/>
                    <a:pt x="5728" y="1844"/>
                    <a:pt x="6542" y="2634"/>
                  </a:cubicBezTo>
                  <a:lnTo>
                    <a:pt x="6617" y="2709"/>
                  </a:lnTo>
                  <a:lnTo>
                    <a:pt x="6667" y="2609"/>
                  </a:lnTo>
                  <a:cubicBezTo>
                    <a:pt x="7043" y="1607"/>
                    <a:pt x="7745" y="830"/>
                    <a:pt x="8597" y="429"/>
                  </a:cubicBezTo>
                  <a:cubicBezTo>
                    <a:pt x="8984" y="251"/>
                    <a:pt x="9405" y="165"/>
                    <a:pt x="9820" y="165"/>
                  </a:cubicBezTo>
                  <a:cubicBezTo>
                    <a:pt x="10400" y="165"/>
                    <a:pt x="10966" y="333"/>
                    <a:pt x="11404" y="654"/>
                  </a:cubicBezTo>
                  <a:cubicBezTo>
                    <a:pt x="11905" y="1030"/>
                    <a:pt x="12231" y="1582"/>
                    <a:pt x="12481" y="2158"/>
                  </a:cubicBezTo>
                  <a:cubicBezTo>
                    <a:pt x="12506" y="2083"/>
                    <a:pt x="12557" y="2033"/>
                    <a:pt x="12582" y="1958"/>
                  </a:cubicBezTo>
                  <a:cubicBezTo>
                    <a:pt x="12331" y="1431"/>
                    <a:pt x="11980" y="905"/>
                    <a:pt x="11504" y="529"/>
                  </a:cubicBezTo>
                  <a:cubicBezTo>
                    <a:pt x="11011" y="177"/>
                    <a:pt x="10407" y="0"/>
                    <a:pt x="97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8" name="Google Shape;30858;p31"/>
            <p:cNvSpPr/>
            <p:nvPr/>
          </p:nvSpPr>
          <p:spPr>
            <a:xfrm>
              <a:off x="7985541" y="917864"/>
              <a:ext cx="67748" cy="180595"/>
            </a:xfrm>
            <a:custGeom>
              <a:avLst/>
              <a:gdLst/>
              <a:ahLst/>
              <a:cxnLst/>
              <a:rect l="l" t="t" r="r" b="b"/>
              <a:pathLst>
                <a:path w="3084" h="8221" extrusionOk="0">
                  <a:moveTo>
                    <a:pt x="101" y="0"/>
                  </a:moveTo>
                  <a:lnTo>
                    <a:pt x="1" y="126"/>
                  </a:lnTo>
                  <a:cubicBezTo>
                    <a:pt x="602" y="552"/>
                    <a:pt x="1003" y="1279"/>
                    <a:pt x="1104" y="2106"/>
                  </a:cubicBezTo>
                  <a:cubicBezTo>
                    <a:pt x="1204" y="2807"/>
                    <a:pt x="1104" y="3584"/>
                    <a:pt x="803" y="4436"/>
                  </a:cubicBezTo>
                  <a:lnTo>
                    <a:pt x="778" y="4537"/>
                  </a:lnTo>
                  <a:lnTo>
                    <a:pt x="853" y="4537"/>
                  </a:lnTo>
                  <a:cubicBezTo>
                    <a:pt x="1605" y="4712"/>
                    <a:pt x="2257" y="5264"/>
                    <a:pt x="2582" y="5940"/>
                  </a:cubicBezTo>
                  <a:cubicBezTo>
                    <a:pt x="2908" y="6617"/>
                    <a:pt x="2908" y="7469"/>
                    <a:pt x="2582" y="8171"/>
                  </a:cubicBezTo>
                  <a:lnTo>
                    <a:pt x="2708" y="8221"/>
                  </a:lnTo>
                  <a:cubicBezTo>
                    <a:pt x="3084" y="7494"/>
                    <a:pt x="3084" y="6617"/>
                    <a:pt x="2733" y="5865"/>
                  </a:cubicBezTo>
                  <a:cubicBezTo>
                    <a:pt x="2382" y="5163"/>
                    <a:pt x="1730" y="4612"/>
                    <a:pt x="978" y="4411"/>
                  </a:cubicBezTo>
                  <a:cubicBezTo>
                    <a:pt x="1254" y="3559"/>
                    <a:pt x="1354" y="2782"/>
                    <a:pt x="1254" y="2106"/>
                  </a:cubicBezTo>
                  <a:cubicBezTo>
                    <a:pt x="1154" y="1203"/>
                    <a:pt x="728" y="451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9" name="Google Shape;30859;p31"/>
            <p:cNvSpPr/>
            <p:nvPr/>
          </p:nvSpPr>
          <p:spPr>
            <a:xfrm>
              <a:off x="8010321" y="979088"/>
              <a:ext cx="164097" cy="92944"/>
            </a:xfrm>
            <a:custGeom>
              <a:avLst/>
              <a:gdLst/>
              <a:ahLst/>
              <a:cxnLst/>
              <a:rect l="l" t="t" r="r" b="b"/>
              <a:pathLst>
                <a:path w="7470" h="4231" extrusionOk="0">
                  <a:moveTo>
                    <a:pt x="1952" y="0"/>
                  </a:moveTo>
                  <a:cubicBezTo>
                    <a:pt x="1306" y="0"/>
                    <a:pt x="621" y="237"/>
                    <a:pt x="1" y="697"/>
                  </a:cubicBezTo>
                  <a:lnTo>
                    <a:pt x="76" y="822"/>
                  </a:lnTo>
                  <a:cubicBezTo>
                    <a:pt x="675" y="383"/>
                    <a:pt x="1323" y="150"/>
                    <a:pt x="1929" y="150"/>
                  </a:cubicBezTo>
                  <a:cubicBezTo>
                    <a:pt x="2083" y="150"/>
                    <a:pt x="2234" y="165"/>
                    <a:pt x="2382" y="196"/>
                  </a:cubicBezTo>
                  <a:cubicBezTo>
                    <a:pt x="3234" y="396"/>
                    <a:pt x="3860" y="1148"/>
                    <a:pt x="3810" y="1900"/>
                  </a:cubicBezTo>
                  <a:lnTo>
                    <a:pt x="3785" y="2025"/>
                  </a:lnTo>
                  <a:lnTo>
                    <a:pt x="3910" y="1975"/>
                  </a:lnTo>
                  <a:cubicBezTo>
                    <a:pt x="4173" y="1885"/>
                    <a:pt x="4456" y="1840"/>
                    <a:pt x="4741" y="1840"/>
                  </a:cubicBezTo>
                  <a:cubicBezTo>
                    <a:pt x="5243" y="1840"/>
                    <a:pt x="5750" y="1979"/>
                    <a:pt x="6166" y="2251"/>
                  </a:cubicBezTo>
                  <a:cubicBezTo>
                    <a:pt x="6843" y="2677"/>
                    <a:pt x="7269" y="3454"/>
                    <a:pt x="7319" y="4231"/>
                  </a:cubicBezTo>
                  <a:lnTo>
                    <a:pt x="7469" y="4231"/>
                  </a:lnTo>
                  <a:cubicBezTo>
                    <a:pt x="7419" y="3379"/>
                    <a:pt x="6968" y="2577"/>
                    <a:pt x="6266" y="2126"/>
                  </a:cubicBezTo>
                  <a:cubicBezTo>
                    <a:pt x="5812" y="1840"/>
                    <a:pt x="5280" y="1689"/>
                    <a:pt x="4743" y="1689"/>
                  </a:cubicBezTo>
                  <a:cubicBezTo>
                    <a:pt x="4480" y="1689"/>
                    <a:pt x="4216" y="1726"/>
                    <a:pt x="3961" y="1800"/>
                  </a:cubicBezTo>
                  <a:cubicBezTo>
                    <a:pt x="3961" y="1023"/>
                    <a:pt x="3284" y="246"/>
                    <a:pt x="2432" y="45"/>
                  </a:cubicBezTo>
                  <a:cubicBezTo>
                    <a:pt x="2275" y="15"/>
                    <a:pt x="2115" y="0"/>
                    <a:pt x="19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0" name="Google Shape;30860;p31"/>
            <p:cNvSpPr/>
            <p:nvPr/>
          </p:nvSpPr>
          <p:spPr>
            <a:xfrm>
              <a:off x="8028488" y="942095"/>
              <a:ext cx="221916" cy="69945"/>
            </a:xfrm>
            <a:custGeom>
              <a:avLst/>
              <a:gdLst/>
              <a:ahLst/>
              <a:cxnLst/>
              <a:rect l="l" t="t" r="r" b="b"/>
              <a:pathLst>
                <a:path w="10102" h="3184" extrusionOk="0">
                  <a:moveTo>
                    <a:pt x="3058" y="0"/>
                  </a:moveTo>
                  <a:cubicBezTo>
                    <a:pt x="1805" y="75"/>
                    <a:pt x="627" y="802"/>
                    <a:pt x="1" y="1905"/>
                  </a:cubicBezTo>
                  <a:cubicBezTo>
                    <a:pt x="1" y="1930"/>
                    <a:pt x="1" y="1930"/>
                    <a:pt x="1" y="1930"/>
                  </a:cubicBezTo>
                  <a:lnTo>
                    <a:pt x="126" y="2030"/>
                  </a:lnTo>
                  <a:cubicBezTo>
                    <a:pt x="176" y="1955"/>
                    <a:pt x="201" y="1880"/>
                    <a:pt x="251" y="1830"/>
                  </a:cubicBezTo>
                  <a:cubicBezTo>
                    <a:pt x="853" y="852"/>
                    <a:pt x="1931" y="226"/>
                    <a:pt x="3058" y="176"/>
                  </a:cubicBezTo>
                  <a:cubicBezTo>
                    <a:pt x="3125" y="171"/>
                    <a:pt x="3192" y="169"/>
                    <a:pt x="3258" y="169"/>
                  </a:cubicBezTo>
                  <a:cubicBezTo>
                    <a:pt x="4415" y="169"/>
                    <a:pt x="5526" y="781"/>
                    <a:pt x="6166" y="1729"/>
                  </a:cubicBezTo>
                  <a:lnTo>
                    <a:pt x="6216" y="1805"/>
                  </a:lnTo>
                  <a:lnTo>
                    <a:pt x="6266" y="1754"/>
                  </a:lnTo>
                  <a:cubicBezTo>
                    <a:pt x="6672" y="1484"/>
                    <a:pt x="7151" y="1348"/>
                    <a:pt x="7631" y="1348"/>
                  </a:cubicBezTo>
                  <a:cubicBezTo>
                    <a:pt x="7951" y="1348"/>
                    <a:pt x="8271" y="1409"/>
                    <a:pt x="8572" y="1529"/>
                  </a:cubicBezTo>
                  <a:cubicBezTo>
                    <a:pt x="9299" y="1805"/>
                    <a:pt x="9875" y="2431"/>
                    <a:pt x="10101" y="3183"/>
                  </a:cubicBezTo>
                  <a:cubicBezTo>
                    <a:pt x="10051" y="2907"/>
                    <a:pt x="9976" y="2657"/>
                    <a:pt x="9901" y="2381"/>
                  </a:cubicBezTo>
                  <a:cubicBezTo>
                    <a:pt x="9575" y="1930"/>
                    <a:pt x="9149" y="1579"/>
                    <a:pt x="8647" y="1379"/>
                  </a:cubicBezTo>
                  <a:cubicBezTo>
                    <a:pt x="8332" y="1257"/>
                    <a:pt x="7997" y="1196"/>
                    <a:pt x="7661" y="1196"/>
                  </a:cubicBezTo>
                  <a:cubicBezTo>
                    <a:pt x="7168" y="1196"/>
                    <a:pt x="6673" y="1326"/>
                    <a:pt x="6241" y="1579"/>
                  </a:cubicBezTo>
                  <a:cubicBezTo>
                    <a:pt x="5840" y="978"/>
                    <a:pt x="5239" y="526"/>
                    <a:pt x="4562" y="276"/>
                  </a:cubicBezTo>
                  <a:cubicBezTo>
                    <a:pt x="4537" y="251"/>
                    <a:pt x="4487" y="251"/>
                    <a:pt x="4462" y="226"/>
                  </a:cubicBezTo>
                  <a:cubicBezTo>
                    <a:pt x="4011" y="75"/>
                    <a:pt x="3535" y="0"/>
                    <a:pt x="3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1" name="Google Shape;30861;p31"/>
            <p:cNvSpPr/>
            <p:nvPr/>
          </p:nvSpPr>
          <p:spPr>
            <a:xfrm>
              <a:off x="8086855" y="882079"/>
              <a:ext cx="43518" cy="66078"/>
            </a:xfrm>
            <a:custGeom>
              <a:avLst/>
              <a:gdLst/>
              <a:ahLst/>
              <a:cxnLst/>
              <a:rect l="l" t="t" r="r" b="b"/>
              <a:pathLst>
                <a:path w="1981" h="3008" extrusionOk="0">
                  <a:moveTo>
                    <a:pt x="25" y="0"/>
                  </a:moveTo>
                  <a:lnTo>
                    <a:pt x="0" y="151"/>
                  </a:lnTo>
                  <a:cubicBezTo>
                    <a:pt x="577" y="251"/>
                    <a:pt x="1103" y="652"/>
                    <a:pt x="1404" y="1203"/>
                  </a:cubicBezTo>
                  <a:cubicBezTo>
                    <a:pt x="1705" y="1705"/>
                    <a:pt x="1830" y="2306"/>
                    <a:pt x="1805" y="3008"/>
                  </a:cubicBezTo>
                  <a:lnTo>
                    <a:pt x="1955" y="3008"/>
                  </a:lnTo>
                  <a:cubicBezTo>
                    <a:pt x="1980" y="2281"/>
                    <a:pt x="1855" y="1654"/>
                    <a:pt x="1554" y="1128"/>
                  </a:cubicBezTo>
                  <a:cubicBezTo>
                    <a:pt x="1203" y="527"/>
                    <a:pt x="627" y="10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2" name="Google Shape;30862;p31"/>
            <p:cNvSpPr/>
            <p:nvPr/>
          </p:nvSpPr>
          <p:spPr>
            <a:xfrm>
              <a:off x="8232764" y="699178"/>
              <a:ext cx="177300" cy="126423"/>
            </a:xfrm>
            <a:custGeom>
              <a:avLst/>
              <a:gdLst/>
              <a:ahLst/>
              <a:cxnLst/>
              <a:rect l="l" t="t" r="r" b="b"/>
              <a:pathLst>
                <a:path w="8071" h="5755" extrusionOk="0">
                  <a:moveTo>
                    <a:pt x="5874" y="0"/>
                  </a:moveTo>
                  <a:cubicBezTo>
                    <a:pt x="4740" y="0"/>
                    <a:pt x="3587" y="414"/>
                    <a:pt x="2657" y="1083"/>
                  </a:cubicBezTo>
                  <a:cubicBezTo>
                    <a:pt x="1253" y="2136"/>
                    <a:pt x="476" y="3690"/>
                    <a:pt x="0" y="5394"/>
                  </a:cubicBezTo>
                  <a:cubicBezTo>
                    <a:pt x="687" y="5634"/>
                    <a:pt x="1415" y="5754"/>
                    <a:pt x="2144" y="5754"/>
                  </a:cubicBezTo>
                  <a:cubicBezTo>
                    <a:pt x="3013" y="5754"/>
                    <a:pt x="3883" y="5584"/>
                    <a:pt x="4687" y="5244"/>
                  </a:cubicBezTo>
                  <a:cubicBezTo>
                    <a:pt x="6165" y="4642"/>
                    <a:pt x="7394" y="3464"/>
                    <a:pt x="8070" y="2010"/>
                  </a:cubicBezTo>
                  <a:lnTo>
                    <a:pt x="8070" y="2010"/>
                  </a:lnTo>
                  <a:cubicBezTo>
                    <a:pt x="7979" y="2015"/>
                    <a:pt x="7890" y="2017"/>
                    <a:pt x="7802" y="2017"/>
                  </a:cubicBezTo>
                  <a:cubicBezTo>
                    <a:pt x="7429" y="2017"/>
                    <a:pt x="7077" y="1981"/>
                    <a:pt x="6692" y="1960"/>
                  </a:cubicBezTo>
                  <a:cubicBezTo>
                    <a:pt x="7068" y="1459"/>
                    <a:pt x="7343" y="933"/>
                    <a:pt x="7644" y="381"/>
                  </a:cubicBezTo>
                  <a:cubicBezTo>
                    <a:pt x="7084" y="119"/>
                    <a:pt x="6482" y="0"/>
                    <a:pt x="58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3" name="Google Shape;30863;p31"/>
            <p:cNvSpPr/>
            <p:nvPr/>
          </p:nvSpPr>
          <p:spPr>
            <a:xfrm>
              <a:off x="8462880" y="58355"/>
              <a:ext cx="121151" cy="193270"/>
            </a:xfrm>
            <a:custGeom>
              <a:avLst/>
              <a:gdLst/>
              <a:ahLst/>
              <a:cxnLst/>
              <a:rect l="l" t="t" r="r" b="b"/>
              <a:pathLst>
                <a:path w="5515" h="8798" extrusionOk="0">
                  <a:moveTo>
                    <a:pt x="3685" y="0"/>
                  </a:moveTo>
                  <a:cubicBezTo>
                    <a:pt x="2006" y="477"/>
                    <a:pt x="778" y="2081"/>
                    <a:pt x="377" y="3785"/>
                  </a:cubicBezTo>
                  <a:cubicBezTo>
                    <a:pt x="1" y="5514"/>
                    <a:pt x="427" y="7193"/>
                    <a:pt x="1179" y="8797"/>
                  </a:cubicBezTo>
                  <a:cubicBezTo>
                    <a:pt x="2658" y="8196"/>
                    <a:pt x="3936" y="7068"/>
                    <a:pt x="4638" y="5614"/>
                  </a:cubicBezTo>
                  <a:cubicBezTo>
                    <a:pt x="5364" y="4186"/>
                    <a:pt x="5515" y="2482"/>
                    <a:pt x="5089" y="953"/>
                  </a:cubicBezTo>
                  <a:lnTo>
                    <a:pt x="5089" y="953"/>
                  </a:lnTo>
                  <a:cubicBezTo>
                    <a:pt x="4738" y="1304"/>
                    <a:pt x="4387" y="1529"/>
                    <a:pt x="4011" y="1830"/>
                  </a:cubicBezTo>
                  <a:cubicBezTo>
                    <a:pt x="3961" y="1203"/>
                    <a:pt x="3810" y="627"/>
                    <a:pt x="36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4" name="Google Shape;30864;p31"/>
            <p:cNvSpPr/>
            <p:nvPr/>
          </p:nvSpPr>
          <p:spPr>
            <a:xfrm>
              <a:off x="8055752" y="2544891"/>
              <a:ext cx="199882" cy="103774"/>
            </a:xfrm>
            <a:custGeom>
              <a:avLst/>
              <a:gdLst/>
              <a:ahLst/>
              <a:cxnLst/>
              <a:rect l="l" t="t" r="r" b="b"/>
              <a:pathLst>
                <a:path w="9099" h="4724" extrusionOk="0">
                  <a:moveTo>
                    <a:pt x="5189" y="1"/>
                  </a:moveTo>
                  <a:cubicBezTo>
                    <a:pt x="4911" y="1"/>
                    <a:pt x="4634" y="20"/>
                    <a:pt x="4362" y="59"/>
                  </a:cubicBezTo>
                  <a:cubicBezTo>
                    <a:pt x="2632" y="335"/>
                    <a:pt x="1229" y="1363"/>
                    <a:pt x="1" y="2641"/>
                  </a:cubicBezTo>
                  <a:cubicBezTo>
                    <a:pt x="1078" y="3794"/>
                    <a:pt x="2632" y="4546"/>
                    <a:pt x="4211" y="4696"/>
                  </a:cubicBezTo>
                  <a:cubicBezTo>
                    <a:pt x="4406" y="4714"/>
                    <a:pt x="4601" y="4723"/>
                    <a:pt x="4796" y="4723"/>
                  </a:cubicBezTo>
                  <a:cubicBezTo>
                    <a:pt x="6206" y="4723"/>
                    <a:pt x="7600" y="4251"/>
                    <a:pt x="8723" y="3393"/>
                  </a:cubicBezTo>
                  <a:cubicBezTo>
                    <a:pt x="8271" y="3192"/>
                    <a:pt x="7946" y="2967"/>
                    <a:pt x="7520" y="2716"/>
                  </a:cubicBezTo>
                  <a:cubicBezTo>
                    <a:pt x="8071" y="2440"/>
                    <a:pt x="8572" y="2089"/>
                    <a:pt x="9098" y="1764"/>
                  </a:cubicBezTo>
                  <a:cubicBezTo>
                    <a:pt x="8210" y="578"/>
                    <a:pt x="6695" y="1"/>
                    <a:pt x="51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5" name="Google Shape;30865;p31"/>
            <p:cNvSpPr/>
            <p:nvPr/>
          </p:nvSpPr>
          <p:spPr>
            <a:xfrm>
              <a:off x="7083460" y="1138657"/>
              <a:ext cx="149774" cy="153729"/>
            </a:xfrm>
            <a:custGeom>
              <a:avLst/>
              <a:gdLst/>
              <a:ahLst/>
              <a:cxnLst/>
              <a:rect l="l" t="t" r="r" b="b"/>
              <a:pathLst>
                <a:path w="6818" h="6998" extrusionOk="0">
                  <a:moveTo>
                    <a:pt x="5335" y="1"/>
                  </a:moveTo>
                  <a:cubicBezTo>
                    <a:pt x="3811" y="1"/>
                    <a:pt x="2331" y="886"/>
                    <a:pt x="1379" y="2103"/>
                  </a:cubicBezTo>
                  <a:cubicBezTo>
                    <a:pt x="302" y="3507"/>
                    <a:pt x="1" y="5236"/>
                    <a:pt x="1" y="6991"/>
                  </a:cubicBezTo>
                  <a:cubicBezTo>
                    <a:pt x="106" y="6996"/>
                    <a:pt x="211" y="6998"/>
                    <a:pt x="316" y="6998"/>
                  </a:cubicBezTo>
                  <a:cubicBezTo>
                    <a:pt x="1816" y="6998"/>
                    <a:pt x="3316" y="6497"/>
                    <a:pt x="4487" y="5537"/>
                  </a:cubicBezTo>
                  <a:cubicBezTo>
                    <a:pt x="5715" y="4534"/>
                    <a:pt x="6567" y="3056"/>
                    <a:pt x="6818" y="1477"/>
                  </a:cubicBezTo>
                  <a:lnTo>
                    <a:pt x="6818" y="1477"/>
                  </a:lnTo>
                  <a:cubicBezTo>
                    <a:pt x="6367" y="1652"/>
                    <a:pt x="5966" y="1727"/>
                    <a:pt x="5490" y="1828"/>
                  </a:cubicBezTo>
                  <a:cubicBezTo>
                    <a:pt x="5690" y="1251"/>
                    <a:pt x="5815" y="650"/>
                    <a:pt x="5941" y="48"/>
                  </a:cubicBezTo>
                  <a:cubicBezTo>
                    <a:pt x="5739" y="16"/>
                    <a:pt x="5537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66" name="Google Shape;30866;p31"/>
          <p:cNvGrpSpPr/>
          <p:nvPr/>
        </p:nvGrpSpPr>
        <p:grpSpPr>
          <a:xfrm>
            <a:off x="-3325" y="574506"/>
            <a:ext cx="1801781" cy="2484535"/>
            <a:chOff x="2204" y="-152164"/>
            <a:chExt cx="2402695" cy="3313155"/>
          </a:xfrm>
        </p:grpSpPr>
        <p:sp>
          <p:nvSpPr>
            <p:cNvPr id="30867" name="Google Shape;30867;p31"/>
            <p:cNvSpPr/>
            <p:nvPr/>
          </p:nvSpPr>
          <p:spPr>
            <a:xfrm>
              <a:off x="2204" y="840012"/>
              <a:ext cx="2402695" cy="1606351"/>
            </a:xfrm>
            <a:custGeom>
              <a:avLst/>
              <a:gdLst/>
              <a:ahLst/>
              <a:cxnLst/>
              <a:rect l="l" t="t" r="r" b="b"/>
              <a:pathLst>
                <a:path w="109375" h="73124" extrusionOk="0">
                  <a:moveTo>
                    <a:pt x="54521" y="1"/>
                  </a:moveTo>
                  <a:cubicBezTo>
                    <a:pt x="54318" y="1"/>
                    <a:pt x="54138" y="119"/>
                    <a:pt x="54061" y="311"/>
                  </a:cubicBezTo>
                  <a:cubicBezTo>
                    <a:pt x="52908" y="3093"/>
                    <a:pt x="51430" y="5650"/>
                    <a:pt x="49675" y="7980"/>
                  </a:cubicBezTo>
                  <a:cubicBezTo>
                    <a:pt x="47896" y="10261"/>
                    <a:pt x="45841" y="12316"/>
                    <a:pt x="43585" y="13996"/>
                  </a:cubicBezTo>
                  <a:cubicBezTo>
                    <a:pt x="41329" y="15700"/>
                    <a:pt x="38823" y="16978"/>
                    <a:pt x="36116" y="18306"/>
                  </a:cubicBezTo>
                  <a:cubicBezTo>
                    <a:pt x="34387" y="19133"/>
                    <a:pt x="32608" y="19986"/>
                    <a:pt x="30828" y="20988"/>
                  </a:cubicBezTo>
                  <a:cubicBezTo>
                    <a:pt x="31455" y="17128"/>
                    <a:pt x="31555" y="13244"/>
                    <a:pt x="31179" y="9484"/>
                  </a:cubicBezTo>
                  <a:cubicBezTo>
                    <a:pt x="31179" y="9359"/>
                    <a:pt x="31079" y="9259"/>
                    <a:pt x="30953" y="9234"/>
                  </a:cubicBezTo>
                  <a:cubicBezTo>
                    <a:pt x="30803" y="9234"/>
                    <a:pt x="30653" y="9334"/>
                    <a:pt x="30628" y="9484"/>
                  </a:cubicBezTo>
                  <a:cubicBezTo>
                    <a:pt x="30302" y="11740"/>
                    <a:pt x="29776" y="13970"/>
                    <a:pt x="29074" y="16151"/>
                  </a:cubicBezTo>
                  <a:cubicBezTo>
                    <a:pt x="28497" y="17955"/>
                    <a:pt x="27821" y="19760"/>
                    <a:pt x="27019" y="21489"/>
                  </a:cubicBezTo>
                  <a:cubicBezTo>
                    <a:pt x="26593" y="22392"/>
                    <a:pt x="26141" y="23244"/>
                    <a:pt x="25640" y="24096"/>
                  </a:cubicBezTo>
                  <a:cubicBezTo>
                    <a:pt x="25415" y="24447"/>
                    <a:pt x="25189" y="24848"/>
                    <a:pt x="24938" y="25174"/>
                  </a:cubicBezTo>
                  <a:cubicBezTo>
                    <a:pt x="24663" y="25549"/>
                    <a:pt x="24262" y="25800"/>
                    <a:pt x="23936" y="26126"/>
                  </a:cubicBezTo>
                  <a:cubicBezTo>
                    <a:pt x="22758" y="27329"/>
                    <a:pt x="21705" y="28607"/>
                    <a:pt x="20728" y="29885"/>
                  </a:cubicBezTo>
                  <a:cubicBezTo>
                    <a:pt x="18773" y="32467"/>
                    <a:pt x="17169" y="35148"/>
                    <a:pt x="15565" y="37655"/>
                  </a:cubicBezTo>
                  <a:cubicBezTo>
                    <a:pt x="13986" y="40136"/>
                    <a:pt x="12407" y="42492"/>
                    <a:pt x="10602" y="44522"/>
                  </a:cubicBezTo>
                  <a:cubicBezTo>
                    <a:pt x="9725" y="45524"/>
                    <a:pt x="8773" y="46452"/>
                    <a:pt x="7795" y="47229"/>
                  </a:cubicBezTo>
                  <a:cubicBezTo>
                    <a:pt x="7470" y="47479"/>
                    <a:pt x="7144" y="47705"/>
                    <a:pt x="6818" y="47931"/>
                  </a:cubicBezTo>
                  <a:cubicBezTo>
                    <a:pt x="4587" y="48332"/>
                    <a:pt x="2307" y="48682"/>
                    <a:pt x="1" y="49033"/>
                  </a:cubicBezTo>
                  <a:lnTo>
                    <a:pt x="1" y="61540"/>
                  </a:lnTo>
                  <a:cubicBezTo>
                    <a:pt x="2482" y="61765"/>
                    <a:pt x="4963" y="62066"/>
                    <a:pt x="7445" y="62367"/>
                  </a:cubicBezTo>
                  <a:cubicBezTo>
                    <a:pt x="13961" y="63194"/>
                    <a:pt x="20452" y="64146"/>
                    <a:pt x="26943" y="65224"/>
                  </a:cubicBezTo>
                  <a:cubicBezTo>
                    <a:pt x="30177" y="65775"/>
                    <a:pt x="33410" y="66352"/>
                    <a:pt x="36643" y="66953"/>
                  </a:cubicBezTo>
                  <a:cubicBezTo>
                    <a:pt x="39876" y="67530"/>
                    <a:pt x="43084" y="68231"/>
                    <a:pt x="46417" y="68733"/>
                  </a:cubicBezTo>
                  <a:cubicBezTo>
                    <a:pt x="47921" y="68958"/>
                    <a:pt x="49475" y="69134"/>
                    <a:pt x="51029" y="69209"/>
                  </a:cubicBezTo>
                  <a:cubicBezTo>
                    <a:pt x="54563" y="70963"/>
                    <a:pt x="58272" y="72266"/>
                    <a:pt x="62081" y="73119"/>
                  </a:cubicBezTo>
                  <a:cubicBezTo>
                    <a:pt x="62098" y="73122"/>
                    <a:pt x="62114" y="73123"/>
                    <a:pt x="62131" y="73123"/>
                  </a:cubicBezTo>
                  <a:cubicBezTo>
                    <a:pt x="62243" y="73123"/>
                    <a:pt x="62360" y="73052"/>
                    <a:pt x="62382" y="72943"/>
                  </a:cubicBezTo>
                  <a:cubicBezTo>
                    <a:pt x="62432" y="72793"/>
                    <a:pt x="62357" y="72642"/>
                    <a:pt x="62232" y="72592"/>
                  </a:cubicBezTo>
                  <a:cubicBezTo>
                    <a:pt x="59525" y="71690"/>
                    <a:pt x="56944" y="70537"/>
                    <a:pt x="54462" y="69159"/>
                  </a:cubicBezTo>
                  <a:cubicBezTo>
                    <a:pt x="55164" y="69109"/>
                    <a:pt x="55866" y="69033"/>
                    <a:pt x="56568" y="68933"/>
                  </a:cubicBezTo>
                  <a:cubicBezTo>
                    <a:pt x="59951" y="68407"/>
                    <a:pt x="63084" y="67179"/>
                    <a:pt x="66167" y="66001"/>
                  </a:cubicBezTo>
                  <a:cubicBezTo>
                    <a:pt x="66467" y="65875"/>
                    <a:pt x="66618" y="65550"/>
                    <a:pt x="66518" y="65224"/>
                  </a:cubicBezTo>
                  <a:cubicBezTo>
                    <a:pt x="66436" y="64960"/>
                    <a:pt x="66191" y="64795"/>
                    <a:pt x="65927" y="64795"/>
                  </a:cubicBezTo>
                  <a:cubicBezTo>
                    <a:pt x="65865" y="64795"/>
                    <a:pt x="65803" y="64804"/>
                    <a:pt x="65741" y="64823"/>
                  </a:cubicBezTo>
                  <a:cubicBezTo>
                    <a:pt x="62608" y="65850"/>
                    <a:pt x="59500" y="66853"/>
                    <a:pt x="56342" y="67154"/>
                  </a:cubicBezTo>
                  <a:cubicBezTo>
                    <a:pt x="55587" y="67226"/>
                    <a:pt x="54829" y="67259"/>
                    <a:pt x="54069" y="67259"/>
                  </a:cubicBezTo>
                  <a:cubicBezTo>
                    <a:pt x="51652" y="67259"/>
                    <a:pt x="49221" y="66923"/>
                    <a:pt x="46818" y="66427"/>
                  </a:cubicBezTo>
                  <a:cubicBezTo>
                    <a:pt x="43660" y="65775"/>
                    <a:pt x="40477" y="64873"/>
                    <a:pt x="37269" y="64096"/>
                  </a:cubicBezTo>
                  <a:cubicBezTo>
                    <a:pt x="34061" y="63294"/>
                    <a:pt x="30828" y="62542"/>
                    <a:pt x="27595" y="61815"/>
                  </a:cubicBezTo>
                  <a:cubicBezTo>
                    <a:pt x="21154" y="60362"/>
                    <a:pt x="14663" y="59033"/>
                    <a:pt x="8171" y="57830"/>
                  </a:cubicBezTo>
                  <a:cubicBezTo>
                    <a:pt x="7545" y="57730"/>
                    <a:pt x="6943" y="57605"/>
                    <a:pt x="6317" y="57505"/>
                  </a:cubicBezTo>
                  <a:cubicBezTo>
                    <a:pt x="7695" y="57179"/>
                    <a:pt x="9049" y="56853"/>
                    <a:pt x="10427" y="56527"/>
                  </a:cubicBezTo>
                  <a:cubicBezTo>
                    <a:pt x="16693" y="54948"/>
                    <a:pt x="22808" y="52968"/>
                    <a:pt x="28798" y="50888"/>
                  </a:cubicBezTo>
                  <a:cubicBezTo>
                    <a:pt x="31781" y="49835"/>
                    <a:pt x="34738" y="48758"/>
                    <a:pt x="37720" y="47655"/>
                  </a:cubicBezTo>
                  <a:cubicBezTo>
                    <a:pt x="40678" y="46552"/>
                    <a:pt x="43761" y="45374"/>
                    <a:pt x="46768" y="43820"/>
                  </a:cubicBezTo>
                  <a:cubicBezTo>
                    <a:pt x="48272" y="43043"/>
                    <a:pt x="49751" y="42141"/>
                    <a:pt x="51129" y="41139"/>
                  </a:cubicBezTo>
                  <a:cubicBezTo>
                    <a:pt x="51480" y="40913"/>
                    <a:pt x="51831" y="40662"/>
                    <a:pt x="52182" y="40412"/>
                  </a:cubicBezTo>
                  <a:lnTo>
                    <a:pt x="53159" y="39635"/>
                  </a:lnTo>
                  <a:lnTo>
                    <a:pt x="54162" y="38858"/>
                  </a:lnTo>
                  <a:cubicBezTo>
                    <a:pt x="54462" y="38582"/>
                    <a:pt x="54763" y="38306"/>
                    <a:pt x="55089" y="38031"/>
                  </a:cubicBezTo>
                  <a:cubicBezTo>
                    <a:pt x="57570" y="35825"/>
                    <a:pt x="59801" y="33469"/>
                    <a:pt x="61931" y="31138"/>
                  </a:cubicBezTo>
                  <a:cubicBezTo>
                    <a:pt x="66167" y="26452"/>
                    <a:pt x="70152" y="21715"/>
                    <a:pt x="74989" y="18256"/>
                  </a:cubicBezTo>
                  <a:cubicBezTo>
                    <a:pt x="77420" y="16527"/>
                    <a:pt x="80001" y="15148"/>
                    <a:pt x="82884" y="14321"/>
                  </a:cubicBezTo>
                  <a:cubicBezTo>
                    <a:pt x="85741" y="13444"/>
                    <a:pt x="88848" y="12918"/>
                    <a:pt x="91956" y="12116"/>
                  </a:cubicBezTo>
                  <a:cubicBezTo>
                    <a:pt x="98222" y="10512"/>
                    <a:pt x="104087" y="7579"/>
                    <a:pt x="109049" y="3620"/>
                  </a:cubicBezTo>
                  <a:cubicBezTo>
                    <a:pt x="109300" y="3419"/>
                    <a:pt x="109375" y="3043"/>
                    <a:pt x="109174" y="2767"/>
                  </a:cubicBezTo>
                  <a:cubicBezTo>
                    <a:pt x="109051" y="2597"/>
                    <a:pt x="108861" y="2504"/>
                    <a:pt x="108662" y="2504"/>
                  </a:cubicBezTo>
                  <a:cubicBezTo>
                    <a:pt x="108539" y="2504"/>
                    <a:pt x="108413" y="2540"/>
                    <a:pt x="108297" y="2617"/>
                  </a:cubicBezTo>
                  <a:cubicBezTo>
                    <a:pt x="103209" y="6126"/>
                    <a:pt x="97420" y="8532"/>
                    <a:pt x="91405" y="9635"/>
                  </a:cubicBezTo>
                  <a:cubicBezTo>
                    <a:pt x="88397" y="10186"/>
                    <a:pt x="85264" y="10487"/>
                    <a:pt x="82056" y="11214"/>
                  </a:cubicBezTo>
                  <a:cubicBezTo>
                    <a:pt x="78823" y="11940"/>
                    <a:pt x="75691" y="13294"/>
                    <a:pt x="72883" y="15023"/>
                  </a:cubicBezTo>
                  <a:cubicBezTo>
                    <a:pt x="70051" y="16777"/>
                    <a:pt x="67495" y="18833"/>
                    <a:pt x="65114" y="20988"/>
                  </a:cubicBezTo>
                  <a:cubicBezTo>
                    <a:pt x="62733" y="23143"/>
                    <a:pt x="60477" y="25374"/>
                    <a:pt x="58247" y="27529"/>
                  </a:cubicBezTo>
                  <a:cubicBezTo>
                    <a:pt x="55991" y="29685"/>
                    <a:pt x="53736" y="31740"/>
                    <a:pt x="51405" y="33544"/>
                  </a:cubicBezTo>
                  <a:cubicBezTo>
                    <a:pt x="51104" y="33770"/>
                    <a:pt x="50803" y="33996"/>
                    <a:pt x="50502" y="34221"/>
                  </a:cubicBezTo>
                  <a:lnTo>
                    <a:pt x="49600" y="34848"/>
                  </a:lnTo>
                  <a:lnTo>
                    <a:pt x="48698" y="35449"/>
                  </a:lnTo>
                  <a:cubicBezTo>
                    <a:pt x="48397" y="35650"/>
                    <a:pt x="48096" y="35825"/>
                    <a:pt x="47796" y="36001"/>
                  </a:cubicBezTo>
                  <a:cubicBezTo>
                    <a:pt x="46568" y="36778"/>
                    <a:pt x="45314" y="37404"/>
                    <a:pt x="43961" y="37981"/>
                  </a:cubicBezTo>
                  <a:cubicBezTo>
                    <a:pt x="41304" y="39159"/>
                    <a:pt x="38447" y="40036"/>
                    <a:pt x="35465" y="40913"/>
                  </a:cubicBezTo>
                  <a:cubicBezTo>
                    <a:pt x="32482" y="41790"/>
                    <a:pt x="29475" y="42642"/>
                    <a:pt x="26467" y="43469"/>
                  </a:cubicBezTo>
                  <a:cubicBezTo>
                    <a:pt x="23886" y="44196"/>
                    <a:pt x="21279" y="44873"/>
                    <a:pt x="18673" y="45499"/>
                  </a:cubicBezTo>
                  <a:cubicBezTo>
                    <a:pt x="19675" y="44071"/>
                    <a:pt x="20552" y="42642"/>
                    <a:pt x="21405" y="41214"/>
                  </a:cubicBezTo>
                  <a:cubicBezTo>
                    <a:pt x="22958" y="38557"/>
                    <a:pt x="24412" y="36001"/>
                    <a:pt x="25966" y="33645"/>
                  </a:cubicBezTo>
                  <a:cubicBezTo>
                    <a:pt x="26768" y="32492"/>
                    <a:pt x="27595" y="31389"/>
                    <a:pt x="28472" y="30362"/>
                  </a:cubicBezTo>
                  <a:cubicBezTo>
                    <a:pt x="29349" y="29334"/>
                    <a:pt x="30302" y="28432"/>
                    <a:pt x="31354" y="27580"/>
                  </a:cubicBezTo>
                  <a:cubicBezTo>
                    <a:pt x="33460" y="25875"/>
                    <a:pt x="35966" y="24371"/>
                    <a:pt x="38573" y="22767"/>
                  </a:cubicBezTo>
                  <a:cubicBezTo>
                    <a:pt x="39876" y="21965"/>
                    <a:pt x="41204" y="21138"/>
                    <a:pt x="42507" y="20186"/>
                  </a:cubicBezTo>
                  <a:cubicBezTo>
                    <a:pt x="43811" y="19259"/>
                    <a:pt x="45089" y="18231"/>
                    <a:pt x="46242" y="17103"/>
                  </a:cubicBezTo>
                  <a:cubicBezTo>
                    <a:pt x="48548" y="14823"/>
                    <a:pt x="50502" y="12241"/>
                    <a:pt x="51981" y="9459"/>
                  </a:cubicBezTo>
                  <a:cubicBezTo>
                    <a:pt x="53485" y="6652"/>
                    <a:pt x="54512" y="3645"/>
                    <a:pt x="55014" y="587"/>
                  </a:cubicBezTo>
                  <a:cubicBezTo>
                    <a:pt x="55039" y="361"/>
                    <a:pt x="54913" y="136"/>
                    <a:pt x="54713" y="36"/>
                  </a:cubicBezTo>
                  <a:cubicBezTo>
                    <a:pt x="54648" y="12"/>
                    <a:pt x="54584" y="1"/>
                    <a:pt x="54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8" name="Google Shape;30868;p31"/>
            <p:cNvSpPr/>
            <p:nvPr/>
          </p:nvSpPr>
          <p:spPr>
            <a:xfrm>
              <a:off x="1174370" y="1642157"/>
              <a:ext cx="324855" cy="185955"/>
            </a:xfrm>
            <a:custGeom>
              <a:avLst/>
              <a:gdLst/>
              <a:ahLst/>
              <a:cxnLst/>
              <a:rect l="l" t="t" r="r" b="b"/>
              <a:pathLst>
                <a:path w="14788" h="8465" extrusionOk="0">
                  <a:moveTo>
                    <a:pt x="6364" y="0"/>
                  </a:moveTo>
                  <a:cubicBezTo>
                    <a:pt x="4103" y="0"/>
                    <a:pt x="1853" y="703"/>
                    <a:pt x="0" y="1994"/>
                  </a:cubicBezTo>
                  <a:cubicBezTo>
                    <a:pt x="1554" y="4550"/>
                    <a:pt x="3509" y="6756"/>
                    <a:pt x="6316" y="7833"/>
                  </a:cubicBezTo>
                  <a:cubicBezTo>
                    <a:pt x="7404" y="8245"/>
                    <a:pt x="8587" y="8465"/>
                    <a:pt x="9761" y="8465"/>
                  </a:cubicBezTo>
                  <a:cubicBezTo>
                    <a:pt x="11591" y="8465"/>
                    <a:pt x="13398" y="7931"/>
                    <a:pt x="14787" y="6756"/>
                  </a:cubicBezTo>
                  <a:cubicBezTo>
                    <a:pt x="14035" y="5979"/>
                    <a:pt x="13334" y="5227"/>
                    <a:pt x="12507" y="4575"/>
                  </a:cubicBezTo>
                  <a:cubicBezTo>
                    <a:pt x="13284" y="4324"/>
                    <a:pt x="13935" y="4049"/>
                    <a:pt x="14762" y="3898"/>
                  </a:cubicBezTo>
                  <a:cubicBezTo>
                    <a:pt x="13008" y="1818"/>
                    <a:pt x="10451" y="440"/>
                    <a:pt x="7745" y="89"/>
                  </a:cubicBezTo>
                  <a:cubicBezTo>
                    <a:pt x="7286" y="29"/>
                    <a:pt x="6825" y="0"/>
                    <a:pt x="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9" name="Google Shape;30869;p31"/>
            <p:cNvSpPr/>
            <p:nvPr/>
          </p:nvSpPr>
          <p:spPr>
            <a:xfrm>
              <a:off x="1859271" y="803348"/>
              <a:ext cx="264840" cy="295111"/>
            </a:xfrm>
            <a:custGeom>
              <a:avLst/>
              <a:gdLst/>
              <a:ahLst/>
              <a:cxnLst/>
              <a:rect l="l" t="t" r="r" b="b"/>
              <a:pathLst>
                <a:path w="12056" h="13434" extrusionOk="0">
                  <a:moveTo>
                    <a:pt x="8347" y="0"/>
                  </a:moveTo>
                  <a:lnTo>
                    <a:pt x="8347" y="0"/>
                  </a:lnTo>
                  <a:cubicBezTo>
                    <a:pt x="5665" y="852"/>
                    <a:pt x="3309" y="2757"/>
                    <a:pt x="1880" y="5213"/>
                  </a:cubicBezTo>
                  <a:cubicBezTo>
                    <a:pt x="477" y="7669"/>
                    <a:pt x="1" y="10652"/>
                    <a:pt x="602" y="13434"/>
                  </a:cubicBezTo>
                  <a:cubicBezTo>
                    <a:pt x="3685" y="12958"/>
                    <a:pt x="6617" y="11955"/>
                    <a:pt x="8748" y="9700"/>
                  </a:cubicBezTo>
                  <a:cubicBezTo>
                    <a:pt x="10903" y="7444"/>
                    <a:pt x="12056" y="4085"/>
                    <a:pt x="11103" y="1103"/>
                  </a:cubicBezTo>
                  <a:lnTo>
                    <a:pt x="11103" y="1103"/>
                  </a:lnTo>
                  <a:cubicBezTo>
                    <a:pt x="10076" y="1529"/>
                    <a:pt x="9073" y="1880"/>
                    <a:pt x="8096" y="2431"/>
                  </a:cubicBezTo>
                  <a:cubicBezTo>
                    <a:pt x="8171" y="1579"/>
                    <a:pt x="8171" y="827"/>
                    <a:pt x="8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0" name="Google Shape;30870;p31"/>
            <p:cNvSpPr/>
            <p:nvPr/>
          </p:nvSpPr>
          <p:spPr>
            <a:xfrm>
              <a:off x="166280" y="1325823"/>
              <a:ext cx="218599" cy="368900"/>
            </a:xfrm>
            <a:custGeom>
              <a:avLst/>
              <a:gdLst/>
              <a:ahLst/>
              <a:cxnLst/>
              <a:rect l="l" t="t" r="r" b="b"/>
              <a:pathLst>
                <a:path w="9951" h="16793" extrusionOk="0">
                  <a:moveTo>
                    <a:pt x="3760" y="1"/>
                  </a:moveTo>
                  <a:cubicBezTo>
                    <a:pt x="3434" y="1129"/>
                    <a:pt x="3083" y="2206"/>
                    <a:pt x="2908" y="3384"/>
                  </a:cubicBezTo>
                  <a:cubicBezTo>
                    <a:pt x="2231" y="2758"/>
                    <a:pt x="1630" y="2282"/>
                    <a:pt x="1028" y="1580"/>
                  </a:cubicBezTo>
                  <a:lnTo>
                    <a:pt x="1028" y="1580"/>
                  </a:lnTo>
                  <a:cubicBezTo>
                    <a:pt x="1" y="4412"/>
                    <a:pt x="76" y="7620"/>
                    <a:pt x="1229" y="10402"/>
                  </a:cubicBezTo>
                  <a:cubicBezTo>
                    <a:pt x="2357" y="13184"/>
                    <a:pt x="4562" y="15515"/>
                    <a:pt x="7294" y="16793"/>
                  </a:cubicBezTo>
                  <a:cubicBezTo>
                    <a:pt x="8873" y="13911"/>
                    <a:pt x="9951" y="10803"/>
                    <a:pt x="9424" y="7545"/>
                  </a:cubicBezTo>
                  <a:cubicBezTo>
                    <a:pt x="8923" y="4262"/>
                    <a:pt x="6868" y="1129"/>
                    <a:pt x="3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1" name="Google Shape;30871;p31"/>
            <p:cNvSpPr/>
            <p:nvPr/>
          </p:nvSpPr>
          <p:spPr>
            <a:xfrm>
              <a:off x="2204" y="2178755"/>
              <a:ext cx="256602" cy="228330"/>
            </a:xfrm>
            <a:custGeom>
              <a:avLst/>
              <a:gdLst/>
              <a:ahLst/>
              <a:cxnLst/>
              <a:rect l="l" t="t" r="r" b="b"/>
              <a:pathLst>
                <a:path w="11681" h="10394" extrusionOk="0">
                  <a:moveTo>
                    <a:pt x="1054" y="0"/>
                  </a:moveTo>
                  <a:cubicBezTo>
                    <a:pt x="702" y="0"/>
                    <a:pt x="350" y="16"/>
                    <a:pt x="1" y="46"/>
                  </a:cubicBezTo>
                  <a:lnTo>
                    <a:pt x="1" y="6061"/>
                  </a:lnTo>
                  <a:cubicBezTo>
                    <a:pt x="577" y="6863"/>
                    <a:pt x="1279" y="7615"/>
                    <a:pt x="2081" y="8267"/>
                  </a:cubicBezTo>
                  <a:cubicBezTo>
                    <a:pt x="3752" y="9579"/>
                    <a:pt x="5875" y="10393"/>
                    <a:pt x="7961" y="10393"/>
                  </a:cubicBezTo>
                  <a:cubicBezTo>
                    <a:pt x="8941" y="10393"/>
                    <a:pt x="9914" y="10214"/>
                    <a:pt x="10828" y="9821"/>
                  </a:cubicBezTo>
                  <a:cubicBezTo>
                    <a:pt x="10327" y="8843"/>
                    <a:pt x="9876" y="7866"/>
                    <a:pt x="9249" y="6964"/>
                  </a:cubicBezTo>
                  <a:cubicBezTo>
                    <a:pt x="9715" y="6950"/>
                    <a:pt x="10144" y="6929"/>
                    <a:pt x="10576" y="6929"/>
                  </a:cubicBezTo>
                  <a:cubicBezTo>
                    <a:pt x="10934" y="6929"/>
                    <a:pt x="11294" y="6943"/>
                    <a:pt x="11680" y="6989"/>
                  </a:cubicBezTo>
                  <a:cubicBezTo>
                    <a:pt x="10577" y="4382"/>
                    <a:pt x="8472" y="2227"/>
                    <a:pt x="5916" y="1049"/>
                  </a:cubicBezTo>
                  <a:cubicBezTo>
                    <a:pt x="4405" y="345"/>
                    <a:pt x="2723" y="0"/>
                    <a:pt x="1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2" name="Google Shape;30872;p31"/>
            <p:cNvSpPr/>
            <p:nvPr/>
          </p:nvSpPr>
          <p:spPr>
            <a:xfrm>
              <a:off x="728955" y="1979356"/>
              <a:ext cx="294035" cy="245069"/>
            </a:xfrm>
            <a:custGeom>
              <a:avLst/>
              <a:gdLst/>
              <a:ahLst/>
              <a:cxnLst/>
              <a:rect l="l" t="t" r="r" b="b"/>
              <a:pathLst>
                <a:path w="13385" h="11156" extrusionOk="0">
                  <a:moveTo>
                    <a:pt x="10828" y="0"/>
                  </a:moveTo>
                  <a:lnTo>
                    <a:pt x="10828" y="0"/>
                  </a:lnTo>
                  <a:cubicBezTo>
                    <a:pt x="8021" y="176"/>
                    <a:pt x="5264" y="1404"/>
                    <a:pt x="3284" y="3434"/>
                  </a:cubicBezTo>
                  <a:cubicBezTo>
                    <a:pt x="1304" y="5439"/>
                    <a:pt x="101" y="8221"/>
                    <a:pt x="1" y="11028"/>
                  </a:cubicBezTo>
                  <a:cubicBezTo>
                    <a:pt x="762" y="11108"/>
                    <a:pt x="1523" y="11155"/>
                    <a:pt x="2278" y="11155"/>
                  </a:cubicBezTo>
                  <a:cubicBezTo>
                    <a:pt x="4579" y="11155"/>
                    <a:pt x="6816" y="10720"/>
                    <a:pt x="8798" y="9474"/>
                  </a:cubicBezTo>
                  <a:cubicBezTo>
                    <a:pt x="11429" y="7820"/>
                    <a:pt x="13384" y="4888"/>
                    <a:pt x="13209" y="1780"/>
                  </a:cubicBezTo>
                  <a:lnTo>
                    <a:pt x="13209" y="1780"/>
                  </a:lnTo>
                  <a:cubicBezTo>
                    <a:pt x="12106" y="1905"/>
                    <a:pt x="11053" y="2005"/>
                    <a:pt x="9976" y="2306"/>
                  </a:cubicBezTo>
                  <a:cubicBezTo>
                    <a:pt x="10251" y="1479"/>
                    <a:pt x="10452" y="777"/>
                    <a:pt x="10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3" name="Google Shape;30873;p31"/>
            <p:cNvSpPr/>
            <p:nvPr/>
          </p:nvSpPr>
          <p:spPr>
            <a:xfrm>
              <a:off x="1383038" y="929968"/>
              <a:ext cx="315497" cy="315497"/>
            </a:xfrm>
            <a:custGeom>
              <a:avLst/>
              <a:gdLst/>
              <a:ahLst/>
              <a:cxnLst/>
              <a:rect l="l" t="t" r="r" b="b"/>
              <a:pathLst>
                <a:path w="14362" h="14362" extrusionOk="0">
                  <a:moveTo>
                    <a:pt x="7168" y="1"/>
                  </a:moveTo>
                  <a:cubicBezTo>
                    <a:pt x="4136" y="1"/>
                    <a:pt x="1529" y="1880"/>
                    <a:pt x="502" y="4562"/>
                  </a:cubicBezTo>
                  <a:cubicBezTo>
                    <a:pt x="401" y="4813"/>
                    <a:pt x="301" y="5063"/>
                    <a:pt x="251" y="5339"/>
                  </a:cubicBezTo>
                  <a:cubicBezTo>
                    <a:pt x="76" y="5916"/>
                    <a:pt x="0" y="6542"/>
                    <a:pt x="0" y="7194"/>
                  </a:cubicBezTo>
                  <a:cubicBezTo>
                    <a:pt x="0" y="8121"/>
                    <a:pt x="176" y="9023"/>
                    <a:pt x="502" y="9825"/>
                  </a:cubicBezTo>
                  <a:cubicBezTo>
                    <a:pt x="527" y="9901"/>
                    <a:pt x="552" y="9951"/>
                    <a:pt x="577" y="10026"/>
                  </a:cubicBezTo>
                  <a:cubicBezTo>
                    <a:pt x="1680" y="12582"/>
                    <a:pt x="4211" y="14362"/>
                    <a:pt x="7168" y="14362"/>
                  </a:cubicBezTo>
                  <a:cubicBezTo>
                    <a:pt x="11153" y="14362"/>
                    <a:pt x="14361" y="11154"/>
                    <a:pt x="14361" y="7194"/>
                  </a:cubicBezTo>
                  <a:cubicBezTo>
                    <a:pt x="14361" y="5164"/>
                    <a:pt x="13534" y="3334"/>
                    <a:pt x="12181" y="2031"/>
                  </a:cubicBezTo>
                  <a:cubicBezTo>
                    <a:pt x="12156" y="2006"/>
                    <a:pt x="12106" y="1981"/>
                    <a:pt x="12081" y="1931"/>
                  </a:cubicBezTo>
                  <a:cubicBezTo>
                    <a:pt x="10928" y="878"/>
                    <a:pt x="9449" y="176"/>
                    <a:pt x="7820" y="26"/>
                  </a:cubicBezTo>
                  <a:lnTo>
                    <a:pt x="7770" y="26"/>
                  </a:lnTo>
                  <a:cubicBezTo>
                    <a:pt x="7569" y="26"/>
                    <a:pt x="7369" y="1"/>
                    <a:pt x="7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4" name="Google Shape;30874;p31"/>
            <p:cNvSpPr/>
            <p:nvPr/>
          </p:nvSpPr>
          <p:spPr>
            <a:xfrm>
              <a:off x="1394043" y="1107334"/>
              <a:ext cx="267059" cy="80335"/>
            </a:xfrm>
            <a:custGeom>
              <a:avLst/>
              <a:gdLst/>
              <a:ahLst/>
              <a:cxnLst/>
              <a:rect l="l" t="t" r="r" b="b"/>
              <a:pathLst>
                <a:path w="12157" h="3657" extrusionOk="0">
                  <a:moveTo>
                    <a:pt x="2583" y="1"/>
                  </a:moveTo>
                  <a:cubicBezTo>
                    <a:pt x="2069" y="1"/>
                    <a:pt x="1557" y="137"/>
                    <a:pt x="1128" y="423"/>
                  </a:cubicBezTo>
                  <a:cubicBezTo>
                    <a:pt x="627" y="749"/>
                    <a:pt x="276" y="1250"/>
                    <a:pt x="1" y="1751"/>
                  </a:cubicBezTo>
                  <a:cubicBezTo>
                    <a:pt x="26" y="1827"/>
                    <a:pt x="51" y="1877"/>
                    <a:pt x="76" y="1952"/>
                  </a:cubicBezTo>
                  <a:cubicBezTo>
                    <a:pt x="352" y="1400"/>
                    <a:pt x="702" y="874"/>
                    <a:pt x="1204" y="548"/>
                  </a:cubicBezTo>
                  <a:cubicBezTo>
                    <a:pt x="1602" y="291"/>
                    <a:pt x="2086" y="160"/>
                    <a:pt x="2581" y="160"/>
                  </a:cubicBezTo>
                  <a:cubicBezTo>
                    <a:pt x="3052" y="160"/>
                    <a:pt x="3533" y="279"/>
                    <a:pt x="3961" y="523"/>
                  </a:cubicBezTo>
                  <a:cubicBezTo>
                    <a:pt x="4763" y="949"/>
                    <a:pt x="5389" y="1751"/>
                    <a:pt x="5715" y="2754"/>
                  </a:cubicBezTo>
                  <a:lnTo>
                    <a:pt x="5765" y="2854"/>
                  </a:lnTo>
                  <a:lnTo>
                    <a:pt x="5840" y="2779"/>
                  </a:lnTo>
                  <a:cubicBezTo>
                    <a:pt x="6596" y="2128"/>
                    <a:pt x="7580" y="1759"/>
                    <a:pt x="8571" y="1759"/>
                  </a:cubicBezTo>
                  <a:cubicBezTo>
                    <a:pt x="8764" y="1759"/>
                    <a:pt x="8957" y="1773"/>
                    <a:pt x="9149" y="1801"/>
                  </a:cubicBezTo>
                  <a:cubicBezTo>
                    <a:pt x="10301" y="1952"/>
                    <a:pt x="11379" y="2654"/>
                    <a:pt x="12031" y="3656"/>
                  </a:cubicBezTo>
                  <a:lnTo>
                    <a:pt x="12156" y="3581"/>
                  </a:lnTo>
                  <a:cubicBezTo>
                    <a:pt x="11504" y="2528"/>
                    <a:pt x="10377" y="1827"/>
                    <a:pt x="9149" y="1651"/>
                  </a:cubicBezTo>
                  <a:cubicBezTo>
                    <a:pt x="8998" y="1626"/>
                    <a:pt x="8873" y="1601"/>
                    <a:pt x="8722" y="1601"/>
                  </a:cubicBezTo>
                  <a:lnTo>
                    <a:pt x="8572" y="1601"/>
                  </a:lnTo>
                  <a:cubicBezTo>
                    <a:pt x="7570" y="1601"/>
                    <a:pt x="6592" y="1952"/>
                    <a:pt x="5815" y="2578"/>
                  </a:cubicBezTo>
                  <a:cubicBezTo>
                    <a:pt x="5489" y="1601"/>
                    <a:pt x="4838" y="799"/>
                    <a:pt x="4036" y="373"/>
                  </a:cubicBezTo>
                  <a:cubicBezTo>
                    <a:pt x="3735" y="222"/>
                    <a:pt x="3409" y="97"/>
                    <a:pt x="3083" y="47"/>
                  </a:cubicBezTo>
                  <a:cubicBezTo>
                    <a:pt x="3033" y="47"/>
                    <a:pt x="2983" y="22"/>
                    <a:pt x="2933" y="22"/>
                  </a:cubicBezTo>
                  <a:cubicBezTo>
                    <a:pt x="2817" y="8"/>
                    <a:pt x="2700" y="1"/>
                    <a:pt x="25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5" name="Google Shape;30875;p31"/>
            <p:cNvSpPr/>
            <p:nvPr/>
          </p:nvSpPr>
          <p:spPr>
            <a:xfrm>
              <a:off x="1575736" y="971267"/>
              <a:ext cx="75986" cy="172357"/>
            </a:xfrm>
            <a:custGeom>
              <a:avLst/>
              <a:gdLst/>
              <a:ahLst/>
              <a:cxnLst/>
              <a:rect l="l" t="t" r="r" b="b"/>
              <a:pathLst>
                <a:path w="3459" h="7846" extrusionOk="0">
                  <a:moveTo>
                    <a:pt x="3384" y="0"/>
                  </a:moveTo>
                  <a:cubicBezTo>
                    <a:pt x="2732" y="401"/>
                    <a:pt x="2281" y="1128"/>
                    <a:pt x="2106" y="1980"/>
                  </a:cubicBezTo>
                  <a:cubicBezTo>
                    <a:pt x="1980" y="2657"/>
                    <a:pt x="2005" y="3384"/>
                    <a:pt x="2231" y="4261"/>
                  </a:cubicBezTo>
                  <a:cubicBezTo>
                    <a:pt x="1479" y="4411"/>
                    <a:pt x="827" y="4888"/>
                    <a:pt x="451" y="5564"/>
                  </a:cubicBezTo>
                  <a:cubicBezTo>
                    <a:pt x="50" y="6266"/>
                    <a:pt x="0" y="7118"/>
                    <a:pt x="301" y="7845"/>
                  </a:cubicBezTo>
                  <a:lnTo>
                    <a:pt x="451" y="7795"/>
                  </a:lnTo>
                  <a:cubicBezTo>
                    <a:pt x="176" y="7118"/>
                    <a:pt x="226" y="6291"/>
                    <a:pt x="577" y="5640"/>
                  </a:cubicBezTo>
                  <a:cubicBezTo>
                    <a:pt x="928" y="4988"/>
                    <a:pt x="1604" y="4512"/>
                    <a:pt x="2356" y="4386"/>
                  </a:cubicBezTo>
                  <a:lnTo>
                    <a:pt x="2431" y="4361"/>
                  </a:lnTo>
                  <a:lnTo>
                    <a:pt x="2406" y="4286"/>
                  </a:lnTo>
                  <a:cubicBezTo>
                    <a:pt x="2181" y="3434"/>
                    <a:pt x="2131" y="2682"/>
                    <a:pt x="2256" y="2005"/>
                  </a:cubicBezTo>
                  <a:cubicBezTo>
                    <a:pt x="2406" y="1203"/>
                    <a:pt x="2857" y="502"/>
                    <a:pt x="3459" y="126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6" name="Google Shape;30876;p31"/>
            <p:cNvSpPr/>
            <p:nvPr/>
          </p:nvSpPr>
          <p:spPr>
            <a:xfrm>
              <a:off x="1458452" y="1026801"/>
              <a:ext cx="164646" cy="83235"/>
            </a:xfrm>
            <a:custGeom>
              <a:avLst/>
              <a:gdLst/>
              <a:ahLst/>
              <a:cxnLst/>
              <a:rect l="l" t="t" r="r" b="b"/>
              <a:pathLst>
                <a:path w="7495" h="3789" extrusionOk="0">
                  <a:moveTo>
                    <a:pt x="5517" y="1"/>
                  </a:moveTo>
                  <a:cubicBezTo>
                    <a:pt x="5399" y="1"/>
                    <a:pt x="5281" y="10"/>
                    <a:pt x="5164" y="29"/>
                  </a:cubicBezTo>
                  <a:cubicBezTo>
                    <a:pt x="4312" y="154"/>
                    <a:pt x="3610" y="881"/>
                    <a:pt x="3560" y="1633"/>
                  </a:cubicBezTo>
                  <a:cubicBezTo>
                    <a:pt x="3266" y="1521"/>
                    <a:pt x="2951" y="1467"/>
                    <a:pt x="2636" y="1467"/>
                  </a:cubicBezTo>
                  <a:cubicBezTo>
                    <a:pt x="2172" y="1467"/>
                    <a:pt x="1707" y="1584"/>
                    <a:pt x="1304" y="1808"/>
                  </a:cubicBezTo>
                  <a:cubicBezTo>
                    <a:pt x="602" y="2209"/>
                    <a:pt x="101" y="2961"/>
                    <a:pt x="1" y="3763"/>
                  </a:cubicBezTo>
                  <a:lnTo>
                    <a:pt x="151" y="3788"/>
                  </a:lnTo>
                  <a:cubicBezTo>
                    <a:pt x="252" y="3036"/>
                    <a:pt x="728" y="2335"/>
                    <a:pt x="1379" y="1934"/>
                  </a:cubicBezTo>
                  <a:cubicBezTo>
                    <a:pt x="1762" y="1721"/>
                    <a:pt x="2200" y="1613"/>
                    <a:pt x="2635" y="1613"/>
                  </a:cubicBezTo>
                  <a:cubicBezTo>
                    <a:pt x="2971" y="1613"/>
                    <a:pt x="3305" y="1677"/>
                    <a:pt x="3610" y="1808"/>
                  </a:cubicBezTo>
                  <a:lnTo>
                    <a:pt x="3710" y="1858"/>
                  </a:lnTo>
                  <a:lnTo>
                    <a:pt x="3710" y="1758"/>
                  </a:lnTo>
                  <a:cubicBezTo>
                    <a:pt x="3710" y="1006"/>
                    <a:pt x="4362" y="305"/>
                    <a:pt x="5189" y="179"/>
                  </a:cubicBezTo>
                  <a:cubicBezTo>
                    <a:pt x="5293" y="165"/>
                    <a:pt x="5398" y="158"/>
                    <a:pt x="5504" y="158"/>
                  </a:cubicBezTo>
                  <a:cubicBezTo>
                    <a:pt x="6142" y="158"/>
                    <a:pt x="6814" y="415"/>
                    <a:pt x="7394" y="931"/>
                  </a:cubicBezTo>
                  <a:lnTo>
                    <a:pt x="7495" y="806"/>
                  </a:lnTo>
                  <a:cubicBezTo>
                    <a:pt x="6877" y="295"/>
                    <a:pt x="6187" y="1"/>
                    <a:pt x="5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7" name="Google Shape;30877;p31"/>
            <p:cNvSpPr/>
            <p:nvPr/>
          </p:nvSpPr>
          <p:spPr>
            <a:xfrm>
              <a:off x="1388529" y="988138"/>
              <a:ext cx="217500" cy="59137"/>
            </a:xfrm>
            <a:custGeom>
              <a:avLst/>
              <a:gdLst/>
              <a:ahLst/>
              <a:cxnLst/>
              <a:rect l="l" t="t" r="r" b="b"/>
              <a:pathLst>
                <a:path w="9901" h="2692" extrusionOk="0">
                  <a:moveTo>
                    <a:pt x="6736" y="1"/>
                  </a:moveTo>
                  <a:cubicBezTo>
                    <a:pt x="6364" y="1"/>
                    <a:pt x="5994" y="42"/>
                    <a:pt x="5640" y="160"/>
                  </a:cubicBezTo>
                  <a:cubicBezTo>
                    <a:pt x="5615" y="160"/>
                    <a:pt x="5590" y="160"/>
                    <a:pt x="5565" y="185"/>
                  </a:cubicBezTo>
                  <a:cubicBezTo>
                    <a:pt x="4888" y="385"/>
                    <a:pt x="4287" y="786"/>
                    <a:pt x="3836" y="1363"/>
                  </a:cubicBezTo>
                  <a:cubicBezTo>
                    <a:pt x="3387" y="1047"/>
                    <a:pt x="2850" y="886"/>
                    <a:pt x="2320" y="886"/>
                  </a:cubicBezTo>
                  <a:cubicBezTo>
                    <a:pt x="2051" y="886"/>
                    <a:pt x="1783" y="927"/>
                    <a:pt x="1530" y="1012"/>
                  </a:cubicBezTo>
                  <a:cubicBezTo>
                    <a:pt x="1004" y="1162"/>
                    <a:pt x="552" y="1488"/>
                    <a:pt x="252" y="1914"/>
                  </a:cubicBezTo>
                  <a:cubicBezTo>
                    <a:pt x="151" y="2165"/>
                    <a:pt x="51" y="2415"/>
                    <a:pt x="1" y="2691"/>
                  </a:cubicBezTo>
                  <a:cubicBezTo>
                    <a:pt x="252" y="1964"/>
                    <a:pt x="853" y="1388"/>
                    <a:pt x="1555" y="1137"/>
                  </a:cubicBezTo>
                  <a:cubicBezTo>
                    <a:pt x="1788" y="1067"/>
                    <a:pt x="2030" y="1034"/>
                    <a:pt x="2273" y="1034"/>
                  </a:cubicBezTo>
                  <a:cubicBezTo>
                    <a:pt x="2815" y="1034"/>
                    <a:pt x="3361" y="1202"/>
                    <a:pt x="3811" y="1513"/>
                  </a:cubicBezTo>
                  <a:lnTo>
                    <a:pt x="3861" y="1563"/>
                  </a:lnTo>
                  <a:lnTo>
                    <a:pt x="3911" y="1513"/>
                  </a:lnTo>
                  <a:cubicBezTo>
                    <a:pt x="4567" y="654"/>
                    <a:pt x="5610" y="141"/>
                    <a:pt x="6673" y="141"/>
                  </a:cubicBezTo>
                  <a:cubicBezTo>
                    <a:pt x="6788" y="141"/>
                    <a:pt x="6903" y="147"/>
                    <a:pt x="7019" y="160"/>
                  </a:cubicBezTo>
                  <a:cubicBezTo>
                    <a:pt x="8121" y="285"/>
                    <a:pt x="9124" y="987"/>
                    <a:pt x="9675" y="1964"/>
                  </a:cubicBezTo>
                  <a:cubicBezTo>
                    <a:pt x="9700" y="2014"/>
                    <a:pt x="9725" y="2090"/>
                    <a:pt x="9750" y="2165"/>
                  </a:cubicBezTo>
                  <a:lnTo>
                    <a:pt x="9901" y="2090"/>
                  </a:lnTo>
                  <a:cubicBezTo>
                    <a:pt x="9901" y="2065"/>
                    <a:pt x="9901" y="2065"/>
                    <a:pt x="9876" y="2039"/>
                  </a:cubicBezTo>
                  <a:cubicBezTo>
                    <a:pt x="9349" y="962"/>
                    <a:pt x="8247" y="160"/>
                    <a:pt x="7044" y="9"/>
                  </a:cubicBezTo>
                  <a:cubicBezTo>
                    <a:pt x="6941" y="4"/>
                    <a:pt x="6839" y="1"/>
                    <a:pt x="67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8" name="Google Shape;30878;p31"/>
            <p:cNvSpPr/>
            <p:nvPr/>
          </p:nvSpPr>
          <p:spPr>
            <a:xfrm>
              <a:off x="1509109" y="930518"/>
              <a:ext cx="46286" cy="61685"/>
            </a:xfrm>
            <a:custGeom>
              <a:avLst/>
              <a:gdLst/>
              <a:ahLst/>
              <a:cxnLst/>
              <a:rect l="l" t="t" r="r" b="b"/>
              <a:pathLst>
                <a:path w="2107" h="2808" extrusionOk="0">
                  <a:moveTo>
                    <a:pt x="2081" y="1"/>
                  </a:moveTo>
                  <a:cubicBezTo>
                    <a:pt x="1479" y="51"/>
                    <a:pt x="903" y="427"/>
                    <a:pt x="527" y="1003"/>
                  </a:cubicBezTo>
                  <a:cubicBezTo>
                    <a:pt x="201" y="1479"/>
                    <a:pt x="26" y="2081"/>
                    <a:pt x="1" y="2808"/>
                  </a:cubicBezTo>
                  <a:lnTo>
                    <a:pt x="151" y="2808"/>
                  </a:lnTo>
                  <a:cubicBezTo>
                    <a:pt x="176" y="2131"/>
                    <a:pt x="352" y="1555"/>
                    <a:pt x="652" y="1078"/>
                  </a:cubicBezTo>
                  <a:cubicBezTo>
                    <a:pt x="1003" y="552"/>
                    <a:pt x="1530" y="201"/>
                    <a:pt x="2106" y="151"/>
                  </a:cubicBezTo>
                  <a:lnTo>
                    <a:pt x="20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9" name="Google Shape;30879;p31"/>
            <p:cNvSpPr/>
            <p:nvPr/>
          </p:nvSpPr>
          <p:spPr>
            <a:xfrm>
              <a:off x="575881" y="-152164"/>
              <a:ext cx="188305" cy="112803"/>
            </a:xfrm>
            <a:custGeom>
              <a:avLst/>
              <a:gdLst/>
              <a:ahLst/>
              <a:cxnLst/>
              <a:rect l="l" t="t" r="r" b="b"/>
              <a:pathLst>
                <a:path w="8572" h="5135" extrusionOk="0">
                  <a:moveTo>
                    <a:pt x="5835" y="0"/>
                  </a:moveTo>
                  <a:cubicBezTo>
                    <a:pt x="5023" y="0"/>
                    <a:pt x="4198" y="187"/>
                    <a:pt x="3459" y="534"/>
                  </a:cubicBezTo>
                  <a:cubicBezTo>
                    <a:pt x="1855" y="1261"/>
                    <a:pt x="802" y="2639"/>
                    <a:pt x="0" y="4218"/>
                  </a:cubicBezTo>
                  <a:cubicBezTo>
                    <a:pt x="1008" y="4815"/>
                    <a:pt x="2196" y="5134"/>
                    <a:pt x="3389" y="5134"/>
                  </a:cubicBezTo>
                  <a:cubicBezTo>
                    <a:pt x="3799" y="5134"/>
                    <a:pt x="4208" y="5097"/>
                    <a:pt x="4612" y="5020"/>
                  </a:cubicBezTo>
                  <a:cubicBezTo>
                    <a:pt x="6191" y="4694"/>
                    <a:pt x="7619" y="3792"/>
                    <a:pt x="8572" y="2514"/>
                  </a:cubicBezTo>
                  <a:cubicBezTo>
                    <a:pt x="8095" y="2438"/>
                    <a:pt x="7694" y="2313"/>
                    <a:pt x="7218" y="2188"/>
                  </a:cubicBezTo>
                  <a:cubicBezTo>
                    <a:pt x="7694" y="1762"/>
                    <a:pt x="8070" y="1311"/>
                    <a:pt x="8471" y="809"/>
                  </a:cubicBezTo>
                  <a:cubicBezTo>
                    <a:pt x="7715" y="256"/>
                    <a:pt x="6784" y="0"/>
                    <a:pt x="5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0" name="Google Shape;30880;p31"/>
            <p:cNvSpPr/>
            <p:nvPr/>
          </p:nvSpPr>
          <p:spPr>
            <a:xfrm>
              <a:off x="470588" y="3034590"/>
              <a:ext cx="177322" cy="126401"/>
            </a:xfrm>
            <a:custGeom>
              <a:avLst/>
              <a:gdLst/>
              <a:ahLst/>
              <a:cxnLst/>
              <a:rect l="l" t="t" r="r" b="b"/>
              <a:pathLst>
                <a:path w="8072" h="5754" extrusionOk="0">
                  <a:moveTo>
                    <a:pt x="5881" y="0"/>
                  </a:moveTo>
                  <a:cubicBezTo>
                    <a:pt x="4745" y="0"/>
                    <a:pt x="3589" y="410"/>
                    <a:pt x="2658" y="1096"/>
                  </a:cubicBezTo>
                  <a:cubicBezTo>
                    <a:pt x="1254" y="2124"/>
                    <a:pt x="477" y="3703"/>
                    <a:pt x="1" y="5382"/>
                  </a:cubicBezTo>
                  <a:cubicBezTo>
                    <a:pt x="704" y="5628"/>
                    <a:pt x="1450" y="5753"/>
                    <a:pt x="2197" y="5753"/>
                  </a:cubicBezTo>
                  <a:cubicBezTo>
                    <a:pt x="3048" y="5753"/>
                    <a:pt x="3900" y="5590"/>
                    <a:pt x="4688" y="5257"/>
                  </a:cubicBezTo>
                  <a:cubicBezTo>
                    <a:pt x="6166" y="4630"/>
                    <a:pt x="7394" y="3452"/>
                    <a:pt x="8071" y="1998"/>
                  </a:cubicBezTo>
                  <a:lnTo>
                    <a:pt x="8071" y="1998"/>
                  </a:lnTo>
                  <a:cubicBezTo>
                    <a:pt x="7923" y="2014"/>
                    <a:pt x="7781" y="2020"/>
                    <a:pt x="7640" y="2020"/>
                  </a:cubicBezTo>
                  <a:cubicBezTo>
                    <a:pt x="7326" y="2020"/>
                    <a:pt x="7021" y="1991"/>
                    <a:pt x="6693" y="1973"/>
                  </a:cubicBezTo>
                  <a:cubicBezTo>
                    <a:pt x="7069" y="1472"/>
                    <a:pt x="7344" y="921"/>
                    <a:pt x="7645" y="369"/>
                  </a:cubicBezTo>
                  <a:cubicBezTo>
                    <a:pt x="7087" y="117"/>
                    <a:pt x="6487" y="0"/>
                    <a:pt x="5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1" name="Google Shape;30881;p31"/>
            <p:cNvSpPr/>
            <p:nvPr/>
          </p:nvSpPr>
          <p:spPr>
            <a:xfrm>
              <a:off x="1511306" y="643007"/>
              <a:ext cx="177322" cy="126489"/>
            </a:xfrm>
            <a:custGeom>
              <a:avLst/>
              <a:gdLst/>
              <a:ahLst/>
              <a:cxnLst/>
              <a:rect l="l" t="t" r="r" b="b"/>
              <a:pathLst>
                <a:path w="8072" h="5758" extrusionOk="0">
                  <a:moveTo>
                    <a:pt x="5875" y="1"/>
                  </a:moveTo>
                  <a:cubicBezTo>
                    <a:pt x="4741" y="1"/>
                    <a:pt x="3588" y="415"/>
                    <a:pt x="2658" y="1084"/>
                  </a:cubicBezTo>
                  <a:cubicBezTo>
                    <a:pt x="1254" y="2136"/>
                    <a:pt x="477" y="3690"/>
                    <a:pt x="1" y="5394"/>
                  </a:cubicBezTo>
                  <a:cubicBezTo>
                    <a:pt x="694" y="5637"/>
                    <a:pt x="1431" y="5757"/>
                    <a:pt x="2167" y="5757"/>
                  </a:cubicBezTo>
                  <a:cubicBezTo>
                    <a:pt x="3029" y="5757"/>
                    <a:pt x="3891" y="5593"/>
                    <a:pt x="4688" y="5269"/>
                  </a:cubicBezTo>
                  <a:cubicBezTo>
                    <a:pt x="6166" y="4643"/>
                    <a:pt x="7395" y="3465"/>
                    <a:pt x="8071" y="2011"/>
                  </a:cubicBezTo>
                  <a:lnTo>
                    <a:pt x="8071" y="2011"/>
                  </a:lnTo>
                  <a:cubicBezTo>
                    <a:pt x="7976" y="2016"/>
                    <a:pt x="7883" y="2018"/>
                    <a:pt x="7791" y="2018"/>
                  </a:cubicBezTo>
                  <a:cubicBezTo>
                    <a:pt x="7423" y="2018"/>
                    <a:pt x="7074" y="1986"/>
                    <a:pt x="6693" y="1986"/>
                  </a:cubicBezTo>
                  <a:cubicBezTo>
                    <a:pt x="7069" y="1460"/>
                    <a:pt x="7344" y="933"/>
                    <a:pt x="7645" y="382"/>
                  </a:cubicBezTo>
                  <a:cubicBezTo>
                    <a:pt x="7085" y="120"/>
                    <a:pt x="6483" y="1"/>
                    <a:pt x="5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2" name="Google Shape;30882;p31"/>
            <p:cNvSpPr/>
            <p:nvPr/>
          </p:nvSpPr>
          <p:spPr>
            <a:xfrm>
              <a:off x="1820740" y="1314268"/>
              <a:ext cx="135452" cy="178947"/>
            </a:xfrm>
            <a:custGeom>
              <a:avLst/>
              <a:gdLst/>
              <a:ahLst/>
              <a:cxnLst/>
              <a:rect l="l" t="t" r="r" b="b"/>
              <a:pathLst>
                <a:path w="6166" h="8146" extrusionOk="0">
                  <a:moveTo>
                    <a:pt x="577" y="1"/>
                  </a:moveTo>
                  <a:lnTo>
                    <a:pt x="577" y="1"/>
                  </a:lnTo>
                  <a:cubicBezTo>
                    <a:pt x="0" y="1504"/>
                    <a:pt x="0" y="3209"/>
                    <a:pt x="602" y="4687"/>
                  </a:cubicBezTo>
                  <a:cubicBezTo>
                    <a:pt x="1178" y="6191"/>
                    <a:pt x="2331" y="7444"/>
                    <a:pt x="3760" y="8146"/>
                  </a:cubicBezTo>
                  <a:cubicBezTo>
                    <a:pt x="3735" y="7670"/>
                    <a:pt x="3785" y="7244"/>
                    <a:pt x="3835" y="6767"/>
                  </a:cubicBezTo>
                  <a:cubicBezTo>
                    <a:pt x="4311" y="7143"/>
                    <a:pt x="4862" y="7444"/>
                    <a:pt x="5389" y="7770"/>
                  </a:cubicBezTo>
                  <a:cubicBezTo>
                    <a:pt x="6166" y="6191"/>
                    <a:pt x="5815" y="4211"/>
                    <a:pt x="4812" y="2757"/>
                  </a:cubicBezTo>
                  <a:cubicBezTo>
                    <a:pt x="3810" y="1329"/>
                    <a:pt x="2256" y="527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3" name="Google Shape;30883;p31"/>
            <p:cNvSpPr/>
            <p:nvPr/>
          </p:nvSpPr>
          <p:spPr>
            <a:xfrm>
              <a:off x="147014" y="740016"/>
              <a:ext cx="147028" cy="157507"/>
            </a:xfrm>
            <a:custGeom>
              <a:avLst/>
              <a:gdLst/>
              <a:ahLst/>
              <a:cxnLst/>
              <a:rect l="l" t="t" r="r" b="b"/>
              <a:pathLst>
                <a:path w="6693" h="7170" extrusionOk="0">
                  <a:moveTo>
                    <a:pt x="6542" y="0"/>
                  </a:moveTo>
                  <a:cubicBezTo>
                    <a:pt x="4971" y="0"/>
                    <a:pt x="3408" y="574"/>
                    <a:pt x="2206" y="1580"/>
                  </a:cubicBezTo>
                  <a:cubicBezTo>
                    <a:pt x="1003" y="2633"/>
                    <a:pt x="201" y="4136"/>
                    <a:pt x="0" y="5715"/>
                  </a:cubicBezTo>
                  <a:cubicBezTo>
                    <a:pt x="452" y="5540"/>
                    <a:pt x="853" y="5465"/>
                    <a:pt x="1329" y="5339"/>
                  </a:cubicBezTo>
                  <a:lnTo>
                    <a:pt x="1329" y="5339"/>
                  </a:lnTo>
                  <a:cubicBezTo>
                    <a:pt x="1128" y="5916"/>
                    <a:pt x="1028" y="6517"/>
                    <a:pt x="928" y="7144"/>
                  </a:cubicBezTo>
                  <a:cubicBezTo>
                    <a:pt x="1076" y="7161"/>
                    <a:pt x="1224" y="7169"/>
                    <a:pt x="1372" y="7169"/>
                  </a:cubicBezTo>
                  <a:cubicBezTo>
                    <a:pt x="2949" y="7169"/>
                    <a:pt x="4477" y="6219"/>
                    <a:pt x="5439" y="4913"/>
                  </a:cubicBezTo>
                  <a:cubicBezTo>
                    <a:pt x="6467" y="3510"/>
                    <a:pt x="6692" y="1780"/>
                    <a:pt x="6642" y="1"/>
                  </a:cubicBezTo>
                  <a:cubicBezTo>
                    <a:pt x="6609" y="1"/>
                    <a:pt x="6575" y="0"/>
                    <a:pt x="65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4" name="Google Shape;30884;p31"/>
            <p:cNvSpPr/>
            <p:nvPr/>
          </p:nvSpPr>
          <p:spPr>
            <a:xfrm>
              <a:off x="1711713" y="2324972"/>
              <a:ext cx="135452" cy="178969"/>
            </a:xfrm>
            <a:custGeom>
              <a:avLst/>
              <a:gdLst/>
              <a:ahLst/>
              <a:cxnLst/>
              <a:rect l="l" t="t" r="r" b="b"/>
              <a:pathLst>
                <a:path w="6166" h="8147" extrusionOk="0">
                  <a:moveTo>
                    <a:pt x="551" y="1"/>
                  </a:moveTo>
                  <a:lnTo>
                    <a:pt x="551" y="1"/>
                  </a:lnTo>
                  <a:cubicBezTo>
                    <a:pt x="0" y="1479"/>
                    <a:pt x="0" y="3184"/>
                    <a:pt x="577" y="4687"/>
                  </a:cubicBezTo>
                  <a:cubicBezTo>
                    <a:pt x="1153" y="6166"/>
                    <a:pt x="2306" y="7444"/>
                    <a:pt x="3759" y="8146"/>
                  </a:cubicBezTo>
                  <a:cubicBezTo>
                    <a:pt x="3734" y="7670"/>
                    <a:pt x="3785" y="7244"/>
                    <a:pt x="3810" y="6768"/>
                  </a:cubicBezTo>
                  <a:cubicBezTo>
                    <a:pt x="4311" y="7144"/>
                    <a:pt x="4837" y="7444"/>
                    <a:pt x="5389" y="7745"/>
                  </a:cubicBezTo>
                  <a:cubicBezTo>
                    <a:pt x="6166" y="6166"/>
                    <a:pt x="5790" y="4211"/>
                    <a:pt x="4787" y="2758"/>
                  </a:cubicBezTo>
                  <a:cubicBezTo>
                    <a:pt x="3785" y="1329"/>
                    <a:pt x="2231" y="527"/>
                    <a:pt x="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08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8" name="Google Shape;1098;p3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1099" name="Google Shape;1099;p3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1" name="Google Shape;2121;p3"/>
          <p:cNvSpPr/>
          <p:nvPr/>
        </p:nvSpPr>
        <p:spPr>
          <a:xfrm>
            <a:off x="295775" y="297300"/>
            <a:ext cx="8556600" cy="4552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2" name="Google Shape;2122;p3"/>
          <p:cNvGrpSpPr/>
          <p:nvPr/>
        </p:nvGrpSpPr>
        <p:grpSpPr>
          <a:xfrm>
            <a:off x="1621763" y="795191"/>
            <a:ext cx="5900041" cy="3881065"/>
            <a:chOff x="2281775" y="2034175"/>
            <a:chExt cx="2861875" cy="1882550"/>
          </a:xfrm>
        </p:grpSpPr>
        <p:sp>
          <p:nvSpPr>
            <p:cNvPr id="2123" name="Google Shape;2123;p3"/>
            <p:cNvSpPr/>
            <p:nvPr/>
          </p:nvSpPr>
          <p:spPr>
            <a:xfrm>
              <a:off x="3713175" y="2558625"/>
              <a:ext cx="1219000" cy="118425"/>
            </a:xfrm>
            <a:custGeom>
              <a:avLst/>
              <a:gdLst/>
              <a:ahLst/>
              <a:cxnLst/>
              <a:rect l="l" t="t" r="r" b="b"/>
              <a:pathLst>
                <a:path w="48760" h="4737" extrusionOk="0">
                  <a:moveTo>
                    <a:pt x="0" y="0"/>
                  </a:moveTo>
                  <a:lnTo>
                    <a:pt x="0" y="4737"/>
                  </a:lnTo>
                  <a:lnTo>
                    <a:pt x="48760" y="4737"/>
                  </a:lnTo>
                  <a:lnTo>
                    <a:pt x="487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"/>
            <p:cNvSpPr/>
            <p:nvPr/>
          </p:nvSpPr>
          <p:spPr>
            <a:xfrm>
              <a:off x="4309975" y="2501275"/>
              <a:ext cx="273525" cy="57375"/>
            </a:xfrm>
            <a:custGeom>
              <a:avLst/>
              <a:gdLst/>
              <a:ahLst/>
              <a:cxnLst/>
              <a:rect l="l" t="t" r="r" b="b"/>
              <a:pathLst>
                <a:path w="10941" h="2295" extrusionOk="0">
                  <a:moveTo>
                    <a:pt x="1" y="1"/>
                  </a:moveTo>
                  <a:lnTo>
                    <a:pt x="339" y="2294"/>
                  </a:lnTo>
                  <a:lnTo>
                    <a:pt x="10602" y="2294"/>
                  </a:lnTo>
                  <a:lnTo>
                    <a:pt x="10940" y="1"/>
                  </a:lnTo>
                  <a:lnTo>
                    <a:pt x="10940" y="1"/>
                  </a:lnTo>
                  <a:cubicBezTo>
                    <a:pt x="10940" y="1"/>
                    <a:pt x="8797" y="828"/>
                    <a:pt x="5452" y="828"/>
                  </a:cubicBezTo>
                  <a:cubicBezTo>
                    <a:pt x="2106" y="82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"/>
            <p:cNvSpPr/>
            <p:nvPr/>
          </p:nvSpPr>
          <p:spPr>
            <a:xfrm>
              <a:off x="3713175" y="2154475"/>
              <a:ext cx="1311100" cy="158850"/>
            </a:xfrm>
            <a:custGeom>
              <a:avLst/>
              <a:gdLst/>
              <a:ahLst/>
              <a:cxnLst/>
              <a:rect l="l" t="t" r="r" b="b"/>
              <a:pathLst>
                <a:path w="52444" h="6354" extrusionOk="0">
                  <a:moveTo>
                    <a:pt x="52444" y="1"/>
                  </a:moveTo>
                  <a:lnTo>
                    <a:pt x="0" y="3309"/>
                  </a:lnTo>
                  <a:lnTo>
                    <a:pt x="0" y="6354"/>
                  </a:lnTo>
                  <a:lnTo>
                    <a:pt x="34286" y="6354"/>
                  </a:lnTo>
                  <a:cubicBezTo>
                    <a:pt x="41203" y="6354"/>
                    <a:pt x="52181" y="4888"/>
                    <a:pt x="52181" y="4888"/>
                  </a:cubicBezTo>
                  <a:lnTo>
                    <a:pt x="524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"/>
            <p:cNvSpPr/>
            <p:nvPr/>
          </p:nvSpPr>
          <p:spPr>
            <a:xfrm>
              <a:off x="4337225" y="2313300"/>
              <a:ext cx="218075" cy="60175"/>
            </a:xfrm>
            <a:custGeom>
              <a:avLst/>
              <a:gdLst/>
              <a:ahLst/>
              <a:cxnLst/>
              <a:rect l="l" t="t" r="r" b="b"/>
              <a:pathLst>
                <a:path w="8723" h="2407" extrusionOk="0">
                  <a:moveTo>
                    <a:pt x="1" y="1"/>
                  </a:moveTo>
                  <a:lnTo>
                    <a:pt x="1" y="2407"/>
                  </a:lnTo>
                  <a:lnTo>
                    <a:pt x="8723" y="2407"/>
                  </a:lnTo>
                  <a:lnTo>
                    <a:pt x="87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"/>
            <p:cNvSpPr/>
            <p:nvPr/>
          </p:nvSpPr>
          <p:spPr>
            <a:xfrm>
              <a:off x="4352275" y="2313300"/>
              <a:ext cx="131600" cy="60175"/>
            </a:xfrm>
            <a:custGeom>
              <a:avLst/>
              <a:gdLst/>
              <a:ahLst/>
              <a:cxnLst/>
              <a:rect l="l" t="t" r="r" b="b"/>
              <a:pathLst>
                <a:path w="5264" h="2407" extrusionOk="0">
                  <a:moveTo>
                    <a:pt x="0" y="1"/>
                  </a:moveTo>
                  <a:lnTo>
                    <a:pt x="0" y="2407"/>
                  </a:lnTo>
                  <a:lnTo>
                    <a:pt x="5263" y="2407"/>
                  </a:lnTo>
                  <a:lnTo>
                    <a:pt x="52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"/>
            <p:cNvSpPr/>
            <p:nvPr/>
          </p:nvSpPr>
          <p:spPr>
            <a:xfrm>
              <a:off x="4392675" y="2313300"/>
              <a:ext cx="49850" cy="60175"/>
            </a:xfrm>
            <a:custGeom>
              <a:avLst/>
              <a:gdLst/>
              <a:ahLst/>
              <a:cxnLst/>
              <a:rect l="l" t="t" r="r" b="b"/>
              <a:pathLst>
                <a:path w="1994" h="2407" extrusionOk="0">
                  <a:moveTo>
                    <a:pt x="1" y="1"/>
                  </a:moveTo>
                  <a:lnTo>
                    <a:pt x="1" y="2407"/>
                  </a:lnTo>
                  <a:lnTo>
                    <a:pt x="1993" y="2407"/>
                  </a:lnTo>
                  <a:lnTo>
                    <a:pt x="19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"/>
            <p:cNvSpPr/>
            <p:nvPr/>
          </p:nvSpPr>
          <p:spPr>
            <a:xfrm>
              <a:off x="4366375" y="2373450"/>
              <a:ext cx="160725" cy="1543275"/>
            </a:xfrm>
            <a:custGeom>
              <a:avLst/>
              <a:gdLst/>
              <a:ahLst/>
              <a:cxnLst/>
              <a:rect l="l" t="t" r="r" b="b"/>
              <a:pathLst>
                <a:path w="6429" h="61731" extrusionOk="0">
                  <a:moveTo>
                    <a:pt x="0" y="1"/>
                  </a:moveTo>
                  <a:lnTo>
                    <a:pt x="0" y="61731"/>
                  </a:lnTo>
                  <a:cubicBezTo>
                    <a:pt x="2181" y="60866"/>
                    <a:pt x="4323" y="59889"/>
                    <a:pt x="6429" y="58836"/>
                  </a:cubicBezTo>
                  <a:lnTo>
                    <a:pt x="64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"/>
            <p:cNvSpPr/>
            <p:nvPr/>
          </p:nvSpPr>
          <p:spPr>
            <a:xfrm>
              <a:off x="4377650" y="2386625"/>
              <a:ext cx="111850" cy="1525400"/>
            </a:xfrm>
            <a:custGeom>
              <a:avLst/>
              <a:gdLst/>
              <a:ahLst/>
              <a:cxnLst/>
              <a:rect l="l" t="t" r="r" b="b"/>
              <a:pathLst>
                <a:path w="4474" h="61016" extrusionOk="0">
                  <a:moveTo>
                    <a:pt x="0" y="0"/>
                  </a:moveTo>
                  <a:lnTo>
                    <a:pt x="0" y="61016"/>
                  </a:lnTo>
                  <a:cubicBezTo>
                    <a:pt x="1504" y="60414"/>
                    <a:pt x="3008" y="59737"/>
                    <a:pt x="4474" y="59023"/>
                  </a:cubicBezTo>
                  <a:lnTo>
                    <a:pt x="44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"/>
            <p:cNvSpPr/>
            <p:nvPr/>
          </p:nvSpPr>
          <p:spPr>
            <a:xfrm>
              <a:off x="4392675" y="2386625"/>
              <a:ext cx="60175" cy="1518825"/>
            </a:xfrm>
            <a:custGeom>
              <a:avLst/>
              <a:gdLst/>
              <a:ahLst/>
              <a:cxnLst/>
              <a:rect l="l" t="t" r="r" b="b"/>
              <a:pathLst>
                <a:path w="2407" h="60753" extrusionOk="0">
                  <a:moveTo>
                    <a:pt x="1" y="0"/>
                  </a:moveTo>
                  <a:lnTo>
                    <a:pt x="1" y="60753"/>
                  </a:lnTo>
                  <a:cubicBezTo>
                    <a:pt x="790" y="60414"/>
                    <a:pt x="1617" y="60076"/>
                    <a:pt x="2407" y="59700"/>
                  </a:cubicBezTo>
                  <a:lnTo>
                    <a:pt x="24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"/>
            <p:cNvSpPr/>
            <p:nvPr/>
          </p:nvSpPr>
          <p:spPr>
            <a:xfrm>
              <a:off x="3713175" y="2313300"/>
              <a:ext cx="78025" cy="245350"/>
            </a:xfrm>
            <a:custGeom>
              <a:avLst/>
              <a:gdLst/>
              <a:ahLst/>
              <a:cxnLst/>
              <a:rect l="l" t="t" r="r" b="b"/>
              <a:pathLst>
                <a:path w="3121" h="9814" extrusionOk="0">
                  <a:moveTo>
                    <a:pt x="0" y="1"/>
                  </a:moveTo>
                  <a:lnTo>
                    <a:pt x="0" y="9813"/>
                  </a:lnTo>
                  <a:lnTo>
                    <a:pt x="3121" y="9813"/>
                  </a:lnTo>
                  <a:lnTo>
                    <a:pt x="3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"/>
            <p:cNvSpPr/>
            <p:nvPr/>
          </p:nvSpPr>
          <p:spPr>
            <a:xfrm>
              <a:off x="3713175" y="2328350"/>
              <a:ext cx="78025" cy="230300"/>
            </a:xfrm>
            <a:custGeom>
              <a:avLst/>
              <a:gdLst/>
              <a:ahLst/>
              <a:cxnLst/>
              <a:rect l="l" t="t" r="r" b="b"/>
              <a:pathLst>
                <a:path w="3121" h="9212" extrusionOk="0">
                  <a:moveTo>
                    <a:pt x="0" y="0"/>
                  </a:moveTo>
                  <a:lnTo>
                    <a:pt x="0" y="9211"/>
                  </a:lnTo>
                  <a:lnTo>
                    <a:pt x="3121" y="9211"/>
                  </a:lnTo>
                  <a:lnTo>
                    <a:pt x="3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"/>
            <p:cNvSpPr/>
            <p:nvPr/>
          </p:nvSpPr>
          <p:spPr>
            <a:xfrm>
              <a:off x="3713175" y="2154475"/>
              <a:ext cx="1311100" cy="101650"/>
            </a:xfrm>
            <a:custGeom>
              <a:avLst/>
              <a:gdLst/>
              <a:ahLst/>
              <a:cxnLst/>
              <a:rect l="l" t="t" r="r" b="b"/>
              <a:pathLst>
                <a:path w="52444" h="4066" extrusionOk="0">
                  <a:moveTo>
                    <a:pt x="52444" y="1"/>
                  </a:moveTo>
                  <a:lnTo>
                    <a:pt x="0" y="3309"/>
                  </a:lnTo>
                  <a:lnTo>
                    <a:pt x="0" y="4023"/>
                  </a:lnTo>
                  <a:cubicBezTo>
                    <a:pt x="0" y="4023"/>
                    <a:pt x="2897" y="4065"/>
                    <a:pt x="7257" y="4065"/>
                  </a:cubicBezTo>
                  <a:cubicBezTo>
                    <a:pt x="16571" y="4065"/>
                    <a:pt x="32560" y="3873"/>
                    <a:pt x="41241" y="2670"/>
                  </a:cubicBezTo>
                  <a:cubicBezTo>
                    <a:pt x="46617" y="1918"/>
                    <a:pt x="50151" y="1241"/>
                    <a:pt x="52406" y="715"/>
                  </a:cubicBezTo>
                  <a:lnTo>
                    <a:pt x="524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"/>
            <p:cNvSpPr/>
            <p:nvPr/>
          </p:nvSpPr>
          <p:spPr>
            <a:xfrm>
              <a:off x="3713175" y="2034175"/>
              <a:ext cx="1430475" cy="204075"/>
            </a:xfrm>
            <a:custGeom>
              <a:avLst/>
              <a:gdLst/>
              <a:ahLst/>
              <a:cxnLst/>
              <a:rect l="l" t="t" r="r" b="b"/>
              <a:pathLst>
                <a:path w="57219" h="8163" extrusionOk="0">
                  <a:moveTo>
                    <a:pt x="57218" y="0"/>
                  </a:moveTo>
                  <a:cubicBezTo>
                    <a:pt x="57218" y="1"/>
                    <a:pt x="54022" y="2219"/>
                    <a:pt x="41241" y="3985"/>
                  </a:cubicBezTo>
                  <a:cubicBezTo>
                    <a:pt x="32560" y="5189"/>
                    <a:pt x="16571" y="5381"/>
                    <a:pt x="7257" y="5381"/>
                  </a:cubicBezTo>
                  <a:cubicBezTo>
                    <a:pt x="2897" y="5381"/>
                    <a:pt x="0" y="5339"/>
                    <a:pt x="0" y="5339"/>
                  </a:cubicBezTo>
                  <a:lnTo>
                    <a:pt x="0" y="8121"/>
                  </a:lnTo>
                  <a:cubicBezTo>
                    <a:pt x="0" y="8121"/>
                    <a:pt x="2897" y="8163"/>
                    <a:pt x="7257" y="8163"/>
                  </a:cubicBezTo>
                  <a:cubicBezTo>
                    <a:pt x="16571" y="8163"/>
                    <a:pt x="32560" y="7971"/>
                    <a:pt x="41241" y="6767"/>
                  </a:cubicBezTo>
                  <a:cubicBezTo>
                    <a:pt x="54023" y="5001"/>
                    <a:pt x="56203" y="3647"/>
                    <a:pt x="56203" y="3647"/>
                  </a:cubicBezTo>
                  <a:lnTo>
                    <a:pt x="572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"/>
            <p:cNvSpPr/>
            <p:nvPr/>
          </p:nvSpPr>
          <p:spPr>
            <a:xfrm>
              <a:off x="2493250" y="2558625"/>
              <a:ext cx="1219950" cy="118425"/>
            </a:xfrm>
            <a:custGeom>
              <a:avLst/>
              <a:gdLst/>
              <a:ahLst/>
              <a:cxnLst/>
              <a:rect l="l" t="t" r="r" b="b"/>
              <a:pathLst>
                <a:path w="48798" h="4737" extrusionOk="0">
                  <a:moveTo>
                    <a:pt x="0" y="0"/>
                  </a:moveTo>
                  <a:lnTo>
                    <a:pt x="0" y="4737"/>
                  </a:lnTo>
                  <a:lnTo>
                    <a:pt x="48797" y="4737"/>
                  </a:lnTo>
                  <a:lnTo>
                    <a:pt x="487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"/>
            <p:cNvSpPr/>
            <p:nvPr/>
          </p:nvSpPr>
          <p:spPr>
            <a:xfrm>
              <a:off x="2842875" y="2501275"/>
              <a:ext cx="273525" cy="57375"/>
            </a:xfrm>
            <a:custGeom>
              <a:avLst/>
              <a:gdLst/>
              <a:ahLst/>
              <a:cxnLst/>
              <a:rect l="l" t="t" r="r" b="b"/>
              <a:pathLst>
                <a:path w="10941" h="2295" extrusionOk="0">
                  <a:moveTo>
                    <a:pt x="0" y="1"/>
                  </a:moveTo>
                  <a:lnTo>
                    <a:pt x="339" y="2294"/>
                  </a:lnTo>
                  <a:lnTo>
                    <a:pt x="10602" y="2294"/>
                  </a:lnTo>
                  <a:lnTo>
                    <a:pt x="10940" y="1"/>
                  </a:lnTo>
                  <a:lnTo>
                    <a:pt x="10940" y="1"/>
                  </a:lnTo>
                  <a:cubicBezTo>
                    <a:pt x="10940" y="1"/>
                    <a:pt x="8797" y="828"/>
                    <a:pt x="5489" y="828"/>
                  </a:cubicBezTo>
                  <a:cubicBezTo>
                    <a:pt x="2143" y="828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"/>
            <p:cNvSpPr/>
            <p:nvPr/>
          </p:nvSpPr>
          <p:spPr>
            <a:xfrm>
              <a:off x="2402075" y="2154475"/>
              <a:ext cx="1311125" cy="158850"/>
            </a:xfrm>
            <a:custGeom>
              <a:avLst/>
              <a:gdLst/>
              <a:ahLst/>
              <a:cxnLst/>
              <a:rect l="l" t="t" r="r" b="b"/>
              <a:pathLst>
                <a:path w="52445" h="6354" extrusionOk="0">
                  <a:moveTo>
                    <a:pt x="1" y="1"/>
                  </a:moveTo>
                  <a:lnTo>
                    <a:pt x="264" y="4888"/>
                  </a:lnTo>
                  <a:cubicBezTo>
                    <a:pt x="264" y="4888"/>
                    <a:pt x="11241" y="6354"/>
                    <a:pt x="18121" y="6354"/>
                  </a:cubicBezTo>
                  <a:lnTo>
                    <a:pt x="52444" y="6354"/>
                  </a:lnTo>
                  <a:lnTo>
                    <a:pt x="52444" y="33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"/>
            <p:cNvSpPr/>
            <p:nvPr/>
          </p:nvSpPr>
          <p:spPr>
            <a:xfrm>
              <a:off x="2871075" y="2313300"/>
              <a:ext cx="217125" cy="60175"/>
            </a:xfrm>
            <a:custGeom>
              <a:avLst/>
              <a:gdLst/>
              <a:ahLst/>
              <a:cxnLst/>
              <a:rect l="l" t="t" r="r" b="b"/>
              <a:pathLst>
                <a:path w="8685" h="2407" extrusionOk="0">
                  <a:moveTo>
                    <a:pt x="0" y="1"/>
                  </a:moveTo>
                  <a:lnTo>
                    <a:pt x="0" y="2407"/>
                  </a:lnTo>
                  <a:lnTo>
                    <a:pt x="8684" y="2407"/>
                  </a:lnTo>
                  <a:lnTo>
                    <a:pt x="8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"/>
            <p:cNvSpPr/>
            <p:nvPr/>
          </p:nvSpPr>
          <p:spPr>
            <a:xfrm>
              <a:off x="2942500" y="2313300"/>
              <a:ext cx="131600" cy="60175"/>
            </a:xfrm>
            <a:custGeom>
              <a:avLst/>
              <a:gdLst/>
              <a:ahLst/>
              <a:cxnLst/>
              <a:rect l="l" t="t" r="r" b="b"/>
              <a:pathLst>
                <a:path w="5264" h="2407" extrusionOk="0">
                  <a:moveTo>
                    <a:pt x="0" y="1"/>
                  </a:moveTo>
                  <a:lnTo>
                    <a:pt x="0" y="2407"/>
                  </a:lnTo>
                  <a:lnTo>
                    <a:pt x="5263" y="2407"/>
                  </a:lnTo>
                  <a:lnTo>
                    <a:pt x="52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"/>
            <p:cNvSpPr/>
            <p:nvPr/>
          </p:nvSpPr>
          <p:spPr>
            <a:xfrm>
              <a:off x="2982900" y="2313300"/>
              <a:ext cx="50775" cy="60175"/>
            </a:xfrm>
            <a:custGeom>
              <a:avLst/>
              <a:gdLst/>
              <a:ahLst/>
              <a:cxnLst/>
              <a:rect l="l" t="t" r="r" b="b"/>
              <a:pathLst>
                <a:path w="2031" h="2407" extrusionOk="0">
                  <a:moveTo>
                    <a:pt x="1" y="1"/>
                  </a:moveTo>
                  <a:lnTo>
                    <a:pt x="1" y="2407"/>
                  </a:lnTo>
                  <a:lnTo>
                    <a:pt x="2031" y="2407"/>
                  </a:lnTo>
                  <a:lnTo>
                    <a:pt x="20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"/>
            <p:cNvSpPr/>
            <p:nvPr/>
          </p:nvSpPr>
          <p:spPr>
            <a:xfrm>
              <a:off x="2899250" y="2373450"/>
              <a:ext cx="160750" cy="1543275"/>
            </a:xfrm>
            <a:custGeom>
              <a:avLst/>
              <a:gdLst/>
              <a:ahLst/>
              <a:cxnLst/>
              <a:rect l="l" t="t" r="r" b="b"/>
              <a:pathLst>
                <a:path w="6430" h="61731" extrusionOk="0">
                  <a:moveTo>
                    <a:pt x="1" y="1"/>
                  </a:moveTo>
                  <a:lnTo>
                    <a:pt x="1" y="58836"/>
                  </a:lnTo>
                  <a:cubicBezTo>
                    <a:pt x="2106" y="59889"/>
                    <a:pt x="4249" y="60866"/>
                    <a:pt x="6429" y="61731"/>
                  </a:cubicBezTo>
                  <a:lnTo>
                    <a:pt x="64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"/>
            <p:cNvSpPr/>
            <p:nvPr/>
          </p:nvSpPr>
          <p:spPr>
            <a:xfrm>
              <a:off x="2935925" y="2386625"/>
              <a:ext cx="112800" cy="1525400"/>
            </a:xfrm>
            <a:custGeom>
              <a:avLst/>
              <a:gdLst/>
              <a:ahLst/>
              <a:cxnLst/>
              <a:rect l="l" t="t" r="r" b="b"/>
              <a:pathLst>
                <a:path w="4512" h="61016" extrusionOk="0">
                  <a:moveTo>
                    <a:pt x="0" y="0"/>
                  </a:moveTo>
                  <a:lnTo>
                    <a:pt x="0" y="59023"/>
                  </a:lnTo>
                  <a:cubicBezTo>
                    <a:pt x="1466" y="59737"/>
                    <a:pt x="2970" y="60414"/>
                    <a:pt x="4511" y="61016"/>
                  </a:cubicBezTo>
                  <a:lnTo>
                    <a:pt x="45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"/>
            <p:cNvSpPr/>
            <p:nvPr/>
          </p:nvSpPr>
          <p:spPr>
            <a:xfrm>
              <a:off x="2972575" y="2386625"/>
              <a:ext cx="61100" cy="1518825"/>
            </a:xfrm>
            <a:custGeom>
              <a:avLst/>
              <a:gdLst/>
              <a:ahLst/>
              <a:cxnLst/>
              <a:rect l="l" t="t" r="r" b="b"/>
              <a:pathLst>
                <a:path w="2444" h="60753" extrusionOk="0">
                  <a:moveTo>
                    <a:pt x="0" y="0"/>
                  </a:moveTo>
                  <a:lnTo>
                    <a:pt x="0" y="59700"/>
                  </a:lnTo>
                  <a:cubicBezTo>
                    <a:pt x="827" y="60076"/>
                    <a:pt x="1617" y="60414"/>
                    <a:pt x="2444" y="60753"/>
                  </a:cubicBezTo>
                  <a:lnTo>
                    <a:pt x="24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"/>
            <p:cNvSpPr/>
            <p:nvPr/>
          </p:nvSpPr>
          <p:spPr>
            <a:xfrm>
              <a:off x="3635175" y="2313300"/>
              <a:ext cx="78025" cy="245350"/>
            </a:xfrm>
            <a:custGeom>
              <a:avLst/>
              <a:gdLst/>
              <a:ahLst/>
              <a:cxnLst/>
              <a:rect l="l" t="t" r="r" b="b"/>
              <a:pathLst>
                <a:path w="3121" h="9814" extrusionOk="0">
                  <a:moveTo>
                    <a:pt x="0" y="1"/>
                  </a:moveTo>
                  <a:lnTo>
                    <a:pt x="0" y="9813"/>
                  </a:lnTo>
                  <a:lnTo>
                    <a:pt x="3120" y="9813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3"/>
            <p:cNvSpPr/>
            <p:nvPr/>
          </p:nvSpPr>
          <p:spPr>
            <a:xfrm>
              <a:off x="3635175" y="2328350"/>
              <a:ext cx="78025" cy="230300"/>
            </a:xfrm>
            <a:custGeom>
              <a:avLst/>
              <a:gdLst/>
              <a:ahLst/>
              <a:cxnLst/>
              <a:rect l="l" t="t" r="r" b="b"/>
              <a:pathLst>
                <a:path w="3121" h="9212" extrusionOk="0">
                  <a:moveTo>
                    <a:pt x="0" y="0"/>
                  </a:moveTo>
                  <a:lnTo>
                    <a:pt x="0" y="9211"/>
                  </a:lnTo>
                  <a:lnTo>
                    <a:pt x="3120" y="9211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3"/>
            <p:cNvSpPr/>
            <p:nvPr/>
          </p:nvSpPr>
          <p:spPr>
            <a:xfrm>
              <a:off x="2402075" y="2154475"/>
              <a:ext cx="1311125" cy="101650"/>
            </a:xfrm>
            <a:custGeom>
              <a:avLst/>
              <a:gdLst/>
              <a:ahLst/>
              <a:cxnLst/>
              <a:rect l="l" t="t" r="r" b="b"/>
              <a:pathLst>
                <a:path w="52445" h="4066" extrusionOk="0">
                  <a:moveTo>
                    <a:pt x="1" y="1"/>
                  </a:moveTo>
                  <a:lnTo>
                    <a:pt x="38" y="715"/>
                  </a:lnTo>
                  <a:cubicBezTo>
                    <a:pt x="2294" y="1241"/>
                    <a:pt x="5790" y="1918"/>
                    <a:pt x="11166" y="2670"/>
                  </a:cubicBezTo>
                  <a:cubicBezTo>
                    <a:pt x="19873" y="3873"/>
                    <a:pt x="35870" y="4065"/>
                    <a:pt x="45187" y="4065"/>
                  </a:cubicBezTo>
                  <a:cubicBezTo>
                    <a:pt x="49547" y="4065"/>
                    <a:pt x="52444" y="4023"/>
                    <a:pt x="52444" y="4023"/>
                  </a:cubicBezTo>
                  <a:lnTo>
                    <a:pt x="52444" y="330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3"/>
            <p:cNvSpPr/>
            <p:nvPr/>
          </p:nvSpPr>
          <p:spPr>
            <a:xfrm>
              <a:off x="2281775" y="2034175"/>
              <a:ext cx="1431425" cy="204075"/>
            </a:xfrm>
            <a:custGeom>
              <a:avLst/>
              <a:gdLst/>
              <a:ahLst/>
              <a:cxnLst/>
              <a:rect l="l" t="t" r="r" b="b"/>
              <a:pathLst>
                <a:path w="57257" h="8163" extrusionOk="0">
                  <a:moveTo>
                    <a:pt x="1" y="0"/>
                  </a:moveTo>
                  <a:lnTo>
                    <a:pt x="1016" y="3647"/>
                  </a:lnTo>
                  <a:cubicBezTo>
                    <a:pt x="1016" y="3647"/>
                    <a:pt x="3234" y="5001"/>
                    <a:pt x="15978" y="6767"/>
                  </a:cubicBezTo>
                  <a:cubicBezTo>
                    <a:pt x="24685" y="7971"/>
                    <a:pt x="40682" y="8163"/>
                    <a:pt x="49999" y="8163"/>
                  </a:cubicBezTo>
                  <a:cubicBezTo>
                    <a:pt x="54359" y="8163"/>
                    <a:pt x="57256" y="8121"/>
                    <a:pt x="57256" y="8121"/>
                  </a:cubicBezTo>
                  <a:lnTo>
                    <a:pt x="57256" y="5339"/>
                  </a:lnTo>
                  <a:cubicBezTo>
                    <a:pt x="57256" y="5339"/>
                    <a:pt x="54359" y="5381"/>
                    <a:pt x="49999" y="5381"/>
                  </a:cubicBezTo>
                  <a:cubicBezTo>
                    <a:pt x="40682" y="5381"/>
                    <a:pt x="24685" y="5189"/>
                    <a:pt x="15978" y="3985"/>
                  </a:cubicBezTo>
                  <a:cubicBezTo>
                    <a:pt x="3234" y="2219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9" name="Google Shape;2149;p3"/>
          <p:cNvGrpSpPr/>
          <p:nvPr/>
        </p:nvGrpSpPr>
        <p:grpSpPr>
          <a:xfrm>
            <a:off x="1417207" y="4189248"/>
            <a:ext cx="443090" cy="415211"/>
            <a:chOff x="2987700" y="3560325"/>
            <a:chExt cx="386708" cy="362377"/>
          </a:xfrm>
        </p:grpSpPr>
        <p:sp>
          <p:nvSpPr>
            <p:cNvPr id="2150" name="Google Shape;2150;p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3" name="Google Shape;2173;p3"/>
          <p:cNvGrpSpPr/>
          <p:nvPr/>
        </p:nvGrpSpPr>
        <p:grpSpPr>
          <a:xfrm>
            <a:off x="1121937" y="3563436"/>
            <a:ext cx="295252" cy="276675"/>
            <a:chOff x="2987700" y="3560325"/>
            <a:chExt cx="386708" cy="362377"/>
          </a:xfrm>
        </p:grpSpPr>
        <p:sp>
          <p:nvSpPr>
            <p:cNvPr id="2174" name="Google Shape;2174;p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7" name="Google Shape;2197;p3"/>
          <p:cNvSpPr/>
          <p:nvPr/>
        </p:nvSpPr>
        <p:spPr>
          <a:xfrm>
            <a:off x="5960598" y="4038201"/>
            <a:ext cx="2909303" cy="930490"/>
          </a:xfrm>
          <a:custGeom>
            <a:avLst/>
            <a:gdLst/>
            <a:ahLst/>
            <a:cxnLst/>
            <a:rect l="l" t="t" r="r" b="b"/>
            <a:pathLst>
              <a:path w="73873" h="23627" extrusionOk="0">
                <a:moveTo>
                  <a:pt x="30622" y="1"/>
                </a:moveTo>
                <a:cubicBezTo>
                  <a:pt x="25332" y="1"/>
                  <a:pt x="21000" y="2227"/>
                  <a:pt x="20452" y="5791"/>
                </a:cubicBezTo>
                <a:cubicBezTo>
                  <a:pt x="19624" y="11204"/>
                  <a:pt x="24737" y="13535"/>
                  <a:pt x="24737" y="13535"/>
                </a:cubicBezTo>
                <a:cubicBezTo>
                  <a:pt x="24737" y="13535"/>
                  <a:pt x="21993" y="13122"/>
                  <a:pt x="21053" y="11806"/>
                </a:cubicBezTo>
                <a:cubicBezTo>
                  <a:pt x="20151" y="10490"/>
                  <a:pt x="19850" y="9362"/>
                  <a:pt x="19850" y="9362"/>
                </a:cubicBezTo>
                <a:cubicBezTo>
                  <a:pt x="19850" y="9362"/>
                  <a:pt x="16880" y="11204"/>
                  <a:pt x="17519" y="13422"/>
                </a:cubicBezTo>
                <a:cubicBezTo>
                  <a:pt x="18121" y="15678"/>
                  <a:pt x="20677" y="15979"/>
                  <a:pt x="20677" y="15979"/>
                </a:cubicBezTo>
                <a:cubicBezTo>
                  <a:pt x="20677" y="15979"/>
                  <a:pt x="18121" y="15979"/>
                  <a:pt x="17294" y="15377"/>
                </a:cubicBezTo>
                <a:lnTo>
                  <a:pt x="17294" y="15377"/>
                </a:lnTo>
                <a:cubicBezTo>
                  <a:pt x="17294" y="15377"/>
                  <a:pt x="18308" y="18009"/>
                  <a:pt x="13647" y="18610"/>
                </a:cubicBezTo>
                <a:cubicBezTo>
                  <a:pt x="13104" y="18684"/>
                  <a:pt x="12503" y="18717"/>
                  <a:pt x="11867" y="18717"/>
                </a:cubicBezTo>
                <a:cubicBezTo>
                  <a:pt x="6998" y="18717"/>
                  <a:pt x="1" y="16806"/>
                  <a:pt x="0" y="16806"/>
                </a:cubicBezTo>
                <a:lnTo>
                  <a:pt x="0" y="16806"/>
                </a:lnTo>
                <a:cubicBezTo>
                  <a:pt x="1" y="16806"/>
                  <a:pt x="7900" y="21379"/>
                  <a:pt x="13654" y="21379"/>
                </a:cubicBezTo>
                <a:cubicBezTo>
                  <a:pt x="13894" y="21379"/>
                  <a:pt x="14130" y="21371"/>
                  <a:pt x="14361" y="21355"/>
                </a:cubicBezTo>
                <a:cubicBezTo>
                  <a:pt x="20151" y="20979"/>
                  <a:pt x="24324" y="18610"/>
                  <a:pt x="27482" y="18310"/>
                </a:cubicBezTo>
                <a:cubicBezTo>
                  <a:pt x="30639" y="18009"/>
                  <a:pt x="31955" y="18009"/>
                  <a:pt x="31955" y="18009"/>
                </a:cubicBezTo>
                <a:lnTo>
                  <a:pt x="31955" y="18009"/>
                </a:lnTo>
                <a:cubicBezTo>
                  <a:pt x="31955" y="18009"/>
                  <a:pt x="27482" y="19362"/>
                  <a:pt x="26655" y="19663"/>
                </a:cubicBezTo>
                <a:cubicBezTo>
                  <a:pt x="25894" y="19917"/>
                  <a:pt x="28694" y="23627"/>
                  <a:pt x="32633" y="23627"/>
                </a:cubicBezTo>
                <a:cubicBezTo>
                  <a:pt x="32781" y="23627"/>
                  <a:pt x="32932" y="23621"/>
                  <a:pt x="33083" y="23610"/>
                </a:cubicBezTo>
                <a:cubicBezTo>
                  <a:pt x="37256" y="23310"/>
                  <a:pt x="38760" y="19776"/>
                  <a:pt x="42031" y="19099"/>
                </a:cubicBezTo>
                <a:cubicBezTo>
                  <a:pt x="44109" y="18664"/>
                  <a:pt x="45985" y="18586"/>
                  <a:pt x="47061" y="18586"/>
                </a:cubicBezTo>
                <a:cubicBezTo>
                  <a:pt x="47658" y="18586"/>
                  <a:pt x="48008" y="18610"/>
                  <a:pt x="48008" y="18610"/>
                </a:cubicBezTo>
                <a:cubicBezTo>
                  <a:pt x="48008" y="18610"/>
                  <a:pt x="42519" y="18723"/>
                  <a:pt x="41918" y="20189"/>
                </a:cubicBezTo>
                <a:cubicBezTo>
                  <a:pt x="41394" y="21466"/>
                  <a:pt x="42096" y="22030"/>
                  <a:pt x="44572" y="22030"/>
                </a:cubicBezTo>
                <a:cubicBezTo>
                  <a:pt x="44939" y="22030"/>
                  <a:pt x="45344" y="22018"/>
                  <a:pt x="45790" y="21994"/>
                </a:cubicBezTo>
                <a:cubicBezTo>
                  <a:pt x="49249" y="21768"/>
                  <a:pt x="53421" y="20791"/>
                  <a:pt x="55452" y="20189"/>
                </a:cubicBezTo>
                <a:cubicBezTo>
                  <a:pt x="55620" y="20143"/>
                  <a:pt x="55803" y="20121"/>
                  <a:pt x="56003" y="20121"/>
                </a:cubicBezTo>
                <a:cubicBezTo>
                  <a:pt x="57964" y="20121"/>
                  <a:pt x="61402" y="22175"/>
                  <a:pt x="65625" y="22175"/>
                </a:cubicBezTo>
                <a:cubicBezTo>
                  <a:pt x="66157" y="22175"/>
                  <a:pt x="66701" y="22142"/>
                  <a:pt x="67256" y="22069"/>
                </a:cubicBezTo>
                <a:cubicBezTo>
                  <a:pt x="72632" y="21355"/>
                  <a:pt x="73872" y="19663"/>
                  <a:pt x="73873" y="19663"/>
                </a:cubicBezTo>
                <a:lnTo>
                  <a:pt x="73873" y="19663"/>
                </a:lnTo>
                <a:cubicBezTo>
                  <a:pt x="73872" y="19663"/>
                  <a:pt x="72088" y="20793"/>
                  <a:pt x="69010" y="20793"/>
                </a:cubicBezTo>
                <a:cubicBezTo>
                  <a:pt x="67849" y="20793"/>
                  <a:pt x="66504" y="20632"/>
                  <a:pt x="65000" y="20189"/>
                </a:cubicBezTo>
                <a:cubicBezTo>
                  <a:pt x="59557" y="18623"/>
                  <a:pt x="53817" y="11917"/>
                  <a:pt x="48149" y="11917"/>
                </a:cubicBezTo>
                <a:cubicBezTo>
                  <a:pt x="48102" y="11917"/>
                  <a:pt x="48055" y="11918"/>
                  <a:pt x="48008" y="11919"/>
                </a:cubicBezTo>
                <a:cubicBezTo>
                  <a:pt x="42331" y="11994"/>
                  <a:pt x="38760" y="13422"/>
                  <a:pt x="38760" y="13422"/>
                </a:cubicBezTo>
                <a:cubicBezTo>
                  <a:pt x="38760" y="13422"/>
                  <a:pt x="42444" y="10076"/>
                  <a:pt x="46091" y="10076"/>
                </a:cubicBezTo>
                <a:cubicBezTo>
                  <a:pt x="46091" y="10076"/>
                  <a:pt x="47406" y="5603"/>
                  <a:pt x="39061" y="1843"/>
                </a:cubicBezTo>
                <a:cubicBezTo>
                  <a:pt x="36248" y="576"/>
                  <a:pt x="33311" y="1"/>
                  <a:pt x="3062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8" name="Google Shape;2198;p3"/>
          <p:cNvGrpSpPr/>
          <p:nvPr/>
        </p:nvGrpSpPr>
        <p:grpSpPr>
          <a:xfrm>
            <a:off x="7950387" y="2502973"/>
            <a:ext cx="295252" cy="276675"/>
            <a:chOff x="2987700" y="3560325"/>
            <a:chExt cx="386708" cy="362377"/>
          </a:xfrm>
        </p:grpSpPr>
        <p:sp>
          <p:nvSpPr>
            <p:cNvPr id="2199" name="Google Shape;2199;p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2" name="Google Shape;2222;p3"/>
          <p:cNvSpPr/>
          <p:nvPr/>
        </p:nvSpPr>
        <p:spPr>
          <a:xfrm>
            <a:off x="0" y="1027413"/>
            <a:ext cx="2141950" cy="849275"/>
          </a:xfrm>
          <a:custGeom>
            <a:avLst/>
            <a:gdLst/>
            <a:ahLst/>
            <a:cxnLst/>
            <a:rect l="l" t="t" r="r" b="b"/>
            <a:pathLst>
              <a:path w="85678" h="33971" extrusionOk="0">
                <a:moveTo>
                  <a:pt x="20606" y="1"/>
                </a:moveTo>
                <a:cubicBezTo>
                  <a:pt x="18209" y="1"/>
                  <a:pt x="15458" y="635"/>
                  <a:pt x="12256" y="2014"/>
                </a:cubicBezTo>
                <a:cubicBezTo>
                  <a:pt x="2745" y="6112"/>
                  <a:pt x="7858" y="17353"/>
                  <a:pt x="11241" y="18518"/>
                </a:cubicBezTo>
                <a:cubicBezTo>
                  <a:pt x="11686" y="18673"/>
                  <a:pt x="12176" y="18740"/>
                  <a:pt x="12691" y="18740"/>
                </a:cubicBezTo>
                <a:cubicBezTo>
                  <a:pt x="16043" y="18740"/>
                  <a:pt x="20451" y="15887"/>
                  <a:pt x="20452" y="15887"/>
                </a:cubicBezTo>
                <a:lnTo>
                  <a:pt x="20452" y="15887"/>
                </a:lnTo>
                <a:cubicBezTo>
                  <a:pt x="20451" y="15887"/>
                  <a:pt x="18233" y="18969"/>
                  <a:pt x="13647" y="19909"/>
                </a:cubicBezTo>
                <a:cubicBezTo>
                  <a:pt x="12888" y="20065"/>
                  <a:pt x="12175" y="20135"/>
                  <a:pt x="11473" y="20135"/>
                </a:cubicBezTo>
                <a:cubicBezTo>
                  <a:pt x="8628" y="20135"/>
                  <a:pt x="5968" y="18995"/>
                  <a:pt x="1203" y="17879"/>
                </a:cubicBezTo>
                <a:cubicBezTo>
                  <a:pt x="790" y="18857"/>
                  <a:pt x="376" y="19872"/>
                  <a:pt x="0" y="20887"/>
                </a:cubicBezTo>
                <a:cubicBezTo>
                  <a:pt x="2670" y="21939"/>
                  <a:pt x="4775" y="23368"/>
                  <a:pt x="6429" y="24232"/>
                </a:cubicBezTo>
                <a:cubicBezTo>
                  <a:pt x="10940" y="26563"/>
                  <a:pt x="10489" y="31225"/>
                  <a:pt x="15752" y="33330"/>
                </a:cubicBezTo>
                <a:cubicBezTo>
                  <a:pt x="16904" y="33791"/>
                  <a:pt x="18300" y="33971"/>
                  <a:pt x="19778" y="33971"/>
                </a:cubicBezTo>
                <a:cubicBezTo>
                  <a:pt x="25058" y="33971"/>
                  <a:pt x="31391" y="31676"/>
                  <a:pt x="31391" y="31676"/>
                </a:cubicBezTo>
                <a:cubicBezTo>
                  <a:pt x="31391" y="31676"/>
                  <a:pt x="28459" y="29458"/>
                  <a:pt x="26279" y="26563"/>
                </a:cubicBezTo>
                <a:cubicBezTo>
                  <a:pt x="24098" y="23631"/>
                  <a:pt x="18910" y="23029"/>
                  <a:pt x="18910" y="23029"/>
                </a:cubicBezTo>
                <a:cubicBezTo>
                  <a:pt x="18910" y="23029"/>
                  <a:pt x="19699" y="22861"/>
                  <a:pt x="20862" y="22861"/>
                </a:cubicBezTo>
                <a:cubicBezTo>
                  <a:pt x="22758" y="22861"/>
                  <a:pt x="25648" y="23308"/>
                  <a:pt x="27745" y="25661"/>
                </a:cubicBezTo>
                <a:cubicBezTo>
                  <a:pt x="30882" y="29221"/>
                  <a:pt x="37622" y="33311"/>
                  <a:pt x="43998" y="33311"/>
                </a:cubicBezTo>
                <a:cubicBezTo>
                  <a:pt x="44422" y="33311"/>
                  <a:pt x="44844" y="33293"/>
                  <a:pt x="45264" y="33255"/>
                </a:cubicBezTo>
                <a:cubicBezTo>
                  <a:pt x="50489" y="32804"/>
                  <a:pt x="55076" y="27541"/>
                  <a:pt x="56805" y="23330"/>
                </a:cubicBezTo>
                <a:lnTo>
                  <a:pt x="56805" y="23330"/>
                </a:lnTo>
                <a:cubicBezTo>
                  <a:pt x="56730" y="25699"/>
                  <a:pt x="55828" y="28556"/>
                  <a:pt x="55828" y="28556"/>
                </a:cubicBezTo>
                <a:cubicBezTo>
                  <a:pt x="55828" y="28556"/>
                  <a:pt x="56462" y="28489"/>
                  <a:pt x="57732" y="28489"/>
                </a:cubicBezTo>
                <a:cubicBezTo>
                  <a:pt x="58367" y="28489"/>
                  <a:pt x="59161" y="28506"/>
                  <a:pt x="60113" y="28556"/>
                </a:cubicBezTo>
                <a:cubicBezTo>
                  <a:pt x="60237" y="28561"/>
                  <a:pt x="60362" y="28563"/>
                  <a:pt x="60488" y="28563"/>
                </a:cubicBezTo>
                <a:cubicBezTo>
                  <a:pt x="63252" y="28563"/>
                  <a:pt x="66385" y="27392"/>
                  <a:pt x="71203" y="25774"/>
                </a:cubicBezTo>
                <a:cubicBezTo>
                  <a:pt x="76241" y="24082"/>
                  <a:pt x="85677" y="23518"/>
                  <a:pt x="85677" y="23518"/>
                </a:cubicBezTo>
                <a:cubicBezTo>
                  <a:pt x="84598" y="23186"/>
                  <a:pt x="82348" y="23125"/>
                  <a:pt x="79555" y="23125"/>
                </a:cubicBezTo>
                <a:cubicBezTo>
                  <a:pt x="77939" y="23125"/>
                  <a:pt x="76140" y="23146"/>
                  <a:pt x="74283" y="23146"/>
                </a:cubicBezTo>
                <a:cubicBezTo>
                  <a:pt x="72081" y="23146"/>
                  <a:pt x="69796" y="23117"/>
                  <a:pt x="67632" y="22992"/>
                </a:cubicBezTo>
                <a:cubicBezTo>
                  <a:pt x="60527" y="22578"/>
                  <a:pt x="56692" y="16225"/>
                  <a:pt x="56692" y="16225"/>
                </a:cubicBezTo>
                <a:cubicBezTo>
                  <a:pt x="55640" y="13969"/>
                  <a:pt x="53497" y="11902"/>
                  <a:pt x="49211" y="9909"/>
                </a:cubicBezTo>
                <a:cubicBezTo>
                  <a:pt x="47847" y="9270"/>
                  <a:pt x="46539" y="8996"/>
                  <a:pt x="45337" y="8996"/>
                </a:cubicBezTo>
                <a:cubicBezTo>
                  <a:pt x="40745" y="8996"/>
                  <a:pt x="37704" y="12996"/>
                  <a:pt x="38985" y="15887"/>
                </a:cubicBezTo>
                <a:cubicBezTo>
                  <a:pt x="40602" y="19533"/>
                  <a:pt x="47895" y="20435"/>
                  <a:pt x="47895" y="20435"/>
                </a:cubicBezTo>
                <a:cubicBezTo>
                  <a:pt x="47895" y="20435"/>
                  <a:pt x="46879" y="20774"/>
                  <a:pt x="45206" y="20774"/>
                </a:cubicBezTo>
                <a:cubicBezTo>
                  <a:pt x="43776" y="20774"/>
                  <a:pt x="41865" y="20527"/>
                  <a:pt x="39700" y="19608"/>
                </a:cubicBezTo>
                <a:cubicBezTo>
                  <a:pt x="35038" y="17653"/>
                  <a:pt x="35489" y="12691"/>
                  <a:pt x="31391" y="6526"/>
                </a:cubicBezTo>
                <a:cubicBezTo>
                  <a:pt x="28673" y="2461"/>
                  <a:pt x="25327" y="1"/>
                  <a:pt x="2060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3" name="Google Shape;2223;p3"/>
          <p:cNvGrpSpPr/>
          <p:nvPr/>
        </p:nvGrpSpPr>
        <p:grpSpPr>
          <a:xfrm>
            <a:off x="8245657" y="1182248"/>
            <a:ext cx="443090" cy="415211"/>
            <a:chOff x="2987700" y="3560325"/>
            <a:chExt cx="386708" cy="362377"/>
          </a:xfrm>
        </p:grpSpPr>
        <p:sp>
          <p:nvSpPr>
            <p:cNvPr id="2224" name="Google Shape;2224;p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7" name="Google Shape;2247;p3"/>
          <p:cNvSpPr txBox="1">
            <a:spLocks noGrp="1"/>
          </p:cNvSpPr>
          <p:nvPr>
            <p:ph type="title"/>
          </p:nvPr>
        </p:nvSpPr>
        <p:spPr>
          <a:xfrm>
            <a:off x="2026750" y="2220400"/>
            <a:ext cx="5091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248" name="Google Shape;2248;p3"/>
          <p:cNvSpPr txBox="1">
            <a:spLocks noGrp="1"/>
          </p:cNvSpPr>
          <p:nvPr>
            <p:ph type="title" idx="2" hasCustomPrompt="1"/>
          </p:nvPr>
        </p:nvSpPr>
        <p:spPr>
          <a:xfrm>
            <a:off x="3915825" y="1079500"/>
            <a:ext cx="1313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49" name="Google Shape;2249;p3"/>
          <p:cNvSpPr txBox="1">
            <a:spLocks noGrp="1"/>
          </p:cNvSpPr>
          <p:nvPr>
            <p:ph type="subTitle" idx="1"/>
          </p:nvPr>
        </p:nvSpPr>
        <p:spPr>
          <a:xfrm>
            <a:off x="2029625" y="3118224"/>
            <a:ext cx="50910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44" name="Google Shape;5644;p7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5645" name="Google Shape;5645;p7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7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7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7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7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7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7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7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7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7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7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7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7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7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7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7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7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7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7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7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7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7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7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7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7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7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7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7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7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7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7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7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7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7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7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7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7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7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7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7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7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7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7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7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7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7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7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7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7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7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7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7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7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7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7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7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7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7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7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7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7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7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7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7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7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7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7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7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7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7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7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7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7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7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7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7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7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7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7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7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7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7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7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7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7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7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7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7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7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7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7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7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7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7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7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7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7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7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7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7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7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7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7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7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7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7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7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7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7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7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7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7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7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7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7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7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7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7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7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7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7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7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7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7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7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7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7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7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7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7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7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7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7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7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7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7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7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7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7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7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7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7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7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7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7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7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7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7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7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7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7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7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7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7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7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7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7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7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7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7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7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7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7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7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7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7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7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7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7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7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7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7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7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7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7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7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7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7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7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7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7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7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7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7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7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7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7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7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7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7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7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7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7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7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7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7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7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7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7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7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7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7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7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7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7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7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7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7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7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7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7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7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7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7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7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7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7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7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7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7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7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7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7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7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7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7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7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7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7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7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7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7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7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7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7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7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7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7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7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7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7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7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7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7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7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7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7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7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7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7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7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7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7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7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7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7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7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7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7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7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7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7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7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7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7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7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7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7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7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7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7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7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7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7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7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7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7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7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7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7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7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7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7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7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7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7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7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7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7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7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7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7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7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7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7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7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7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7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7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7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7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7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7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7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7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7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7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7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7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7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7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7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7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7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7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7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7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7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7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7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7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7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7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7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7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7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7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7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7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7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7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7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7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7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7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7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7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7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7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7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7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7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7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7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7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7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7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7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7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7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7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7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7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7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7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7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7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7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7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7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7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7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7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7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7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7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7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7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7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7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7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7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7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7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7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7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7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7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7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7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7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7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7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7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7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7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7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7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7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7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7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7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7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7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7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7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7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7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7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7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7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7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7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7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7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7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7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7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7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7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7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7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7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7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7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7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7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7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7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7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7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7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7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7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7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7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7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7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7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7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7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7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7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7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7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7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7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7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7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7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7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7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7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7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7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7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7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7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7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7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7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7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7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7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7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7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7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7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7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7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7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7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7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7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7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7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7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7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7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7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7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7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7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7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7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7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7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7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7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7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7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7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7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7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7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7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7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7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7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7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7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7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7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7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7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7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7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7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7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7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7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7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7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7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7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7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7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7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7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7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7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7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7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7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7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7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7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7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7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7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7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7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7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7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7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7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7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7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7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7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7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7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7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7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7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7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7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7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7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7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7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7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7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7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7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7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7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7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7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7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7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7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7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7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7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7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7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7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7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7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7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7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7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7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7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7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7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7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7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7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7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7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7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7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7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7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7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7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7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7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7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7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7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7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7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7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7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7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7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7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7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7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7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7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7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7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7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7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7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7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7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7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7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7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7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7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7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7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7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7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7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7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7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7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7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7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7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7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7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7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7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7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7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7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7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7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7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7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7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7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7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7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7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7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7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7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7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7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7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7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7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7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7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7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7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7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7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7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7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7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7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7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7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7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7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7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7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7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7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7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7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7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7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7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7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7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7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7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7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7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7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7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7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7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7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7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7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7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7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7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7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7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7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7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7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7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7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7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7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7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7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7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7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7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7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7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7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7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7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7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7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7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7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7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7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7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7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7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7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7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7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7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7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7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7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7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7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7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7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7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7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7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7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7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7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7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7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7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7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7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7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7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7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7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7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7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7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7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7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7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7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7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7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7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7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7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7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7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7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7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7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7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7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7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7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7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7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7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7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7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7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7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7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7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7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7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7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7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7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7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7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7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7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7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7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7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7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7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7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7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7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7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7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7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7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7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7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7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7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7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7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7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7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7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7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7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7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7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7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7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7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7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7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7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7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7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7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7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7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7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7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7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7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7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7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7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7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7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7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7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7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7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7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7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7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7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7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7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7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7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7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7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7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7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7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7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7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7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7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7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7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7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7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7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7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7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7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7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7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7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7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7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7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7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7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7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7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7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7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7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7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7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7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7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7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7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7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7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7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7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7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7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7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7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7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7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7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7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7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7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7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7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7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7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7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7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7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7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7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7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7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7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7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7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7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7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7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7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7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7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7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7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7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7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7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7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7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7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7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7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7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7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7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7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7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7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7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7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7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7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7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7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7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7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7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7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7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7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7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7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7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7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7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7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7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7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7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7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7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7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7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7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7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7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7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7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7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7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7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7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7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7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7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7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7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7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7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7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7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7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7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7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7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7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7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7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7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7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7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7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7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7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7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7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7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7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7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7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7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7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7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7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7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7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7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7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7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7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7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7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7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7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7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7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7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7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7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7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7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7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7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7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7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7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7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7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7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7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7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7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7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7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7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7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7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7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7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7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7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7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7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7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7" name="Google Shape;6667;p7"/>
          <p:cNvSpPr/>
          <p:nvPr/>
        </p:nvSpPr>
        <p:spPr>
          <a:xfrm>
            <a:off x="295775" y="297300"/>
            <a:ext cx="8556600" cy="4552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8" name="Google Shape;6668;p7"/>
          <p:cNvSpPr txBox="1">
            <a:spLocks noGrp="1"/>
          </p:cNvSpPr>
          <p:nvPr>
            <p:ph type="title"/>
          </p:nvPr>
        </p:nvSpPr>
        <p:spPr>
          <a:xfrm>
            <a:off x="725925" y="441350"/>
            <a:ext cx="7692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669" name="Google Shape;6669;p7"/>
          <p:cNvSpPr txBox="1">
            <a:spLocks noGrp="1"/>
          </p:cNvSpPr>
          <p:nvPr>
            <p:ph type="subTitle" idx="1"/>
          </p:nvPr>
        </p:nvSpPr>
        <p:spPr>
          <a:xfrm>
            <a:off x="5129856" y="1886450"/>
            <a:ext cx="2707800" cy="18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6670" name="Google Shape;6670;p7"/>
          <p:cNvGrpSpPr/>
          <p:nvPr/>
        </p:nvGrpSpPr>
        <p:grpSpPr>
          <a:xfrm>
            <a:off x="7294603" y="592502"/>
            <a:ext cx="1852724" cy="3058710"/>
            <a:chOff x="7083460" y="58355"/>
            <a:chExt cx="2069852" cy="3416790"/>
          </a:xfrm>
        </p:grpSpPr>
        <p:sp>
          <p:nvSpPr>
            <p:cNvPr id="6671" name="Google Shape;6671;p7"/>
            <p:cNvSpPr/>
            <p:nvPr/>
          </p:nvSpPr>
          <p:spPr>
            <a:xfrm>
              <a:off x="8444179" y="812772"/>
              <a:ext cx="709133" cy="994820"/>
            </a:xfrm>
            <a:custGeom>
              <a:avLst/>
              <a:gdLst/>
              <a:ahLst/>
              <a:cxnLst/>
              <a:rect l="l" t="t" r="r" b="b"/>
              <a:pathLst>
                <a:path w="32281" h="45286" extrusionOk="0">
                  <a:moveTo>
                    <a:pt x="524" y="1"/>
                  </a:moveTo>
                  <a:cubicBezTo>
                    <a:pt x="474" y="1"/>
                    <a:pt x="424" y="8"/>
                    <a:pt x="376" y="22"/>
                  </a:cubicBezTo>
                  <a:cubicBezTo>
                    <a:pt x="151" y="98"/>
                    <a:pt x="0" y="323"/>
                    <a:pt x="25" y="549"/>
                  </a:cubicBezTo>
                  <a:cubicBezTo>
                    <a:pt x="351" y="3707"/>
                    <a:pt x="1203" y="6865"/>
                    <a:pt x="2531" y="9822"/>
                  </a:cubicBezTo>
                  <a:cubicBezTo>
                    <a:pt x="3885" y="12779"/>
                    <a:pt x="5689" y="15561"/>
                    <a:pt x="7920" y="18017"/>
                  </a:cubicBezTo>
                  <a:cubicBezTo>
                    <a:pt x="9048" y="19246"/>
                    <a:pt x="10276" y="20398"/>
                    <a:pt x="11529" y="21426"/>
                  </a:cubicBezTo>
                  <a:cubicBezTo>
                    <a:pt x="12807" y="22479"/>
                    <a:pt x="14110" y="23406"/>
                    <a:pt x="15389" y="24333"/>
                  </a:cubicBezTo>
                  <a:cubicBezTo>
                    <a:pt x="17970" y="26138"/>
                    <a:pt x="20451" y="27817"/>
                    <a:pt x="22481" y="29722"/>
                  </a:cubicBezTo>
                  <a:cubicBezTo>
                    <a:pt x="23509" y="30649"/>
                    <a:pt x="24411" y="31652"/>
                    <a:pt x="25238" y="32754"/>
                  </a:cubicBezTo>
                  <a:cubicBezTo>
                    <a:pt x="26091" y="33832"/>
                    <a:pt x="26867" y="35035"/>
                    <a:pt x="27594" y="36263"/>
                  </a:cubicBezTo>
                  <a:cubicBezTo>
                    <a:pt x="29048" y="38769"/>
                    <a:pt x="30376" y="41476"/>
                    <a:pt x="31780" y="44308"/>
                  </a:cubicBezTo>
                  <a:cubicBezTo>
                    <a:pt x="31955" y="44634"/>
                    <a:pt x="32131" y="44960"/>
                    <a:pt x="32281" y="45286"/>
                  </a:cubicBezTo>
                  <a:lnTo>
                    <a:pt x="32281" y="31426"/>
                  </a:lnTo>
                  <a:cubicBezTo>
                    <a:pt x="31629" y="30499"/>
                    <a:pt x="30928" y="29571"/>
                    <a:pt x="30151" y="28694"/>
                  </a:cubicBezTo>
                  <a:cubicBezTo>
                    <a:pt x="29850" y="28343"/>
                    <a:pt x="29474" y="28068"/>
                    <a:pt x="29198" y="27667"/>
                  </a:cubicBezTo>
                  <a:cubicBezTo>
                    <a:pt x="28948" y="27291"/>
                    <a:pt x="28747" y="26890"/>
                    <a:pt x="28547" y="26514"/>
                  </a:cubicBezTo>
                  <a:cubicBezTo>
                    <a:pt x="28096" y="25611"/>
                    <a:pt x="27695" y="24709"/>
                    <a:pt x="27319" y="23757"/>
                  </a:cubicBezTo>
                  <a:cubicBezTo>
                    <a:pt x="26592" y="21952"/>
                    <a:pt x="26040" y="20048"/>
                    <a:pt x="25564" y="18168"/>
                  </a:cubicBezTo>
                  <a:cubicBezTo>
                    <a:pt x="24988" y="15887"/>
                    <a:pt x="24587" y="13556"/>
                    <a:pt x="24386" y="11225"/>
                  </a:cubicBezTo>
                  <a:cubicBezTo>
                    <a:pt x="24363" y="11088"/>
                    <a:pt x="24257" y="10972"/>
                    <a:pt x="24124" y="10972"/>
                  </a:cubicBezTo>
                  <a:cubicBezTo>
                    <a:pt x="24111" y="10972"/>
                    <a:pt x="24098" y="10973"/>
                    <a:pt x="24085" y="10975"/>
                  </a:cubicBezTo>
                  <a:cubicBezTo>
                    <a:pt x="23960" y="10975"/>
                    <a:pt x="23860" y="11075"/>
                    <a:pt x="23835" y="11200"/>
                  </a:cubicBezTo>
                  <a:cubicBezTo>
                    <a:pt x="23183" y="15035"/>
                    <a:pt x="23058" y="19020"/>
                    <a:pt x="23459" y="23005"/>
                  </a:cubicBezTo>
                  <a:cubicBezTo>
                    <a:pt x="21679" y="21852"/>
                    <a:pt x="19900" y="20875"/>
                    <a:pt x="18221" y="19897"/>
                  </a:cubicBezTo>
                  <a:cubicBezTo>
                    <a:pt x="15539" y="18393"/>
                    <a:pt x="13033" y="16915"/>
                    <a:pt x="10852" y="15035"/>
                  </a:cubicBezTo>
                  <a:cubicBezTo>
                    <a:pt x="8647" y="13155"/>
                    <a:pt x="6667" y="10925"/>
                    <a:pt x="5013" y="8469"/>
                  </a:cubicBezTo>
                  <a:cubicBezTo>
                    <a:pt x="3359" y="5987"/>
                    <a:pt x="2005" y="3255"/>
                    <a:pt x="1028" y="348"/>
                  </a:cubicBezTo>
                  <a:cubicBezTo>
                    <a:pt x="947" y="125"/>
                    <a:pt x="735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7"/>
            <p:cNvSpPr/>
            <p:nvPr/>
          </p:nvSpPr>
          <p:spPr>
            <a:xfrm>
              <a:off x="8091249" y="2213354"/>
              <a:ext cx="1062063" cy="231911"/>
            </a:xfrm>
            <a:custGeom>
              <a:avLst/>
              <a:gdLst/>
              <a:ahLst/>
              <a:cxnLst/>
              <a:rect l="l" t="t" r="r" b="b"/>
              <a:pathLst>
                <a:path w="48347" h="10557" extrusionOk="0">
                  <a:moveTo>
                    <a:pt x="48347" y="0"/>
                  </a:moveTo>
                  <a:cubicBezTo>
                    <a:pt x="45615" y="376"/>
                    <a:pt x="42883" y="802"/>
                    <a:pt x="40177" y="1228"/>
                  </a:cubicBezTo>
                  <a:cubicBezTo>
                    <a:pt x="36818" y="1754"/>
                    <a:pt x="33485" y="2331"/>
                    <a:pt x="30151" y="2932"/>
                  </a:cubicBezTo>
                  <a:cubicBezTo>
                    <a:pt x="26793" y="3509"/>
                    <a:pt x="23485" y="4236"/>
                    <a:pt x="20202" y="4687"/>
                  </a:cubicBezTo>
                  <a:cubicBezTo>
                    <a:pt x="18298" y="4965"/>
                    <a:pt x="16377" y="5149"/>
                    <a:pt x="14469" y="5149"/>
                  </a:cubicBezTo>
                  <a:cubicBezTo>
                    <a:pt x="13111" y="5149"/>
                    <a:pt x="11761" y="5056"/>
                    <a:pt x="10427" y="4837"/>
                  </a:cubicBezTo>
                  <a:cubicBezTo>
                    <a:pt x="7219" y="4311"/>
                    <a:pt x="4086" y="3083"/>
                    <a:pt x="953" y="1855"/>
                  </a:cubicBezTo>
                  <a:cubicBezTo>
                    <a:pt x="873" y="1818"/>
                    <a:pt x="789" y="1800"/>
                    <a:pt x="707" y="1800"/>
                  </a:cubicBezTo>
                  <a:cubicBezTo>
                    <a:pt x="457" y="1800"/>
                    <a:pt x="221" y="1960"/>
                    <a:pt x="126" y="2206"/>
                  </a:cubicBezTo>
                  <a:cubicBezTo>
                    <a:pt x="1" y="2506"/>
                    <a:pt x="151" y="2857"/>
                    <a:pt x="452" y="3008"/>
                  </a:cubicBezTo>
                  <a:cubicBezTo>
                    <a:pt x="3510" y="4411"/>
                    <a:pt x="6643" y="5865"/>
                    <a:pt x="10076" y="6642"/>
                  </a:cubicBezTo>
                  <a:cubicBezTo>
                    <a:pt x="10778" y="6792"/>
                    <a:pt x="11480" y="6917"/>
                    <a:pt x="12206" y="6993"/>
                  </a:cubicBezTo>
                  <a:cubicBezTo>
                    <a:pt x="9600" y="8246"/>
                    <a:pt x="6868" y="9248"/>
                    <a:pt x="4036" y="10025"/>
                  </a:cubicBezTo>
                  <a:cubicBezTo>
                    <a:pt x="3886" y="10050"/>
                    <a:pt x="3810" y="10201"/>
                    <a:pt x="3861" y="10351"/>
                  </a:cubicBezTo>
                  <a:cubicBezTo>
                    <a:pt x="3882" y="10482"/>
                    <a:pt x="3981" y="10556"/>
                    <a:pt x="4105" y="10556"/>
                  </a:cubicBezTo>
                  <a:cubicBezTo>
                    <a:pt x="4124" y="10556"/>
                    <a:pt x="4142" y="10555"/>
                    <a:pt x="4161" y="10552"/>
                  </a:cubicBezTo>
                  <a:cubicBezTo>
                    <a:pt x="8096" y="9925"/>
                    <a:pt x="12006" y="8822"/>
                    <a:pt x="15715" y="7268"/>
                  </a:cubicBezTo>
                  <a:cubicBezTo>
                    <a:pt x="15922" y="7272"/>
                    <a:pt x="16130" y="7273"/>
                    <a:pt x="16337" y="7273"/>
                  </a:cubicBezTo>
                  <a:cubicBezTo>
                    <a:pt x="17733" y="7273"/>
                    <a:pt x="19124" y="7202"/>
                    <a:pt x="20477" y="7093"/>
                  </a:cubicBezTo>
                  <a:cubicBezTo>
                    <a:pt x="23911" y="6792"/>
                    <a:pt x="27244" y="6291"/>
                    <a:pt x="30578" y="5890"/>
                  </a:cubicBezTo>
                  <a:cubicBezTo>
                    <a:pt x="33936" y="5489"/>
                    <a:pt x="37269" y="5113"/>
                    <a:pt x="40628" y="4762"/>
                  </a:cubicBezTo>
                  <a:cubicBezTo>
                    <a:pt x="43209" y="4511"/>
                    <a:pt x="45791" y="4261"/>
                    <a:pt x="48347" y="4035"/>
                  </a:cubicBezTo>
                  <a:lnTo>
                    <a:pt x="483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7"/>
            <p:cNvSpPr/>
            <p:nvPr/>
          </p:nvSpPr>
          <p:spPr>
            <a:xfrm>
              <a:off x="7219161" y="791639"/>
              <a:ext cx="1934151" cy="1278574"/>
            </a:xfrm>
            <a:custGeom>
              <a:avLst/>
              <a:gdLst/>
              <a:ahLst/>
              <a:cxnLst/>
              <a:rect l="l" t="t" r="r" b="b"/>
              <a:pathLst>
                <a:path w="88046" h="58203" extrusionOk="0">
                  <a:moveTo>
                    <a:pt x="705" y="1"/>
                  </a:moveTo>
                  <a:cubicBezTo>
                    <a:pt x="517" y="1"/>
                    <a:pt x="340" y="76"/>
                    <a:pt x="226" y="233"/>
                  </a:cubicBezTo>
                  <a:cubicBezTo>
                    <a:pt x="0" y="508"/>
                    <a:pt x="51" y="884"/>
                    <a:pt x="276" y="1110"/>
                  </a:cubicBezTo>
                  <a:cubicBezTo>
                    <a:pt x="5113" y="5496"/>
                    <a:pt x="10928" y="8879"/>
                    <a:pt x="17219" y="10934"/>
                  </a:cubicBezTo>
                  <a:cubicBezTo>
                    <a:pt x="20351" y="11962"/>
                    <a:pt x="23509" y="12689"/>
                    <a:pt x="26392" y="13766"/>
                  </a:cubicBezTo>
                  <a:cubicBezTo>
                    <a:pt x="29249" y="14819"/>
                    <a:pt x="31830" y="16373"/>
                    <a:pt x="34186" y="18303"/>
                  </a:cubicBezTo>
                  <a:cubicBezTo>
                    <a:pt x="38923" y="22162"/>
                    <a:pt x="42682" y="27250"/>
                    <a:pt x="46717" y="32313"/>
                  </a:cubicBezTo>
                  <a:cubicBezTo>
                    <a:pt x="48748" y="34869"/>
                    <a:pt x="50878" y="37426"/>
                    <a:pt x="53284" y="39832"/>
                  </a:cubicBezTo>
                  <a:cubicBezTo>
                    <a:pt x="53585" y="40132"/>
                    <a:pt x="53885" y="40433"/>
                    <a:pt x="54186" y="40734"/>
                  </a:cubicBezTo>
                  <a:lnTo>
                    <a:pt x="55139" y="41586"/>
                  </a:lnTo>
                  <a:lnTo>
                    <a:pt x="56116" y="42463"/>
                  </a:lnTo>
                  <a:cubicBezTo>
                    <a:pt x="56442" y="42739"/>
                    <a:pt x="56793" y="42990"/>
                    <a:pt x="57144" y="43265"/>
                  </a:cubicBezTo>
                  <a:cubicBezTo>
                    <a:pt x="58472" y="44393"/>
                    <a:pt x="59951" y="45396"/>
                    <a:pt x="61429" y="46273"/>
                  </a:cubicBezTo>
                  <a:cubicBezTo>
                    <a:pt x="64387" y="48077"/>
                    <a:pt x="67469" y="49481"/>
                    <a:pt x="70452" y="50809"/>
                  </a:cubicBezTo>
                  <a:cubicBezTo>
                    <a:pt x="73409" y="52112"/>
                    <a:pt x="76367" y="53416"/>
                    <a:pt x="79349" y="54669"/>
                  </a:cubicBezTo>
                  <a:cubicBezTo>
                    <a:pt x="82231" y="55897"/>
                    <a:pt x="85114" y="57075"/>
                    <a:pt x="88046" y="58203"/>
                  </a:cubicBezTo>
                  <a:lnTo>
                    <a:pt x="88046" y="49180"/>
                  </a:lnTo>
                  <a:cubicBezTo>
                    <a:pt x="86116" y="48554"/>
                    <a:pt x="84161" y="47927"/>
                    <a:pt x="82206" y="47250"/>
                  </a:cubicBezTo>
                  <a:cubicBezTo>
                    <a:pt x="79199" y="46223"/>
                    <a:pt x="76166" y="45145"/>
                    <a:pt x="73159" y="44042"/>
                  </a:cubicBezTo>
                  <a:cubicBezTo>
                    <a:pt x="70176" y="42965"/>
                    <a:pt x="67319" y="41862"/>
                    <a:pt x="64662" y="40508"/>
                  </a:cubicBezTo>
                  <a:cubicBezTo>
                    <a:pt x="63334" y="39832"/>
                    <a:pt x="62081" y="39105"/>
                    <a:pt x="60878" y="38228"/>
                  </a:cubicBezTo>
                  <a:cubicBezTo>
                    <a:pt x="60577" y="38027"/>
                    <a:pt x="60276" y="37827"/>
                    <a:pt x="59976" y="37601"/>
                  </a:cubicBezTo>
                  <a:lnTo>
                    <a:pt x="59098" y="36924"/>
                  </a:lnTo>
                  <a:lnTo>
                    <a:pt x="58221" y="36223"/>
                  </a:lnTo>
                  <a:cubicBezTo>
                    <a:pt x="57921" y="35997"/>
                    <a:pt x="57645" y="35721"/>
                    <a:pt x="57344" y="35471"/>
                  </a:cubicBezTo>
                  <a:cubicBezTo>
                    <a:pt x="55063" y="33491"/>
                    <a:pt x="52883" y="31235"/>
                    <a:pt x="50753" y="28879"/>
                  </a:cubicBezTo>
                  <a:cubicBezTo>
                    <a:pt x="48597" y="26548"/>
                    <a:pt x="46442" y="24092"/>
                    <a:pt x="44136" y="21736"/>
                  </a:cubicBezTo>
                  <a:cubicBezTo>
                    <a:pt x="41830" y="19380"/>
                    <a:pt x="39349" y="17100"/>
                    <a:pt x="36567" y="15145"/>
                  </a:cubicBezTo>
                  <a:cubicBezTo>
                    <a:pt x="33810" y="13190"/>
                    <a:pt x="30677" y="11586"/>
                    <a:pt x="27419" y="10659"/>
                  </a:cubicBezTo>
                  <a:cubicBezTo>
                    <a:pt x="24186" y="9706"/>
                    <a:pt x="21003" y="9180"/>
                    <a:pt x="17945" y="8428"/>
                  </a:cubicBezTo>
                  <a:cubicBezTo>
                    <a:pt x="11880" y="6899"/>
                    <a:pt x="6091" y="4067"/>
                    <a:pt x="1128" y="132"/>
                  </a:cubicBezTo>
                  <a:cubicBezTo>
                    <a:pt x="998" y="45"/>
                    <a:pt x="848" y="1"/>
                    <a:pt x="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7"/>
            <p:cNvSpPr/>
            <p:nvPr/>
          </p:nvSpPr>
          <p:spPr>
            <a:xfrm>
              <a:off x="7507111" y="720201"/>
              <a:ext cx="261545" cy="313300"/>
            </a:xfrm>
            <a:custGeom>
              <a:avLst/>
              <a:gdLst/>
              <a:ahLst/>
              <a:cxnLst/>
              <a:rect l="l" t="t" r="r" b="b"/>
              <a:pathLst>
                <a:path w="11906" h="14262" extrusionOk="0">
                  <a:moveTo>
                    <a:pt x="4060" y="1"/>
                  </a:moveTo>
                  <a:lnTo>
                    <a:pt x="4060" y="1"/>
                  </a:lnTo>
                  <a:cubicBezTo>
                    <a:pt x="4186" y="878"/>
                    <a:pt x="4136" y="1630"/>
                    <a:pt x="4161" y="2532"/>
                  </a:cubicBezTo>
                  <a:cubicBezTo>
                    <a:pt x="3208" y="1906"/>
                    <a:pt x="2206" y="1454"/>
                    <a:pt x="1153" y="978"/>
                  </a:cubicBezTo>
                  <a:lnTo>
                    <a:pt x="1153" y="978"/>
                  </a:lnTo>
                  <a:cubicBezTo>
                    <a:pt x="0" y="3961"/>
                    <a:pt x="978" y="7444"/>
                    <a:pt x="3033" y="9901"/>
                  </a:cubicBezTo>
                  <a:cubicBezTo>
                    <a:pt x="5063" y="12357"/>
                    <a:pt x="7995" y="13560"/>
                    <a:pt x="11128" y="14262"/>
                  </a:cubicBezTo>
                  <a:cubicBezTo>
                    <a:pt x="11905" y="11454"/>
                    <a:pt x="11629" y="8372"/>
                    <a:pt x="10351" y="5765"/>
                  </a:cubicBezTo>
                  <a:cubicBezTo>
                    <a:pt x="9048" y="3159"/>
                    <a:pt x="6767" y="1053"/>
                    <a:pt x="4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7"/>
            <p:cNvSpPr/>
            <p:nvPr/>
          </p:nvSpPr>
          <p:spPr>
            <a:xfrm>
              <a:off x="8416082" y="1305459"/>
              <a:ext cx="214754" cy="345219"/>
            </a:xfrm>
            <a:custGeom>
              <a:avLst/>
              <a:gdLst/>
              <a:ahLst/>
              <a:cxnLst/>
              <a:rect l="l" t="t" r="r" b="b"/>
              <a:pathLst>
                <a:path w="9776" h="15715" extrusionOk="0">
                  <a:moveTo>
                    <a:pt x="2232" y="1"/>
                  </a:moveTo>
                  <a:cubicBezTo>
                    <a:pt x="176" y="2457"/>
                    <a:pt x="1" y="6066"/>
                    <a:pt x="1154" y="9048"/>
                  </a:cubicBezTo>
                  <a:cubicBezTo>
                    <a:pt x="2307" y="12006"/>
                    <a:pt x="4688" y="14086"/>
                    <a:pt x="7420" y="15715"/>
                  </a:cubicBezTo>
                  <a:cubicBezTo>
                    <a:pt x="9049" y="13334"/>
                    <a:pt x="9775" y="10326"/>
                    <a:pt x="9374" y="7444"/>
                  </a:cubicBezTo>
                  <a:cubicBezTo>
                    <a:pt x="8998" y="4587"/>
                    <a:pt x="7495" y="1880"/>
                    <a:pt x="5289" y="1"/>
                  </a:cubicBezTo>
                  <a:cubicBezTo>
                    <a:pt x="5114" y="878"/>
                    <a:pt x="4838" y="1579"/>
                    <a:pt x="4562" y="2432"/>
                  </a:cubicBezTo>
                  <a:cubicBezTo>
                    <a:pt x="3861" y="1529"/>
                    <a:pt x="3059" y="803"/>
                    <a:pt x="2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7"/>
            <p:cNvSpPr/>
            <p:nvPr/>
          </p:nvSpPr>
          <p:spPr>
            <a:xfrm>
              <a:off x="9047582" y="2311900"/>
              <a:ext cx="105730" cy="205111"/>
            </a:xfrm>
            <a:custGeom>
              <a:avLst/>
              <a:gdLst/>
              <a:ahLst/>
              <a:cxnLst/>
              <a:rect l="l" t="t" r="r" b="b"/>
              <a:pathLst>
                <a:path w="4813" h="9337" extrusionOk="0">
                  <a:moveTo>
                    <a:pt x="4813" y="0"/>
                  </a:moveTo>
                  <a:cubicBezTo>
                    <a:pt x="2582" y="1429"/>
                    <a:pt x="853" y="3609"/>
                    <a:pt x="1" y="6116"/>
                  </a:cubicBezTo>
                  <a:cubicBezTo>
                    <a:pt x="853" y="5940"/>
                    <a:pt x="1605" y="5965"/>
                    <a:pt x="2507" y="5915"/>
                  </a:cubicBezTo>
                  <a:lnTo>
                    <a:pt x="2507" y="5915"/>
                  </a:lnTo>
                  <a:cubicBezTo>
                    <a:pt x="1931" y="6893"/>
                    <a:pt x="1530" y="7920"/>
                    <a:pt x="1079" y="8948"/>
                  </a:cubicBezTo>
                  <a:cubicBezTo>
                    <a:pt x="1841" y="9218"/>
                    <a:pt x="2633" y="9337"/>
                    <a:pt x="3430" y="9337"/>
                  </a:cubicBezTo>
                  <a:cubicBezTo>
                    <a:pt x="3891" y="9337"/>
                    <a:pt x="4354" y="9297"/>
                    <a:pt x="4813" y="9223"/>
                  </a:cubicBezTo>
                  <a:lnTo>
                    <a:pt x="48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7"/>
            <p:cNvSpPr/>
            <p:nvPr/>
          </p:nvSpPr>
          <p:spPr>
            <a:xfrm>
              <a:off x="8556477" y="1993679"/>
              <a:ext cx="294035" cy="263632"/>
            </a:xfrm>
            <a:custGeom>
              <a:avLst/>
              <a:gdLst/>
              <a:ahLst/>
              <a:cxnLst/>
              <a:rect l="l" t="t" r="r" b="b"/>
              <a:pathLst>
                <a:path w="13385" h="12001" extrusionOk="0">
                  <a:moveTo>
                    <a:pt x="2958" y="0"/>
                  </a:moveTo>
                  <a:lnTo>
                    <a:pt x="2958" y="0"/>
                  </a:lnTo>
                  <a:cubicBezTo>
                    <a:pt x="3284" y="802"/>
                    <a:pt x="3435" y="1554"/>
                    <a:pt x="3660" y="2406"/>
                  </a:cubicBezTo>
                  <a:cubicBezTo>
                    <a:pt x="2582" y="2030"/>
                    <a:pt x="1505" y="1855"/>
                    <a:pt x="402" y="1654"/>
                  </a:cubicBezTo>
                  <a:lnTo>
                    <a:pt x="402" y="1654"/>
                  </a:lnTo>
                  <a:cubicBezTo>
                    <a:pt x="1" y="4812"/>
                    <a:pt x="1831" y="7945"/>
                    <a:pt x="4412" y="9800"/>
                  </a:cubicBezTo>
                  <a:cubicBezTo>
                    <a:pt x="6723" y="11483"/>
                    <a:pt x="9477" y="12000"/>
                    <a:pt x="12312" y="12000"/>
                  </a:cubicBezTo>
                  <a:cubicBezTo>
                    <a:pt x="12644" y="12000"/>
                    <a:pt x="12976" y="11993"/>
                    <a:pt x="13309" y="11980"/>
                  </a:cubicBezTo>
                  <a:cubicBezTo>
                    <a:pt x="13384" y="9098"/>
                    <a:pt x="12332" y="6191"/>
                    <a:pt x="10452" y="3985"/>
                  </a:cubicBezTo>
                  <a:cubicBezTo>
                    <a:pt x="8547" y="1805"/>
                    <a:pt x="5816" y="351"/>
                    <a:pt x="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7"/>
            <p:cNvSpPr/>
            <p:nvPr/>
          </p:nvSpPr>
          <p:spPr>
            <a:xfrm>
              <a:off x="7924977" y="882211"/>
              <a:ext cx="329271" cy="323428"/>
            </a:xfrm>
            <a:custGeom>
              <a:avLst/>
              <a:gdLst/>
              <a:ahLst/>
              <a:cxnLst/>
              <a:rect l="l" t="t" r="r" b="b"/>
              <a:pathLst>
                <a:path w="14989" h="14723" extrusionOk="0">
                  <a:moveTo>
                    <a:pt x="7745" y="1"/>
                  </a:moveTo>
                  <a:cubicBezTo>
                    <a:pt x="7645" y="1"/>
                    <a:pt x="7545" y="7"/>
                    <a:pt x="7445" y="19"/>
                  </a:cubicBezTo>
                  <a:cubicBezTo>
                    <a:pt x="7436" y="11"/>
                    <a:pt x="7431" y="8"/>
                    <a:pt x="7426" y="8"/>
                  </a:cubicBezTo>
                  <a:cubicBezTo>
                    <a:pt x="7417" y="8"/>
                    <a:pt x="7411" y="19"/>
                    <a:pt x="7394" y="19"/>
                  </a:cubicBezTo>
                  <a:cubicBezTo>
                    <a:pt x="5715" y="44"/>
                    <a:pt x="4161" y="671"/>
                    <a:pt x="2933" y="1673"/>
                  </a:cubicBezTo>
                  <a:cubicBezTo>
                    <a:pt x="2883" y="1699"/>
                    <a:pt x="2833" y="1749"/>
                    <a:pt x="2808" y="1774"/>
                  </a:cubicBezTo>
                  <a:cubicBezTo>
                    <a:pt x="1354" y="3027"/>
                    <a:pt x="377" y="4831"/>
                    <a:pt x="252" y="6912"/>
                  </a:cubicBezTo>
                  <a:cubicBezTo>
                    <a:pt x="1" y="10972"/>
                    <a:pt x="3059" y="14455"/>
                    <a:pt x="7119" y="14706"/>
                  </a:cubicBezTo>
                  <a:cubicBezTo>
                    <a:pt x="7283" y="14717"/>
                    <a:pt x="7446" y="14722"/>
                    <a:pt x="7608" y="14722"/>
                  </a:cubicBezTo>
                  <a:cubicBezTo>
                    <a:pt x="10443" y="14722"/>
                    <a:pt x="12952" y="13090"/>
                    <a:pt x="14161" y="10696"/>
                  </a:cubicBezTo>
                  <a:cubicBezTo>
                    <a:pt x="14186" y="10621"/>
                    <a:pt x="14237" y="10571"/>
                    <a:pt x="14262" y="10496"/>
                  </a:cubicBezTo>
                  <a:cubicBezTo>
                    <a:pt x="14638" y="9694"/>
                    <a:pt x="14888" y="8791"/>
                    <a:pt x="14938" y="7839"/>
                  </a:cubicBezTo>
                  <a:cubicBezTo>
                    <a:pt x="14988" y="7187"/>
                    <a:pt x="14938" y="6536"/>
                    <a:pt x="14813" y="5909"/>
                  </a:cubicBezTo>
                  <a:cubicBezTo>
                    <a:pt x="14763" y="5633"/>
                    <a:pt x="14688" y="5383"/>
                    <a:pt x="14613" y="5107"/>
                  </a:cubicBezTo>
                  <a:cubicBezTo>
                    <a:pt x="13710" y="2300"/>
                    <a:pt x="11154" y="220"/>
                    <a:pt x="8046" y="19"/>
                  </a:cubicBezTo>
                  <a:cubicBezTo>
                    <a:pt x="7946" y="7"/>
                    <a:pt x="7846" y="1"/>
                    <a:pt x="7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7"/>
            <p:cNvSpPr/>
            <p:nvPr/>
          </p:nvSpPr>
          <p:spPr>
            <a:xfrm>
              <a:off x="7961882" y="1069770"/>
              <a:ext cx="276395" cy="68890"/>
            </a:xfrm>
            <a:custGeom>
              <a:avLst/>
              <a:gdLst/>
              <a:ahLst/>
              <a:cxnLst/>
              <a:rect l="l" t="t" r="r" b="b"/>
              <a:pathLst>
                <a:path w="12582" h="3136" extrusionOk="0">
                  <a:moveTo>
                    <a:pt x="9797" y="0"/>
                  </a:moveTo>
                  <a:cubicBezTo>
                    <a:pt x="9756" y="0"/>
                    <a:pt x="9715" y="1"/>
                    <a:pt x="9674" y="3"/>
                  </a:cubicBezTo>
                  <a:cubicBezTo>
                    <a:pt x="9624" y="3"/>
                    <a:pt x="9574" y="3"/>
                    <a:pt x="9524" y="28"/>
                  </a:cubicBezTo>
                  <a:cubicBezTo>
                    <a:pt x="9173" y="53"/>
                    <a:pt x="8847" y="153"/>
                    <a:pt x="8522" y="303"/>
                  </a:cubicBezTo>
                  <a:cubicBezTo>
                    <a:pt x="7694" y="679"/>
                    <a:pt x="6968" y="1456"/>
                    <a:pt x="6567" y="2434"/>
                  </a:cubicBezTo>
                  <a:cubicBezTo>
                    <a:pt x="5815" y="1732"/>
                    <a:pt x="4837" y="1331"/>
                    <a:pt x="3810" y="1256"/>
                  </a:cubicBezTo>
                  <a:lnTo>
                    <a:pt x="3208" y="1256"/>
                  </a:lnTo>
                  <a:cubicBezTo>
                    <a:pt x="1955" y="1356"/>
                    <a:pt x="752" y="2033"/>
                    <a:pt x="0" y="3035"/>
                  </a:cubicBezTo>
                  <a:lnTo>
                    <a:pt x="151" y="3135"/>
                  </a:lnTo>
                  <a:cubicBezTo>
                    <a:pt x="852" y="2158"/>
                    <a:pt x="2005" y="1506"/>
                    <a:pt x="3208" y="1406"/>
                  </a:cubicBezTo>
                  <a:cubicBezTo>
                    <a:pt x="3297" y="1401"/>
                    <a:pt x="3385" y="1398"/>
                    <a:pt x="3474" y="1398"/>
                  </a:cubicBezTo>
                  <a:cubicBezTo>
                    <a:pt x="4611" y="1398"/>
                    <a:pt x="5728" y="1844"/>
                    <a:pt x="6542" y="2634"/>
                  </a:cubicBezTo>
                  <a:lnTo>
                    <a:pt x="6617" y="2709"/>
                  </a:lnTo>
                  <a:lnTo>
                    <a:pt x="6667" y="2609"/>
                  </a:lnTo>
                  <a:cubicBezTo>
                    <a:pt x="7043" y="1607"/>
                    <a:pt x="7745" y="830"/>
                    <a:pt x="8597" y="429"/>
                  </a:cubicBezTo>
                  <a:cubicBezTo>
                    <a:pt x="8984" y="251"/>
                    <a:pt x="9405" y="165"/>
                    <a:pt x="9820" y="165"/>
                  </a:cubicBezTo>
                  <a:cubicBezTo>
                    <a:pt x="10400" y="165"/>
                    <a:pt x="10966" y="333"/>
                    <a:pt x="11404" y="654"/>
                  </a:cubicBezTo>
                  <a:cubicBezTo>
                    <a:pt x="11905" y="1030"/>
                    <a:pt x="12231" y="1582"/>
                    <a:pt x="12481" y="2158"/>
                  </a:cubicBezTo>
                  <a:cubicBezTo>
                    <a:pt x="12506" y="2083"/>
                    <a:pt x="12557" y="2033"/>
                    <a:pt x="12582" y="1958"/>
                  </a:cubicBezTo>
                  <a:cubicBezTo>
                    <a:pt x="12331" y="1431"/>
                    <a:pt x="11980" y="905"/>
                    <a:pt x="11504" y="529"/>
                  </a:cubicBezTo>
                  <a:cubicBezTo>
                    <a:pt x="11011" y="177"/>
                    <a:pt x="10407" y="0"/>
                    <a:pt x="97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7"/>
            <p:cNvSpPr/>
            <p:nvPr/>
          </p:nvSpPr>
          <p:spPr>
            <a:xfrm>
              <a:off x="7985541" y="917864"/>
              <a:ext cx="67748" cy="180595"/>
            </a:xfrm>
            <a:custGeom>
              <a:avLst/>
              <a:gdLst/>
              <a:ahLst/>
              <a:cxnLst/>
              <a:rect l="l" t="t" r="r" b="b"/>
              <a:pathLst>
                <a:path w="3084" h="8221" extrusionOk="0">
                  <a:moveTo>
                    <a:pt x="101" y="0"/>
                  </a:moveTo>
                  <a:lnTo>
                    <a:pt x="1" y="126"/>
                  </a:lnTo>
                  <a:cubicBezTo>
                    <a:pt x="602" y="552"/>
                    <a:pt x="1003" y="1279"/>
                    <a:pt x="1104" y="2106"/>
                  </a:cubicBezTo>
                  <a:cubicBezTo>
                    <a:pt x="1204" y="2807"/>
                    <a:pt x="1104" y="3584"/>
                    <a:pt x="803" y="4436"/>
                  </a:cubicBezTo>
                  <a:lnTo>
                    <a:pt x="778" y="4537"/>
                  </a:lnTo>
                  <a:lnTo>
                    <a:pt x="853" y="4537"/>
                  </a:lnTo>
                  <a:cubicBezTo>
                    <a:pt x="1605" y="4712"/>
                    <a:pt x="2257" y="5264"/>
                    <a:pt x="2582" y="5940"/>
                  </a:cubicBezTo>
                  <a:cubicBezTo>
                    <a:pt x="2908" y="6617"/>
                    <a:pt x="2908" y="7469"/>
                    <a:pt x="2582" y="8171"/>
                  </a:cubicBezTo>
                  <a:lnTo>
                    <a:pt x="2708" y="8221"/>
                  </a:lnTo>
                  <a:cubicBezTo>
                    <a:pt x="3084" y="7494"/>
                    <a:pt x="3084" y="6617"/>
                    <a:pt x="2733" y="5865"/>
                  </a:cubicBezTo>
                  <a:cubicBezTo>
                    <a:pt x="2382" y="5163"/>
                    <a:pt x="1730" y="4612"/>
                    <a:pt x="978" y="4411"/>
                  </a:cubicBezTo>
                  <a:cubicBezTo>
                    <a:pt x="1254" y="3559"/>
                    <a:pt x="1354" y="2782"/>
                    <a:pt x="1254" y="2106"/>
                  </a:cubicBezTo>
                  <a:cubicBezTo>
                    <a:pt x="1154" y="1203"/>
                    <a:pt x="728" y="451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7"/>
            <p:cNvSpPr/>
            <p:nvPr/>
          </p:nvSpPr>
          <p:spPr>
            <a:xfrm>
              <a:off x="8010321" y="979088"/>
              <a:ext cx="164097" cy="92944"/>
            </a:xfrm>
            <a:custGeom>
              <a:avLst/>
              <a:gdLst/>
              <a:ahLst/>
              <a:cxnLst/>
              <a:rect l="l" t="t" r="r" b="b"/>
              <a:pathLst>
                <a:path w="7470" h="4231" extrusionOk="0">
                  <a:moveTo>
                    <a:pt x="1952" y="0"/>
                  </a:moveTo>
                  <a:cubicBezTo>
                    <a:pt x="1306" y="0"/>
                    <a:pt x="621" y="237"/>
                    <a:pt x="1" y="697"/>
                  </a:cubicBezTo>
                  <a:lnTo>
                    <a:pt x="76" y="822"/>
                  </a:lnTo>
                  <a:cubicBezTo>
                    <a:pt x="675" y="383"/>
                    <a:pt x="1323" y="150"/>
                    <a:pt x="1929" y="150"/>
                  </a:cubicBezTo>
                  <a:cubicBezTo>
                    <a:pt x="2083" y="150"/>
                    <a:pt x="2234" y="165"/>
                    <a:pt x="2382" y="196"/>
                  </a:cubicBezTo>
                  <a:cubicBezTo>
                    <a:pt x="3234" y="396"/>
                    <a:pt x="3860" y="1148"/>
                    <a:pt x="3810" y="1900"/>
                  </a:cubicBezTo>
                  <a:lnTo>
                    <a:pt x="3785" y="2025"/>
                  </a:lnTo>
                  <a:lnTo>
                    <a:pt x="3910" y="1975"/>
                  </a:lnTo>
                  <a:cubicBezTo>
                    <a:pt x="4173" y="1885"/>
                    <a:pt x="4456" y="1840"/>
                    <a:pt x="4741" y="1840"/>
                  </a:cubicBezTo>
                  <a:cubicBezTo>
                    <a:pt x="5243" y="1840"/>
                    <a:pt x="5750" y="1979"/>
                    <a:pt x="6166" y="2251"/>
                  </a:cubicBezTo>
                  <a:cubicBezTo>
                    <a:pt x="6843" y="2677"/>
                    <a:pt x="7269" y="3454"/>
                    <a:pt x="7319" y="4231"/>
                  </a:cubicBezTo>
                  <a:lnTo>
                    <a:pt x="7469" y="4231"/>
                  </a:lnTo>
                  <a:cubicBezTo>
                    <a:pt x="7419" y="3379"/>
                    <a:pt x="6968" y="2577"/>
                    <a:pt x="6266" y="2126"/>
                  </a:cubicBezTo>
                  <a:cubicBezTo>
                    <a:pt x="5812" y="1840"/>
                    <a:pt x="5280" y="1689"/>
                    <a:pt x="4743" y="1689"/>
                  </a:cubicBezTo>
                  <a:cubicBezTo>
                    <a:pt x="4480" y="1689"/>
                    <a:pt x="4216" y="1726"/>
                    <a:pt x="3961" y="1800"/>
                  </a:cubicBezTo>
                  <a:cubicBezTo>
                    <a:pt x="3961" y="1023"/>
                    <a:pt x="3284" y="246"/>
                    <a:pt x="2432" y="45"/>
                  </a:cubicBezTo>
                  <a:cubicBezTo>
                    <a:pt x="2275" y="15"/>
                    <a:pt x="2115" y="0"/>
                    <a:pt x="19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7"/>
            <p:cNvSpPr/>
            <p:nvPr/>
          </p:nvSpPr>
          <p:spPr>
            <a:xfrm>
              <a:off x="8028488" y="942095"/>
              <a:ext cx="221916" cy="69945"/>
            </a:xfrm>
            <a:custGeom>
              <a:avLst/>
              <a:gdLst/>
              <a:ahLst/>
              <a:cxnLst/>
              <a:rect l="l" t="t" r="r" b="b"/>
              <a:pathLst>
                <a:path w="10102" h="3184" extrusionOk="0">
                  <a:moveTo>
                    <a:pt x="3058" y="0"/>
                  </a:moveTo>
                  <a:cubicBezTo>
                    <a:pt x="1805" y="75"/>
                    <a:pt x="627" y="802"/>
                    <a:pt x="1" y="1905"/>
                  </a:cubicBezTo>
                  <a:cubicBezTo>
                    <a:pt x="1" y="1930"/>
                    <a:pt x="1" y="1930"/>
                    <a:pt x="1" y="1930"/>
                  </a:cubicBezTo>
                  <a:lnTo>
                    <a:pt x="126" y="2030"/>
                  </a:lnTo>
                  <a:cubicBezTo>
                    <a:pt x="176" y="1955"/>
                    <a:pt x="201" y="1880"/>
                    <a:pt x="251" y="1830"/>
                  </a:cubicBezTo>
                  <a:cubicBezTo>
                    <a:pt x="853" y="852"/>
                    <a:pt x="1931" y="226"/>
                    <a:pt x="3058" y="176"/>
                  </a:cubicBezTo>
                  <a:cubicBezTo>
                    <a:pt x="3125" y="171"/>
                    <a:pt x="3192" y="169"/>
                    <a:pt x="3258" y="169"/>
                  </a:cubicBezTo>
                  <a:cubicBezTo>
                    <a:pt x="4415" y="169"/>
                    <a:pt x="5526" y="781"/>
                    <a:pt x="6166" y="1729"/>
                  </a:cubicBezTo>
                  <a:lnTo>
                    <a:pt x="6216" y="1805"/>
                  </a:lnTo>
                  <a:lnTo>
                    <a:pt x="6266" y="1754"/>
                  </a:lnTo>
                  <a:cubicBezTo>
                    <a:pt x="6672" y="1484"/>
                    <a:pt x="7151" y="1348"/>
                    <a:pt x="7631" y="1348"/>
                  </a:cubicBezTo>
                  <a:cubicBezTo>
                    <a:pt x="7951" y="1348"/>
                    <a:pt x="8271" y="1409"/>
                    <a:pt x="8572" y="1529"/>
                  </a:cubicBezTo>
                  <a:cubicBezTo>
                    <a:pt x="9299" y="1805"/>
                    <a:pt x="9875" y="2431"/>
                    <a:pt x="10101" y="3183"/>
                  </a:cubicBezTo>
                  <a:cubicBezTo>
                    <a:pt x="10051" y="2907"/>
                    <a:pt x="9976" y="2657"/>
                    <a:pt x="9901" y="2381"/>
                  </a:cubicBezTo>
                  <a:cubicBezTo>
                    <a:pt x="9575" y="1930"/>
                    <a:pt x="9149" y="1579"/>
                    <a:pt x="8647" y="1379"/>
                  </a:cubicBezTo>
                  <a:cubicBezTo>
                    <a:pt x="8332" y="1257"/>
                    <a:pt x="7997" y="1196"/>
                    <a:pt x="7661" y="1196"/>
                  </a:cubicBezTo>
                  <a:cubicBezTo>
                    <a:pt x="7168" y="1196"/>
                    <a:pt x="6673" y="1326"/>
                    <a:pt x="6241" y="1579"/>
                  </a:cubicBezTo>
                  <a:cubicBezTo>
                    <a:pt x="5840" y="978"/>
                    <a:pt x="5239" y="526"/>
                    <a:pt x="4562" y="276"/>
                  </a:cubicBezTo>
                  <a:cubicBezTo>
                    <a:pt x="4537" y="251"/>
                    <a:pt x="4487" y="251"/>
                    <a:pt x="4462" y="226"/>
                  </a:cubicBezTo>
                  <a:cubicBezTo>
                    <a:pt x="4011" y="75"/>
                    <a:pt x="3535" y="0"/>
                    <a:pt x="3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7"/>
            <p:cNvSpPr/>
            <p:nvPr/>
          </p:nvSpPr>
          <p:spPr>
            <a:xfrm>
              <a:off x="8086855" y="882079"/>
              <a:ext cx="43518" cy="66078"/>
            </a:xfrm>
            <a:custGeom>
              <a:avLst/>
              <a:gdLst/>
              <a:ahLst/>
              <a:cxnLst/>
              <a:rect l="l" t="t" r="r" b="b"/>
              <a:pathLst>
                <a:path w="1981" h="3008" extrusionOk="0">
                  <a:moveTo>
                    <a:pt x="25" y="0"/>
                  </a:moveTo>
                  <a:lnTo>
                    <a:pt x="0" y="151"/>
                  </a:lnTo>
                  <a:cubicBezTo>
                    <a:pt x="577" y="251"/>
                    <a:pt x="1103" y="652"/>
                    <a:pt x="1404" y="1203"/>
                  </a:cubicBezTo>
                  <a:cubicBezTo>
                    <a:pt x="1705" y="1705"/>
                    <a:pt x="1830" y="2306"/>
                    <a:pt x="1805" y="3008"/>
                  </a:cubicBezTo>
                  <a:lnTo>
                    <a:pt x="1955" y="3008"/>
                  </a:lnTo>
                  <a:cubicBezTo>
                    <a:pt x="1980" y="2281"/>
                    <a:pt x="1855" y="1654"/>
                    <a:pt x="1554" y="1128"/>
                  </a:cubicBezTo>
                  <a:cubicBezTo>
                    <a:pt x="1203" y="527"/>
                    <a:pt x="627" y="10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7"/>
            <p:cNvSpPr/>
            <p:nvPr/>
          </p:nvSpPr>
          <p:spPr>
            <a:xfrm>
              <a:off x="8232764" y="699178"/>
              <a:ext cx="177300" cy="126423"/>
            </a:xfrm>
            <a:custGeom>
              <a:avLst/>
              <a:gdLst/>
              <a:ahLst/>
              <a:cxnLst/>
              <a:rect l="l" t="t" r="r" b="b"/>
              <a:pathLst>
                <a:path w="8071" h="5755" extrusionOk="0">
                  <a:moveTo>
                    <a:pt x="5874" y="0"/>
                  </a:moveTo>
                  <a:cubicBezTo>
                    <a:pt x="4740" y="0"/>
                    <a:pt x="3587" y="414"/>
                    <a:pt x="2657" y="1083"/>
                  </a:cubicBezTo>
                  <a:cubicBezTo>
                    <a:pt x="1253" y="2136"/>
                    <a:pt x="476" y="3690"/>
                    <a:pt x="0" y="5394"/>
                  </a:cubicBezTo>
                  <a:cubicBezTo>
                    <a:pt x="687" y="5634"/>
                    <a:pt x="1415" y="5754"/>
                    <a:pt x="2144" y="5754"/>
                  </a:cubicBezTo>
                  <a:cubicBezTo>
                    <a:pt x="3013" y="5754"/>
                    <a:pt x="3883" y="5584"/>
                    <a:pt x="4687" y="5244"/>
                  </a:cubicBezTo>
                  <a:cubicBezTo>
                    <a:pt x="6165" y="4642"/>
                    <a:pt x="7394" y="3464"/>
                    <a:pt x="8070" y="2010"/>
                  </a:cubicBezTo>
                  <a:lnTo>
                    <a:pt x="8070" y="2010"/>
                  </a:lnTo>
                  <a:cubicBezTo>
                    <a:pt x="7979" y="2015"/>
                    <a:pt x="7890" y="2017"/>
                    <a:pt x="7802" y="2017"/>
                  </a:cubicBezTo>
                  <a:cubicBezTo>
                    <a:pt x="7429" y="2017"/>
                    <a:pt x="7077" y="1981"/>
                    <a:pt x="6692" y="1960"/>
                  </a:cubicBezTo>
                  <a:cubicBezTo>
                    <a:pt x="7068" y="1459"/>
                    <a:pt x="7343" y="933"/>
                    <a:pt x="7644" y="381"/>
                  </a:cubicBezTo>
                  <a:cubicBezTo>
                    <a:pt x="7084" y="119"/>
                    <a:pt x="6482" y="0"/>
                    <a:pt x="58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7"/>
            <p:cNvSpPr/>
            <p:nvPr/>
          </p:nvSpPr>
          <p:spPr>
            <a:xfrm>
              <a:off x="8462880" y="58355"/>
              <a:ext cx="121151" cy="193270"/>
            </a:xfrm>
            <a:custGeom>
              <a:avLst/>
              <a:gdLst/>
              <a:ahLst/>
              <a:cxnLst/>
              <a:rect l="l" t="t" r="r" b="b"/>
              <a:pathLst>
                <a:path w="5515" h="8798" extrusionOk="0">
                  <a:moveTo>
                    <a:pt x="3685" y="0"/>
                  </a:moveTo>
                  <a:cubicBezTo>
                    <a:pt x="2006" y="477"/>
                    <a:pt x="778" y="2081"/>
                    <a:pt x="377" y="3785"/>
                  </a:cubicBezTo>
                  <a:cubicBezTo>
                    <a:pt x="1" y="5514"/>
                    <a:pt x="427" y="7193"/>
                    <a:pt x="1179" y="8797"/>
                  </a:cubicBezTo>
                  <a:cubicBezTo>
                    <a:pt x="2658" y="8196"/>
                    <a:pt x="3936" y="7068"/>
                    <a:pt x="4638" y="5614"/>
                  </a:cubicBezTo>
                  <a:cubicBezTo>
                    <a:pt x="5364" y="4186"/>
                    <a:pt x="5515" y="2482"/>
                    <a:pt x="5089" y="953"/>
                  </a:cubicBezTo>
                  <a:lnTo>
                    <a:pt x="5089" y="953"/>
                  </a:lnTo>
                  <a:cubicBezTo>
                    <a:pt x="4738" y="1304"/>
                    <a:pt x="4387" y="1529"/>
                    <a:pt x="4011" y="1830"/>
                  </a:cubicBezTo>
                  <a:cubicBezTo>
                    <a:pt x="3961" y="1203"/>
                    <a:pt x="3810" y="627"/>
                    <a:pt x="36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7"/>
            <p:cNvSpPr/>
            <p:nvPr/>
          </p:nvSpPr>
          <p:spPr>
            <a:xfrm>
              <a:off x="8055752" y="2544891"/>
              <a:ext cx="199882" cy="103774"/>
            </a:xfrm>
            <a:custGeom>
              <a:avLst/>
              <a:gdLst/>
              <a:ahLst/>
              <a:cxnLst/>
              <a:rect l="l" t="t" r="r" b="b"/>
              <a:pathLst>
                <a:path w="9099" h="4724" extrusionOk="0">
                  <a:moveTo>
                    <a:pt x="5189" y="1"/>
                  </a:moveTo>
                  <a:cubicBezTo>
                    <a:pt x="4911" y="1"/>
                    <a:pt x="4634" y="20"/>
                    <a:pt x="4362" y="59"/>
                  </a:cubicBezTo>
                  <a:cubicBezTo>
                    <a:pt x="2632" y="335"/>
                    <a:pt x="1229" y="1363"/>
                    <a:pt x="1" y="2641"/>
                  </a:cubicBezTo>
                  <a:cubicBezTo>
                    <a:pt x="1078" y="3794"/>
                    <a:pt x="2632" y="4546"/>
                    <a:pt x="4211" y="4696"/>
                  </a:cubicBezTo>
                  <a:cubicBezTo>
                    <a:pt x="4406" y="4714"/>
                    <a:pt x="4601" y="4723"/>
                    <a:pt x="4796" y="4723"/>
                  </a:cubicBezTo>
                  <a:cubicBezTo>
                    <a:pt x="6206" y="4723"/>
                    <a:pt x="7600" y="4251"/>
                    <a:pt x="8723" y="3393"/>
                  </a:cubicBezTo>
                  <a:cubicBezTo>
                    <a:pt x="8271" y="3192"/>
                    <a:pt x="7946" y="2967"/>
                    <a:pt x="7520" y="2716"/>
                  </a:cubicBezTo>
                  <a:cubicBezTo>
                    <a:pt x="8071" y="2440"/>
                    <a:pt x="8572" y="2089"/>
                    <a:pt x="9098" y="1764"/>
                  </a:cubicBezTo>
                  <a:cubicBezTo>
                    <a:pt x="8210" y="578"/>
                    <a:pt x="6695" y="1"/>
                    <a:pt x="51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7"/>
            <p:cNvSpPr/>
            <p:nvPr/>
          </p:nvSpPr>
          <p:spPr>
            <a:xfrm>
              <a:off x="7083460" y="1138657"/>
              <a:ext cx="149774" cy="153729"/>
            </a:xfrm>
            <a:custGeom>
              <a:avLst/>
              <a:gdLst/>
              <a:ahLst/>
              <a:cxnLst/>
              <a:rect l="l" t="t" r="r" b="b"/>
              <a:pathLst>
                <a:path w="6818" h="6998" extrusionOk="0">
                  <a:moveTo>
                    <a:pt x="5335" y="1"/>
                  </a:moveTo>
                  <a:cubicBezTo>
                    <a:pt x="3811" y="1"/>
                    <a:pt x="2331" y="886"/>
                    <a:pt x="1379" y="2103"/>
                  </a:cubicBezTo>
                  <a:cubicBezTo>
                    <a:pt x="302" y="3507"/>
                    <a:pt x="1" y="5236"/>
                    <a:pt x="1" y="6991"/>
                  </a:cubicBezTo>
                  <a:cubicBezTo>
                    <a:pt x="106" y="6996"/>
                    <a:pt x="211" y="6998"/>
                    <a:pt x="316" y="6998"/>
                  </a:cubicBezTo>
                  <a:cubicBezTo>
                    <a:pt x="1816" y="6998"/>
                    <a:pt x="3316" y="6497"/>
                    <a:pt x="4487" y="5537"/>
                  </a:cubicBezTo>
                  <a:cubicBezTo>
                    <a:pt x="5715" y="4534"/>
                    <a:pt x="6567" y="3056"/>
                    <a:pt x="6818" y="1477"/>
                  </a:cubicBezTo>
                  <a:lnTo>
                    <a:pt x="6818" y="1477"/>
                  </a:lnTo>
                  <a:cubicBezTo>
                    <a:pt x="6367" y="1652"/>
                    <a:pt x="5966" y="1727"/>
                    <a:pt x="5490" y="1828"/>
                  </a:cubicBezTo>
                  <a:cubicBezTo>
                    <a:pt x="5690" y="1251"/>
                    <a:pt x="5815" y="650"/>
                    <a:pt x="5941" y="48"/>
                  </a:cubicBezTo>
                  <a:cubicBezTo>
                    <a:pt x="5739" y="16"/>
                    <a:pt x="5537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7"/>
            <p:cNvSpPr/>
            <p:nvPr/>
          </p:nvSpPr>
          <p:spPr>
            <a:xfrm>
              <a:off x="8812508" y="3349776"/>
              <a:ext cx="178398" cy="125369"/>
            </a:xfrm>
            <a:custGeom>
              <a:avLst/>
              <a:gdLst/>
              <a:ahLst/>
              <a:cxnLst/>
              <a:rect l="l" t="t" r="r" b="b"/>
              <a:pathLst>
                <a:path w="8121" h="5707" extrusionOk="0">
                  <a:moveTo>
                    <a:pt x="2483" y="0"/>
                  </a:moveTo>
                  <a:cubicBezTo>
                    <a:pt x="1659" y="0"/>
                    <a:pt x="824" y="130"/>
                    <a:pt x="0" y="323"/>
                  </a:cubicBezTo>
                  <a:cubicBezTo>
                    <a:pt x="276" y="1902"/>
                    <a:pt x="1153" y="3356"/>
                    <a:pt x="2406" y="4334"/>
                  </a:cubicBezTo>
                  <a:cubicBezTo>
                    <a:pt x="3550" y="5231"/>
                    <a:pt x="4976" y="5707"/>
                    <a:pt x="6413" y="5707"/>
                  </a:cubicBezTo>
                  <a:cubicBezTo>
                    <a:pt x="6581" y="5707"/>
                    <a:pt x="6749" y="5700"/>
                    <a:pt x="6917" y="5687"/>
                  </a:cubicBezTo>
                  <a:cubicBezTo>
                    <a:pt x="6642" y="5286"/>
                    <a:pt x="6491" y="4910"/>
                    <a:pt x="6266" y="4459"/>
                  </a:cubicBezTo>
                  <a:lnTo>
                    <a:pt x="6266" y="4459"/>
                  </a:lnTo>
                  <a:cubicBezTo>
                    <a:pt x="6612" y="4514"/>
                    <a:pt x="6951" y="4531"/>
                    <a:pt x="7290" y="4531"/>
                  </a:cubicBezTo>
                  <a:cubicBezTo>
                    <a:pt x="7565" y="4531"/>
                    <a:pt x="7840" y="4520"/>
                    <a:pt x="8120" y="4509"/>
                  </a:cubicBezTo>
                  <a:cubicBezTo>
                    <a:pt x="7970" y="2755"/>
                    <a:pt x="6667" y="1251"/>
                    <a:pt x="5063" y="524"/>
                  </a:cubicBezTo>
                  <a:cubicBezTo>
                    <a:pt x="4234" y="148"/>
                    <a:pt x="3365" y="0"/>
                    <a:pt x="2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9" name="Google Shape;6689;p7"/>
          <p:cNvGrpSpPr/>
          <p:nvPr/>
        </p:nvGrpSpPr>
        <p:grpSpPr>
          <a:xfrm>
            <a:off x="-3327" y="400219"/>
            <a:ext cx="2129749" cy="2936781"/>
            <a:chOff x="2204" y="-152164"/>
            <a:chExt cx="2402695" cy="3313155"/>
          </a:xfrm>
        </p:grpSpPr>
        <p:sp>
          <p:nvSpPr>
            <p:cNvPr id="6690" name="Google Shape;6690;p7"/>
            <p:cNvSpPr/>
            <p:nvPr/>
          </p:nvSpPr>
          <p:spPr>
            <a:xfrm>
              <a:off x="2204" y="840012"/>
              <a:ext cx="2402695" cy="1606351"/>
            </a:xfrm>
            <a:custGeom>
              <a:avLst/>
              <a:gdLst/>
              <a:ahLst/>
              <a:cxnLst/>
              <a:rect l="l" t="t" r="r" b="b"/>
              <a:pathLst>
                <a:path w="109375" h="73124" extrusionOk="0">
                  <a:moveTo>
                    <a:pt x="54521" y="1"/>
                  </a:moveTo>
                  <a:cubicBezTo>
                    <a:pt x="54318" y="1"/>
                    <a:pt x="54138" y="119"/>
                    <a:pt x="54061" y="311"/>
                  </a:cubicBezTo>
                  <a:cubicBezTo>
                    <a:pt x="52908" y="3093"/>
                    <a:pt x="51430" y="5650"/>
                    <a:pt x="49675" y="7980"/>
                  </a:cubicBezTo>
                  <a:cubicBezTo>
                    <a:pt x="47896" y="10261"/>
                    <a:pt x="45841" y="12316"/>
                    <a:pt x="43585" y="13996"/>
                  </a:cubicBezTo>
                  <a:cubicBezTo>
                    <a:pt x="41329" y="15700"/>
                    <a:pt x="38823" y="16978"/>
                    <a:pt x="36116" y="18306"/>
                  </a:cubicBezTo>
                  <a:cubicBezTo>
                    <a:pt x="34387" y="19133"/>
                    <a:pt x="32608" y="19986"/>
                    <a:pt x="30828" y="20988"/>
                  </a:cubicBezTo>
                  <a:cubicBezTo>
                    <a:pt x="31455" y="17128"/>
                    <a:pt x="31555" y="13244"/>
                    <a:pt x="31179" y="9484"/>
                  </a:cubicBezTo>
                  <a:cubicBezTo>
                    <a:pt x="31179" y="9359"/>
                    <a:pt x="31079" y="9259"/>
                    <a:pt x="30953" y="9234"/>
                  </a:cubicBezTo>
                  <a:cubicBezTo>
                    <a:pt x="30803" y="9234"/>
                    <a:pt x="30653" y="9334"/>
                    <a:pt x="30628" y="9484"/>
                  </a:cubicBezTo>
                  <a:cubicBezTo>
                    <a:pt x="30302" y="11740"/>
                    <a:pt x="29776" y="13970"/>
                    <a:pt x="29074" y="16151"/>
                  </a:cubicBezTo>
                  <a:cubicBezTo>
                    <a:pt x="28497" y="17955"/>
                    <a:pt x="27821" y="19760"/>
                    <a:pt x="27019" y="21489"/>
                  </a:cubicBezTo>
                  <a:cubicBezTo>
                    <a:pt x="26593" y="22392"/>
                    <a:pt x="26141" y="23244"/>
                    <a:pt x="25640" y="24096"/>
                  </a:cubicBezTo>
                  <a:cubicBezTo>
                    <a:pt x="25415" y="24447"/>
                    <a:pt x="25189" y="24848"/>
                    <a:pt x="24938" y="25174"/>
                  </a:cubicBezTo>
                  <a:cubicBezTo>
                    <a:pt x="24663" y="25549"/>
                    <a:pt x="24262" y="25800"/>
                    <a:pt x="23936" y="26126"/>
                  </a:cubicBezTo>
                  <a:cubicBezTo>
                    <a:pt x="22758" y="27329"/>
                    <a:pt x="21705" y="28607"/>
                    <a:pt x="20728" y="29885"/>
                  </a:cubicBezTo>
                  <a:cubicBezTo>
                    <a:pt x="18773" y="32467"/>
                    <a:pt x="17169" y="35148"/>
                    <a:pt x="15565" y="37655"/>
                  </a:cubicBezTo>
                  <a:cubicBezTo>
                    <a:pt x="13986" y="40136"/>
                    <a:pt x="12407" y="42492"/>
                    <a:pt x="10602" y="44522"/>
                  </a:cubicBezTo>
                  <a:cubicBezTo>
                    <a:pt x="9725" y="45524"/>
                    <a:pt x="8773" y="46452"/>
                    <a:pt x="7795" y="47229"/>
                  </a:cubicBezTo>
                  <a:cubicBezTo>
                    <a:pt x="7470" y="47479"/>
                    <a:pt x="7144" y="47705"/>
                    <a:pt x="6818" y="47931"/>
                  </a:cubicBezTo>
                  <a:cubicBezTo>
                    <a:pt x="4587" y="48332"/>
                    <a:pt x="2307" y="48682"/>
                    <a:pt x="1" y="49033"/>
                  </a:cubicBezTo>
                  <a:lnTo>
                    <a:pt x="1" y="61540"/>
                  </a:lnTo>
                  <a:cubicBezTo>
                    <a:pt x="2482" y="61765"/>
                    <a:pt x="4963" y="62066"/>
                    <a:pt x="7445" y="62367"/>
                  </a:cubicBezTo>
                  <a:cubicBezTo>
                    <a:pt x="13961" y="63194"/>
                    <a:pt x="20452" y="64146"/>
                    <a:pt x="26943" y="65224"/>
                  </a:cubicBezTo>
                  <a:cubicBezTo>
                    <a:pt x="30177" y="65775"/>
                    <a:pt x="33410" y="66352"/>
                    <a:pt x="36643" y="66953"/>
                  </a:cubicBezTo>
                  <a:cubicBezTo>
                    <a:pt x="39876" y="67530"/>
                    <a:pt x="43084" y="68231"/>
                    <a:pt x="46417" y="68733"/>
                  </a:cubicBezTo>
                  <a:cubicBezTo>
                    <a:pt x="47921" y="68958"/>
                    <a:pt x="49475" y="69134"/>
                    <a:pt x="51029" y="69209"/>
                  </a:cubicBezTo>
                  <a:cubicBezTo>
                    <a:pt x="54563" y="70963"/>
                    <a:pt x="58272" y="72266"/>
                    <a:pt x="62081" y="73119"/>
                  </a:cubicBezTo>
                  <a:cubicBezTo>
                    <a:pt x="62098" y="73122"/>
                    <a:pt x="62114" y="73123"/>
                    <a:pt x="62131" y="73123"/>
                  </a:cubicBezTo>
                  <a:cubicBezTo>
                    <a:pt x="62243" y="73123"/>
                    <a:pt x="62360" y="73052"/>
                    <a:pt x="62382" y="72943"/>
                  </a:cubicBezTo>
                  <a:cubicBezTo>
                    <a:pt x="62432" y="72793"/>
                    <a:pt x="62357" y="72642"/>
                    <a:pt x="62232" y="72592"/>
                  </a:cubicBezTo>
                  <a:cubicBezTo>
                    <a:pt x="59525" y="71690"/>
                    <a:pt x="56944" y="70537"/>
                    <a:pt x="54462" y="69159"/>
                  </a:cubicBezTo>
                  <a:cubicBezTo>
                    <a:pt x="55164" y="69109"/>
                    <a:pt x="55866" y="69033"/>
                    <a:pt x="56568" y="68933"/>
                  </a:cubicBezTo>
                  <a:cubicBezTo>
                    <a:pt x="59951" y="68407"/>
                    <a:pt x="63084" y="67179"/>
                    <a:pt x="66167" y="66001"/>
                  </a:cubicBezTo>
                  <a:cubicBezTo>
                    <a:pt x="66467" y="65875"/>
                    <a:pt x="66618" y="65550"/>
                    <a:pt x="66518" y="65224"/>
                  </a:cubicBezTo>
                  <a:cubicBezTo>
                    <a:pt x="66436" y="64960"/>
                    <a:pt x="66191" y="64795"/>
                    <a:pt x="65927" y="64795"/>
                  </a:cubicBezTo>
                  <a:cubicBezTo>
                    <a:pt x="65865" y="64795"/>
                    <a:pt x="65803" y="64804"/>
                    <a:pt x="65741" y="64823"/>
                  </a:cubicBezTo>
                  <a:cubicBezTo>
                    <a:pt x="62608" y="65850"/>
                    <a:pt x="59500" y="66853"/>
                    <a:pt x="56342" y="67154"/>
                  </a:cubicBezTo>
                  <a:cubicBezTo>
                    <a:pt x="55587" y="67226"/>
                    <a:pt x="54829" y="67259"/>
                    <a:pt x="54069" y="67259"/>
                  </a:cubicBezTo>
                  <a:cubicBezTo>
                    <a:pt x="51652" y="67259"/>
                    <a:pt x="49221" y="66923"/>
                    <a:pt x="46818" y="66427"/>
                  </a:cubicBezTo>
                  <a:cubicBezTo>
                    <a:pt x="43660" y="65775"/>
                    <a:pt x="40477" y="64873"/>
                    <a:pt x="37269" y="64096"/>
                  </a:cubicBezTo>
                  <a:cubicBezTo>
                    <a:pt x="34061" y="63294"/>
                    <a:pt x="30828" y="62542"/>
                    <a:pt x="27595" y="61815"/>
                  </a:cubicBezTo>
                  <a:cubicBezTo>
                    <a:pt x="21154" y="60362"/>
                    <a:pt x="14663" y="59033"/>
                    <a:pt x="8171" y="57830"/>
                  </a:cubicBezTo>
                  <a:cubicBezTo>
                    <a:pt x="7545" y="57730"/>
                    <a:pt x="6943" y="57605"/>
                    <a:pt x="6317" y="57505"/>
                  </a:cubicBezTo>
                  <a:cubicBezTo>
                    <a:pt x="7695" y="57179"/>
                    <a:pt x="9049" y="56853"/>
                    <a:pt x="10427" y="56527"/>
                  </a:cubicBezTo>
                  <a:cubicBezTo>
                    <a:pt x="16693" y="54948"/>
                    <a:pt x="22808" y="52968"/>
                    <a:pt x="28798" y="50888"/>
                  </a:cubicBezTo>
                  <a:cubicBezTo>
                    <a:pt x="31781" y="49835"/>
                    <a:pt x="34738" y="48758"/>
                    <a:pt x="37720" y="47655"/>
                  </a:cubicBezTo>
                  <a:cubicBezTo>
                    <a:pt x="40678" y="46552"/>
                    <a:pt x="43761" y="45374"/>
                    <a:pt x="46768" y="43820"/>
                  </a:cubicBezTo>
                  <a:cubicBezTo>
                    <a:pt x="48272" y="43043"/>
                    <a:pt x="49751" y="42141"/>
                    <a:pt x="51129" y="41139"/>
                  </a:cubicBezTo>
                  <a:cubicBezTo>
                    <a:pt x="51480" y="40913"/>
                    <a:pt x="51831" y="40662"/>
                    <a:pt x="52182" y="40412"/>
                  </a:cubicBezTo>
                  <a:lnTo>
                    <a:pt x="53159" y="39635"/>
                  </a:lnTo>
                  <a:lnTo>
                    <a:pt x="54162" y="38858"/>
                  </a:lnTo>
                  <a:cubicBezTo>
                    <a:pt x="54462" y="38582"/>
                    <a:pt x="54763" y="38306"/>
                    <a:pt x="55089" y="38031"/>
                  </a:cubicBezTo>
                  <a:cubicBezTo>
                    <a:pt x="57570" y="35825"/>
                    <a:pt x="59801" y="33469"/>
                    <a:pt x="61931" y="31138"/>
                  </a:cubicBezTo>
                  <a:cubicBezTo>
                    <a:pt x="66167" y="26452"/>
                    <a:pt x="70152" y="21715"/>
                    <a:pt x="74989" y="18256"/>
                  </a:cubicBezTo>
                  <a:cubicBezTo>
                    <a:pt x="77420" y="16527"/>
                    <a:pt x="80001" y="15148"/>
                    <a:pt x="82884" y="14321"/>
                  </a:cubicBezTo>
                  <a:cubicBezTo>
                    <a:pt x="85741" y="13444"/>
                    <a:pt x="88848" y="12918"/>
                    <a:pt x="91956" y="12116"/>
                  </a:cubicBezTo>
                  <a:cubicBezTo>
                    <a:pt x="98222" y="10512"/>
                    <a:pt x="104087" y="7579"/>
                    <a:pt x="109049" y="3620"/>
                  </a:cubicBezTo>
                  <a:cubicBezTo>
                    <a:pt x="109300" y="3419"/>
                    <a:pt x="109375" y="3043"/>
                    <a:pt x="109174" y="2767"/>
                  </a:cubicBezTo>
                  <a:cubicBezTo>
                    <a:pt x="109051" y="2597"/>
                    <a:pt x="108861" y="2504"/>
                    <a:pt x="108662" y="2504"/>
                  </a:cubicBezTo>
                  <a:cubicBezTo>
                    <a:pt x="108539" y="2504"/>
                    <a:pt x="108413" y="2540"/>
                    <a:pt x="108297" y="2617"/>
                  </a:cubicBezTo>
                  <a:cubicBezTo>
                    <a:pt x="103209" y="6126"/>
                    <a:pt x="97420" y="8532"/>
                    <a:pt x="91405" y="9635"/>
                  </a:cubicBezTo>
                  <a:cubicBezTo>
                    <a:pt x="88397" y="10186"/>
                    <a:pt x="85264" y="10487"/>
                    <a:pt x="82056" y="11214"/>
                  </a:cubicBezTo>
                  <a:cubicBezTo>
                    <a:pt x="78823" y="11940"/>
                    <a:pt x="75691" y="13294"/>
                    <a:pt x="72883" y="15023"/>
                  </a:cubicBezTo>
                  <a:cubicBezTo>
                    <a:pt x="70051" y="16777"/>
                    <a:pt x="67495" y="18833"/>
                    <a:pt x="65114" y="20988"/>
                  </a:cubicBezTo>
                  <a:cubicBezTo>
                    <a:pt x="62733" y="23143"/>
                    <a:pt x="60477" y="25374"/>
                    <a:pt x="58247" y="27529"/>
                  </a:cubicBezTo>
                  <a:cubicBezTo>
                    <a:pt x="55991" y="29685"/>
                    <a:pt x="53736" y="31740"/>
                    <a:pt x="51405" y="33544"/>
                  </a:cubicBezTo>
                  <a:cubicBezTo>
                    <a:pt x="51104" y="33770"/>
                    <a:pt x="50803" y="33996"/>
                    <a:pt x="50502" y="34221"/>
                  </a:cubicBezTo>
                  <a:lnTo>
                    <a:pt x="49600" y="34848"/>
                  </a:lnTo>
                  <a:lnTo>
                    <a:pt x="48698" y="35449"/>
                  </a:lnTo>
                  <a:cubicBezTo>
                    <a:pt x="48397" y="35650"/>
                    <a:pt x="48096" y="35825"/>
                    <a:pt x="47796" y="36001"/>
                  </a:cubicBezTo>
                  <a:cubicBezTo>
                    <a:pt x="46568" y="36778"/>
                    <a:pt x="45314" y="37404"/>
                    <a:pt x="43961" y="37981"/>
                  </a:cubicBezTo>
                  <a:cubicBezTo>
                    <a:pt x="41304" y="39159"/>
                    <a:pt x="38447" y="40036"/>
                    <a:pt x="35465" y="40913"/>
                  </a:cubicBezTo>
                  <a:cubicBezTo>
                    <a:pt x="32482" y="41790"/>
                    <a:pt x="29475" y="42642"/>
                    <a:pt x="26467" y="43469"/>
                  </a:cubicBezTo>
                  <a:cubicBezTo>
                    <a:pt x="23886" y="44196"/>
                    <a:pt x="21279" y="44873"/>
                    <a:pt x="18673" y="45499"/>
                  </a:cubicBezTo>
                  <a:cubicBezTo>
                    <a:pt x="19675" y="44071"/>
                    <a:pt x="20552" y="42642"/>
                    <a:pt x="21405" y="41214"/>
                  </a:cubicBezTo>
                  <a:cubicBezTo>
                    <a:pt x="22958" y="38557"/>
                    <a:pt x="24412" y="36001"/>
                    <a:pt x="25966" y="33645"/>
                  </a:cubicBezTo>
                  <a:cubicBezTo>
                    <a:pt x="26768" y="32492"/>
                    <a:pt x="27595" y="31389"/>
                    <a:pt x="28472" y="30362"/>
                  </a:cubicBezTo>
                  <a:cubicBezTo>
                    <a:pt x="29349" y="29334"/>
                    <a:pt x="30302" y="28432"/>
                    <a:pt x="31354" y="27580"/>
                  </a:cubicBezTo>
                  <a:cubicBezTo>
                    <a:pt x="33460" y="25875"/>
                    <a:pt x="35966" y="24371"/>
                    <a:pt x="38573" y="22767"/>
                  </a:cubicBezTo>
                  <a:cubicBezTo>
                    <a:pt x="39876" y="21965"/>
                    <a:pt x="41204" y="21138"/>
                    <a:pt x="42507" y="20186"/>
                  </a:cubicBezTo>
                  <a:cubicBezTo>
                    <a:pt x="43811" y="19259"/>
                    <a:pt x="45089" y="18231"/>
                    <a:pt x="46242" y="17103"/>
                  </a:cubicBezTo>
                  <a:cubicBezTo>
                    <a:pt x="48548" y="14823"/>
                    <a:pt x="50502" y="12241"/>
                    <a:pt x="51981" y="9459"/>
                  </a:cubicBezTo>
                  <a:cubicBezTo>
                    <a:pt x="53485" y="6652"/>
                    <a:pt x="54512" y="3645"/>
                    <a:pt x="55014" y="587"/>
                  </a:cubicBezTo>
                  <a:cubicBezTo>
                    <a:pt x="55039" y="361"/>
                    <a:pt x="54913" y="136"/>
                    <a:pt x="54713" y="36"/>
                  </a:cubicBezTo>
                  <a:cubicBezTo>
                    <a:pt x="54648" y="12"/>
                    <a:pt x="54584" y="1"/>
                    <a:pt x="54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7"/>
            <p:cNvSpPr/>
            <p:nvPr/>
          </p:nvSpPr>
          <p:spPr>
            <a:xfrm>
              <a:off x="1174370" y="1642157"/>
              <a:ext cx="324855" cy="185955"/>
            </a:xfrm>
            <a:custGeom>
              <a:avLst/>
              <a:gdLst/>
              <a:ahLst/>
              <a:cxnLst/>
              <a:rect l="l" t="t" r="r" b="b"/>
              <a:pathLst>
                <a:path w="14788" h="8465" extrusionOk="0">
                  <a:moveTo>
                    <a:pt x="6364" y="0"/>
                  </a:moveTo>
                  <a:cubicBezTo>
                    <a:pt x="4103" y="0"/>
                    <a:pt x="1853" y="703"/>
                    <a:pt x="0" y="1994"/>
                  </a:cubicBezTo>
                  <a:cubicBezTo>
                    <a:pt x="1554" y="4550"/>
                    <a:pt x="3509" y="6756"/>
                    <a:pt x="6316" y="7833"/>
                  </a:cubicBezTo>
                  <a:cubicBezTo>
                    <a:pt x="7404" y="8245"/>
                    <a:pt x="8587" y="8465"/>
                    <a:pt x="9761" y="8465"/>
                  </a:cubicBezTo>
                  <a:cubicBezTo>
                    <a:pt x="11591" y="8465"/>
                    <a:pt x="13398" y="7931"/>
                    <a:pt x="14787" y="6756"/>
                  </a:cubicBezTo>
                  <a:cubicBezTo>
                    <a:pt x="14035" y="5979"/>
                    <a:pt x="13334" y="5227"/>
                    <a:pt x="12507" y="4575"/>
                  </a:cubicBezTo>
                  <a:cubicBezTo>
                    <a:pt x="13284" y="4324"/>
                    <a:pt x="13935" y="4049"/>
                    <a:pt x="14762" y="3898"/>
                  </a:cubicBezTo>
                  <a:cubicBezTo>
                    <a:pt x="13008" y="1818"/>
                    <a:pt x="10451" y="440"/>
                    <a:pt x="7745" y="89"/>
                  </a:cubicBezTo>
                  <a:cubicBezTo>
                    <a:pt x="7286" y="29"/>
                    <a:pt x="6825" y="0"/>
                    <a:pt x="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7"/>
            <p:cNvSpPr/>
            <p:nvPr/>
          </p:nvSpPr>
          <p:spPr>
            <a:xfrm>
              <a:off x="1859271" y="803348"/>
              <a:ext cx="264840" cy="295111"/>
            </a:xfrm>
            <a:custGeom>
              <a:avLst/>
              <a:gdLst/>
              <a:ahLst/>
              <a:cxnLst/>
              <a:rect l="l" t="t" r="r" b="b"/>
              <a:pathLst>
                <a:path w="12056" h="13434" extrusionOk="0">
                  <a:moveTo>
                    <a:pt x="8347" y="0"/>
                  </a:moveTo>
                  <a:lnTo>
                    <a:pt x="8347" y="0"/>
                  </a:lnTo>
                  <a:cubicBezTo>
                    <a:pt x="5665" y="852"/>
                    <a:pt x="3309" y="2757"/>
                    <a:pt x="1880" y="5213"/>
                  </a:cubicBezTo>
                  <a:cubicBezTo>
                    <a:pt x="477" y="7669"/>
                    <a:pt x="1" y="10652"/>
                    <a:pt x="602" y="13434"/>
                  </a:cubicBezTo>
                  <a:cubicBezTo>
                    <a:pt x="3685" y="12958"/>
                    <a:pt x="6617" y="11955"/>
                    <a:pt x="8748" y="9700"/>
                  </a:cubicBezTo>
                  <a:cubicBezTo>
                    <a:pt x="10903" y="7444"/>
                    <a:pt x="12056" y="4085"/>
                    <a:pt x="11103" y="1103"/>
                  </a:cubicBezTo>
                  <a:lnTo>
                    <a:pt x="11103" y="1103"/>
                  </a:lnTo>
                  <a:cubicBezTo>
                    <a:pt x="10076" y="1529"/>
                    <a:pt x="9073" y="1880"/>
                    <a:pt x="8096" y="2431"/>
                  </a:cubicBezTo>
                  <a:cubicBezTo>
                    <a:pt x="8171" y="1579"/>
                    <a:pt x="8171" y="827"/>
                    <a:pt x="8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7"/>
            <p:cNvSpPr/>
            <p:nvPr/>
          </p:nvSpPr>
          <p:spPr>
            <a:xfrm>
              <a:off x="166280" y="1325823"/>
              <a:ext cx="218599" cy="368900"/>
            </a:xfrm>
            <a:custGeom>
              <a:avLst/>
              <a:gdLst/>
              <a:ahLst/>
              <a:cxnLst/>
              <a:rect l="l" t="t" r="r" b="b"/>
              <a:pathLst>
                <a:path w="9951" h="16793" extrusionOk="0">
                  <a:moveTo>
                    <a:pt x="3760" y="1"/>
                  </a:moveTo>
                  <a:cubicBezTo>
                    <a:pt x="3434" y="1129"/>
                    <a:pt x="3083" y="2206"/>
                    <a:pt x="2908" y="3384"/>
                  </a:cubicBezTo>
                  <a:cubicBezTo>
                    <a:pt x="2231" y="2758"/>
                    <a:pt x="1630" y="2282"/>
                    <a:pt x="1028" y="1580"/>
                  </a:cubicBezTo>
                  <a:lnTo>
                    <a:pt x="1028" y="1580"/>
                  </a:lnTo>
                  <a:cubicBezTo>
                    <a:pt x="1" y="4412"/>
                    <a:pt x="76" y="7620"/>
                    <a:pt x="1229" y="10402"/>
                  </a:cubicBezTo>
                  <a:cubicBezTo>
                    <a:pt x="2357" y="13184"/>
                    <a:pt x="4562" y="15515"/>
                    <a:pt x="7294" y="16793"/>
                  </a:cubicBezTo>
                  <a:cubicBezTo>
                    <a:pt x="8873" y="13911"/>
                    <a:pt x="9951" y="10803"/>
                    <a:pt x="9424" y="7545"/>
                  </a:cubicBezTo>
                  <a:cubicBezTo>
                    <a:pt x="8923" y="4262"/>
                    <a:pt x="6868" y="1129"/>
                    <a:pt x="3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7"/>
            <p:cNvSpPr/>
            <p:nvPr/>
          </p:nvSpPr>
          <p:spPr>
            <a:xfrm>
              <a:off x="2204" y="2178755"/>
              <a:ext cx="256602" cy="228330"/>
            </a:xfrm>
            <a:custGeom>
              <a:avLst/>
              <a:gdLst/>
              <a:ahLst/>
              <a:cxnLst/>
              <a:rect l="l" t="t" r="r" b="b"/>
              <a:pathLst>
                <a:path w="11681" h="10394" extrusionOk="0">
                  <a:moveTo>
                    <a:pt x="1054" y="0"/>
                  </a:moveTo>
                  <a:cubicBezTo>
                    <a:pt x="702" y="0"/>
                    <a:pt x="350" y="16"/>
                    <a:pt x="1" y="46"/>
                  </a:cubicBezTo>
                  <a:lnTo>
                    <a:pt x="1" y="6061"/>
                  </a:lnTo>
                  <a:cubicBezTo>
                    <a:pt x="577" y="6863"/>
                    <a:pt x="1279" y="7615"/>
                    <a:pt x="2081" y="8267"/>
                  </a:cubicBezTo>
                  <a:cubicBezTo>
                    <a:pt x="3752" y="9579"/>
                    <a:pt x="5875" y="10393"/>
                    <a:pt x="7961" y="10393"/>
                  </a:cubicBezTo>
                  <a:cubicBezTo>
                    <a:pt x="8941" y="10393"/>
                    <a:pt x="9914" y="10214"/>
                    <a:pt x="10828" y="9821"/>
                  </a:cubicBezTo>
                  <a:cubicBezTo>
                    <a:pt x="10327" y="8843"/>
                    <a:pt x="9876" y="7866"/>
                    <a:pt x="9249" y="6964"/>
                  </a:cubicBezTo>
                  <a:cubicBezTo>
                    <a:pt x="9715" y="6950"/>
                    <a:pt x="10144" y="6929"/>
                    <a:pt x="10576" y="6929"/>
                  </a:cubicBezTo>
                  <a:cubicBezTo>
                    <a:pt x="10934" y="6929"/>
                    <a:pt x="11294" y="6943"/>
                    <a:pt x="11680" y="6989"/>
                  </a:cubicBezTo>
                  <a:cubicBezTo>
                    <a:pt x="10577" y="4382"/>
                    <a:pt x="8472" y="2227"/>
                    <a:pt x="5916" y="1049"/>
                  </a:cubicBezTo>
                  <a:cubicBezTo>
                    <a:pt x="4405" y="345"/>
                    <a:pt x="2723" y="0"/>
                    <a:pt x="1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7"/>
            <p:cNvSpPr/>
            <p:nvPr/>
          </p:nvSpPr>
          <p:spPr>
            <a:xfrm>
              <a:off x="728955" y="1979356"/>
              <a:ext cx="294035" cy="245069"/>
            </a:xfrm>
            <a:custGeom>
              <a:avLst/>
              <a:gdLst/>
              <a:ahLst/>
              <a:cxnLst/>
              <a:rect l="l" t="t" r="r" b="b"/>
              <a:pathLst>
                <a:path w="13385" h="11156" extrusionOk="0">
                  <a:moveTo>
                    <a:pt x="10828" y="0"/>
                  </a:moveTo>
                  <a:lnTo>
                    <a:pt x="10828" y="0"/>
                  </a:lnTo>
                  <a:cubicBezTo>
                    <a:pt x="8021" y="176"/>
                    <a:pt x="5264" y="1404"/>
                    <a:pt x="3284" y="3434"/>
                  </a:cubicBezTo>
                  <a:cubicBezTo>
                    <a:pt x="1304" y="5439"/>
                    <a:pt x="101" y="8221"/>
                    <a:pt x="1" y="11028"/>
                  </a:cubicBezTo>
                  <a:cubicBezTo>
                    <a:pt x="762" y="11108"/>
                    <a:pt x="1523" y="11155"/>
                    <a:pt x="2278" y="11155"/>
                  </a:cubicBezTo>
                  <a:cubicBezTo>
                    <a:pt x="4579" y="11155"/>
                    <a:pt x="6816" y="10720"/>
                    <a:pt x="8798" y="9474"/>
                  </a:cubicBezTo>
                  <a:cubicBezTo>
                    <a:pt x="11429" y="7820"/>
                    <a:pt x="13384" y="4888"/>
                    <a:pt x="13209" y="1780"/>
                  </a:cubicBezTo>
                  <a:lnTo>
                    <a:pt x="13209" y="1780"/>
                  </a:lnTo>
                  <a:cubicBezTo>
                    <a:pt x="12106" y="1905"/>
                    <a:pt x="11053" y="2005"/>
                    <a:pt x="9976" y="2306"/>
                  </a:cubicBezTo>
                  <a:cubicBezTo>
                    <a:pt x="10251" y="1479"/>
                    <a:pt x="10452" y="777"/>
                    <a:pt x="10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7"/>
            <p:cNvSpPr/>
            <p:nvPr/>
          </p:nvSpPr>
          <p:spPr>
            <a:xfrm>
              <a:off x="1383038" y="929968"/>
              <a:ext cx="315497" cy="315497"/>
            </a:xfrm>
            <a:custGeom>
              <a:avLst/>
              <a:gdLst/>
              <a:ahLst/>
              <a:cxnLst/>
              <a:rect l="l" t="t" r="r" b="b"/>
              <a:pathLst>
                <a:path w="14362" h="14362" extrusionOk="0">
                  <a:moveTo>
                    <a:pt x="7168" y="1"/>
                  </a:moveTo>
                  <a:cubicBezTo>
                    <a:pt x="4136" y="1"/>
                    <a:pt x="1529" y="1880"/>
                    <a:pt x="502" y="4562"/>
                  </a:cubicBezTo>
                  <a:cubicBezTo>
                    <a:pt x="401" y="4813"/>
                    <a:pt x="301" y="5063"/>
                    <a:pt x="251" y="5339"/>
                  </a:cubicBezTo>
                  <a:cubicBezTo>
                    <a:pt x="76" y="5916"/>
                    <a:pt x="0" y="6542"/>
                    <a:pt x="0" y="7194"/>
                  </a:cubicBezTo>
                  <a:cubicBezTo>
                    <a:pt x="0" y="8121"/>
                    <a:pt x="176" y="9023"/>
                    <a:pt x="502" y="9825"/>
                  </a:cubicBezTo>
                  <a:cubicBezTo>
                    <a:pt x="527" y="9901"/>
                    <a:pt x="552" y="9951"/>
                    <a:pt x="577" y="10026"/>
                  </a:cubicBezTo>
                  <a:cubicBezTo>
                    <a:pt x="1680" y="12582"/>
                    <a:pt x="4211" y="14362"/>
                    <a:pt x="7168" y="14362"/>
                  </a:cubicBezTo>
                  <a:cubicBezTo>
                    <a:pt x="11153" y="14362"/>
                    <a:pt x="14361" y="11154"/>
                    <a:pt x="14361" y="7194"/>
                  </a:cubicBezTo>
                  <a:cubicBezTo>
                    <a:pt x="14361" y="5164"/>
                    <a:pt x="13534" y="3334"/>
                    <a:pt x="12181" y="2031"/>
                  </a:cubicBezTo>
                  <a:cubicBezTo>
                    <a:pt x="12156" y="2006"/>
                    <a:pt x="12106" y="1981"/>
                    <a:pt x="12081" y="1931"/>
                  </a:cubicBezTo>
                  <a:cubicBezTo>
                    <a:pt x="10928" y="878"/>
                    <a:pt x="9449" y="176"/>
                    <a:pt x="7820" y="26"/>
                  </a:cubicBezTo>
                  <a:lnTo>
                    <a:pt x="7770" y="26"/>
                  </a:lnTo>
                  <a:cubicBezTo>
                    <a:pt x="7569" y="26"/>
                    <a:pt x="7369" y="1"/>
                    <a:pt x="7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7"/>
            <p:cNvSpPr/>
            <p:nvPr/>
          </p:nvSpPr>
          <p:spPr>
            <a:xfrm>
              <a:off x="1394043" y="1107334"/>
              <a:ext cx="267059" cy="80335"/>
            </a:xfrm>
            <a:custGeom>
              <a:avLst/>
              <a:gdLst/>
              <a:ahLst/>
              <a:cxnLst/>
              <a:rect l="l" t="t" r="r" b="b"/>
              <a:pathLst>
                <a:path w="12157" h="3657" extrusionOk="0">
                  <a:moveTo>
                    <a:pt x="2583" y="1"/>
                  </a:moveTo>
                  <a:cubicBezTo>
                    <a:pt x="2069" y="1"/>
                    <a:pt x="1557" y="137"/>
                    <a:pt x="1128" y="423"/>
                  </a:cubicBezTo>
                  <a:cubicBezTo>
                    <a:pt x="627" y="749"/>
                    <a:pt x="276" y="1250"/>
                    <a:pt x="1" y="1751"/>
                  </a:cubicBezTo>
                  <a:cubicBezTo>
                    <a:pt x="26" y="1827"/>
                    <a:pt x="51" y="1877"/>
                    <a:pt x="76" y="1952"/>
                  </a:cubicBezTo>
                  <a:cubicBezTo>
                    <a:pt x="352" y="1400"/>
                    <a:pt x="702" y="874"/>
                    <a:pt x="1204" y="548"/>
                  </a:cubicBezTo>
                  <a:cubicBezTo>
                    <a:pt x="1602" y="291"/>
                    <a:pt x="2086" y="160"/>
                    <a:pt x="2581" y="160"/>
                  </a:cubicBezTo>
                  <a:cubicBezTo>
                    <a:pt x="3052" y="160"/>
                    <a:pt x="3533" y="279"/>
                    <a:pt x="3961" y="523"/>
                  </a:cubicBezTo>
                  <a:cubicBezTo>
                    <a:pt x="4763" y="949"/>
                    <a:pt x="5389" y="1751"/>
                    <a:pt x="5715" y="2754"/>
                  </a:cubicBezTo>
                  <a:lnTo>
                    <a:pt x="5765" y="2854"/>
                  </a:lnTo>
                  <a:lnTo>
                    <a:pt x="5840" y="2779"/>
                  </a:lnTo>
                  <a:cubicBezTo>
                    <a:pt x="6596" y="2128"/>
                    <a:pt x="7580" y="1759"/>
                    <a:pt x="8571" y="1759"/>
                  </a:cubicBezTo>
                  <a:cubicBezTo>
                    <a:pt x="8764" y="1759"/>
                    <a:pt x="8957" y="1773"/>
                    <a:pt x="9149" y="1801"/>
                  </a:cubicBezTo>
                  <a:cubicBezTo>
                    <a:pt x="10301" y="1952"/>
                    <a:pt x="11379" y="2654"/>
                    <a:pt x="12031" y="3656"/>
                  </a:cubicBezTo>
                  <a:lnTo>
                    <a:pt x="12156" y="3581"/>
                  </a:lnTo>
                  <a:cubicBezTo>
                    <a:pt x="11504" y="2528"/>
                    <a:pt x="10377" y="1827"/>
                    <a:pt x="9149" y="1651"/>
                  </a:cubicBezTo>
                  <a:cubicBezTo>
                    <a:pt x="8998" y="1626"/>
                    <a:pt x="8873" y="1601"/>
                    <a:pt x="8722" y="1601"/>
                  </a:cubicBezTo>
                  <a:lnTo>
                    <a:pt x="8572" y="1601"/>
                  </a:lnTo>
                  <a:cubicBezTo>
                    <a:pt x="7570" y="1601"/>
                    <a:pt x="6592" y="1952"/>
                    <a:pt x="5815" y="2578"/>
                  </a:cubicBezTo>
                  <a:cubicBezTo>
                    <a:pt x="5489" y="1601"/>
                    <a:pt x="4838" y="799"/>
                    <a:pt x="4036" y="373"/>
                  </a:cubicBezTo>
                  <a:cubicBezTo>
                    <a:pt x="3735" y="222"/>
                    <a:pt x="3409" y="97"/>
                    <a:pt x="3083" y="47"/>
                  </a:cubicBezTo>
                  <a:cubicBezTo>
                    <a:pt x="3033" y="47"/>
                    <a:pt x="2983" y="22"/>
                    <a:pt x="2933" y="22"/>
                  </a:cubicBezTo>
                  <a:cubicBezTo>
                    <a:pt x="2817" y="8"/>
                    <a:pt x="2700" y="1"/>
                    <a:pt x="25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7"/>
            <p:cNvSpPr/>
            <p:nvPr/>
          </p:nvSpPr>
          <p:spPr>
            <a:xfrm>
              <a:off x="1575736" y="971267"/>
              <a:ext cx="75986" cy="172357"/>
            </a:xfrm>
            <a:custGeom>
              <a:avLst/>
              <a:gdLst/>
              <a:ahLst/>
              <a:cxnLst/>
              <a:rect l="l" t="t" r="r" b="b"/>
              <a:pathLst>
                <a:path w="3459" h="7846" extrusionOk="0">
                  <a:moveTo>
                    <a:pt x="3384" y="0"/>
                  </a:moveTo>
                  <a:cubicBezTo>
                    <a:pt x="2732" y="401"/>
                    <a:pt x="2281" y="1128"/>
                    <a:pt x="2106" y="1980"/>
                  </a:cubicBezTo>
                  <a:cubicBezTo>
                    <a:pt x="1980" y="2657"/>
                    <a:pt x="2005" y="3384"/>
                    <a:pt x="2231" y="4261"/>
                  </a:cubicBezTo>
                  <a:cubicBezTo>
                    <a:pt x="1479" y="4411"/>
                    <a:pt x="827" y="4888"/>
                    <a:pt x="451" y="5564"/>
                  </a:cubicBezTo>
                  <a:cubicBezTo>
                    <a:pt x="50" y="6266"/>
                    <a:pt x="0" y="7118"/>
                    <a:pt x="301" y="7845"/>
                  </a:cubicBezTo>
                  <a:lnTo>
                    <a:pt x="451" y="7795"/>
                  </a:lnTo>
                  <a:cubicBezTo>
                    <a:pt x="176" y="7118"/>
                    <a:pt x="226" y="6291"/>
                    <a:pt x="577" y="5640"/>
                  </a:cubicBezTo>
                  <a:cubicBezTo>
                    <a:pt x="928" y="4988"/>
                    <a:pt x="1604" y="4512"/>
                    <a:pt x="2356" y="4386"/>
                  </a:cubicBezTo>
                  <a:lnTo>
                    <a:pt x="2431" y="4361"/>
                  </a:lnTo>
                  <a:lnTo>
                    <a:pt x="2406" y="4286"/>
                  </a:lnTo>
                  <a:cubicBezTo>
                    <a:pt x="2181" y="3434"/>
                    <a:pt x="2131" y="2682"/>
                    <a:pt x="2256" y="2005"/>
                  </a:cubicBezTo>
                  <a:cubicBezTo>
                    <a:pt x="2406" y="1203"/>
                    <a:pt x="2857" y="502"/>
                    <a:pt x="3459" y="126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7"/>
            <p:cNvSpPr/>
            <p:nvPr/>
          </p:nvSpPr>
          <p:spPr>
            <a:xfrm>
              <a:off x="1458452" y="1026801"/>
              <a:ext cx="164646" cy="83235"/>
            </a:xfrm>
            <a:custGeom>
              <a:avLst/>
              <a:gdLst/>
              <a:ahLst/>
              <a:cxnLst/>
              <a:rect l="l" t="t" r="r" b="b"/>
              <a:pathLst>
                <a:path w="7495" h="3789" extrusionOk="0">
                  <a:moveTo>
                    <a:pt x="5517" y="1"/>
                  </a:moveTo>
                  <a:cubicBezTo>
                    <a:pt x="5399" y="1"/>
                    <a:pt x="5281" y="10"/>
                    <a:pt x="5164" y="29"/>
                  </a:cubicBezTo>
                  <a:cubicBezTo>
                    <a:pt x="4312" y="154"/>
                    <a:pt x="3610" y="881"/>
                    <a:pt x="3560" y="1633"/>
                  </a:cubicBezTo>
                  <a:cubicBezTo>
                    <a:pt x="3266" y="1521"/>
                    <a:pt x="2951" y="1467"/>
                    <a:pt x="2636" y="1467"/>
                  </a:cubicBezTo>
                  <a:cubicBezTo>
                    <a:pt x="2172" y="1467"/>
                    <a:pt x="1707" y="1584"/>
                    <a:pt x="1304" y="1808"/>
                  </a:cubicBezTo>
                  <a:cubicBezTo>
                    <a:pt x="602" y="2209"/>
                    <a:pt x="101" y="2961"/>
                    <a:pt x="1" y="3763"/>
                  </a:cubicBezTo>
                  <a:lnTo>
                    <a:pt x="151" y="3788"/>
                  </a:lnTo>
                  <a:cubicBezTo>
                    <a:pt x="252" y="3036"/>
                    <a:pt x="728" y="2335"/>
                    <a:pt x="1379" y="1934"/>
                  </a:cubicBezTo>
                  <a:cubicBezTo>
                    <a:pt x="1762" y="1721"/>
                    <a:pt x="2200" y="1613"/>
                    <a:pt x="2635" y="1613"/>
                  </a:cubicBezTo>
                  <a:cubicBezTo>
                    <a:pt x="2971" y="1613"/>
                    <a:pt x="3305" y="1677"/>
                    <a:pt x="3610" y="1808"/>
                  </a:cubicBezTo>
                  <a:lnTo>
                    <a:pt x="3710" y="1858"/>
                  </a:lnTo>
                  <a:lnTo>
                    <a:pt x="3710" y="1758"/>
                  </a:lnTo>
                  <a:cubicBezTo>
                    <a:pt x="3710" y="1006"/>
                    <a:pt x="4362" y="305"/>
                    <a:pt x="5189" y="179"/>
                  </a:cubicBezTo>
                  <a:cubicBezTo>
                    <a:pt x="5293" y="165"/>
                    <a:pt x="5398" y="158"/>
                    <a:pt x="5504" y="158"/>
                  </a:cubicBezTo>
                  <a:cubicBezTo>
                    <a:pt x="6142" y="158"/>
                    <a:pt x="6814" y="415"/>
                    <a:pt x="7394" y="931"/>
                  </a:cubicBezTo>
                  <a:lnTo>
                    <a:pt x="7495" y="806"/>
                  </a:lnTo>
                  <a:cubicBezTo>
                    <a:pt x="6877" y="295"/>
                    <a:pt x="6187" y="1"/>
                    <a:pt x="5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7"/>
            <p:cNvSpPr/>
            <p:nvPr/>
          </p:nvSpPr>
          <p:spPr>
            <a:xfrm>
              <a:off x="1388529" y="988138"/>
              <a:ext cx="217500" cy="59137"/>
            </a:xfrm>
            <a:custGeom>
              <a:avLst/>
              <a:gdLst/>
              <a:ahLst/>
              <a:cxnLst/>
              <a:rect l="l" t="t" r="r" b="b"/>
              <a:pathLst>
                <a:path w="9901" h="2692" extrusionOk="0">
                  <a:moveTo>
                    <a:pt x="6736" y="1"/>
                  </a:moveTo>
                  <a:cubicBezTo>
                    <a:pt x="6364" y="1"/>
                    <a:pt x="5994" y="42"/>
                    <a:pt x="5640" y="160"/>
                  </a:cubicBezTo>
                  <a:cubicBezTo>
                    <a:pt x="5615" y="160"/>
                    <a:pt x="5590" y="160"/>
                    <a:pt x="5565" y="185"/>
                  </a:cubicBezTo>
                  <a:cubicBezTo>
                    <a:pt x="4888" y="385"/>
                    <a:pt x="4287" y="786"/>
                    <a:pt x="3836" y="1363"/>
                  </a:cubicBezTo>
                  <a:cubicBezTo>
                    <a:pt x="3387" y="1047"/>
                    <a:pt x="2850" y="886"/>
                    <a:pt x="2320" y="886"/>
                  </a:cubicBezTo>
                  <a:cubicBezTo>
                    <a:pt x="2051" y="886"/>
                    <a:pt x="1783" y="927"/>
                    <a:pt x="1530" y="1012"/>
                  </a:cubicBezTo>
                  <a:cubicBezTo>
                    <a:pt x="1004" y="1162"/>
                    <a:pt x="552" y="1488"/>
                    <a:pt x="252" y="1914"/>
                  </a:cubicBezTo>
                  <a:cubicBezTo>
                    <a:pt x="151" y="2165"/>
                    <a:pt x="51" y="2415"/>
                    <a:pt x="1" y="2691"/>
                  </a:cubicBezTo>
                  <a:cubicBezTo>
                    <a:pt x="252" y="1964"/>
                    <a:pt x="853" y="1388"/>
                    <a:pt x="1555" y="1137"/>
                  </a:cubicBezTo>
                  <a:cubicBezTo>
                    <a:pt x="1788" y="1067"/>
                    <a:pt x="2030" y="1034"/>
                    <a:pt x="2273" y="1034"/>
                  </a:cubicBezTo>
                  <a:cubicBezTo>
                    <a:pt x="2815" y="1034"/>
                    <a:pt x="3361" y="1202"/>
                    <a:pt x="3811" y="1513"/>
                  </a:cubicBezTo>
                  <a:lnTo>
                    <a:pt x="3861" y="1563"/>
                  </a:lnTo>
                  <a:lnTo>
                    <a:pt x="3911" y="1513"/>
                  </a:lnTo>
                  <a:cubicBezTo>
                    <a:pt x="4567" y="654"/>
                    <a:pt x="5610" y="141"/>
                    <a:pt x="6673" y="141"/>
                  </a:cubicBezTo>
                  <a:cubicBezTo>
                    <a:pt x="6788" y="141"/>
                    <a:pt x="6903" y="147"/>
                    <a:pt x="7019" y="160"/>
                  </a:cubicBezTo>
                  <a:cubicBezTo>
                    <a:pt x="8121" y="285"/>
                    <a:pt x="9124" y="987"/>
                    <a:pt x="9675" y="1964"/>
                  </a:cubicBezTo>
                  <a:cubicBezTo>
                    <a:pt x="9700" y="2014"/>
                    <a:pt x="9725" y="2090"/>
                    <a:pt x="9750" y="2165"/>
                  </a:cubicBezTo>
                  <a:lnTo>
                    <a:pt x="9901" y="2090"/>
                  </a:lnTo>
                  <a:cubicBezTo>
                    <a:pt x="9901" y="2065"/>
                    <a:pt x="9901" y="2065"/>
                    <a:pt x="9876" y="2039"/>
                  </a:cubicBezTo>
                  <a:cubicBezTo>
                    <a:pt x="9349" y="962"/>
                    <a:pt x="8247" y="160"/>
                    <a:pt x="7044" y="9"/>
                  </a:cubicBezTo>
                  <a:cubicBezTo>
                    <a:pt x="6941" y="4"/>
                    <a:pt x="6839" y="1"/>
                    <a:pt x="67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7"/>
            <p:cNvSpPr/>
            <p:nvPr/>
          </p:nvSpPr>
          <p:spPr>
            <a:xfrm>
              <a:off x="1509109" y="930518"/>
              <a:ext cx="46286" cy="61685"/>
            </a:xfrm>
            <a:custGeom>
              <a:avLst/>
              <a:gdLst/>
              <a:ahLst/>
              <a:cxnLst/>
              <a:rect l="l" t="t" r="r" b="b"/>
              <a:pathLst>
                <a:path w="2107" h="2808" extrusionOk="0">
                  <a:moveTo>
                    <a:pt x="2081" y="1"/>
                  </a:moveTo>
                  <a:cubicBezTo>
                    <a:pt x="1479" y="51"/>
                    <a:pt x="903" y="427"/>
                    <a:pt x="527" y="1003"/>
                  </a:cubicBezTo>
                  <a:cubicBezTo>
                    <a:pt x="201" y="1479"/>
                    <a:pt x="26" y="2081"/>
                    <a:pt x="1" y="2808"/>
                  </a:cubicBezTo>
                  <a:lnTo>
                    <a:pt x="151" y="2808"/>
                  </a:lnTo>
                  <a:cubicBezTo>
                    <a:pt x="176" y="2131"/>
                    <a:pt x="352" y="1555"/>
                    <a:pt x="652" y="1078"/>
                  </a:cubicBezTo>
                  <a:cubicBezTo>
                    <a:pt x="1003" y="552"/>
                    <a:pt x="1530" y="201"/>
                    <a:pt x="2106" y="151"/>
                  </a:cubicBezTo>
                  <a:lnTo>
                    <a:pt x="20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7"/>
            <p:cNvSpPr/>
            <p:nvPr/>
          </p:nvSpPr>
          <p:spPr>
            <a:xfrm>
              <a:off x="575881" y="-152164"/>
              <a:ext cx="188305" cy="112803"/>
            </a:xfrm>
            <a:custGeom>
              <a:avLst/>
              <a:gdLst/>
              <a:ahLst/>
              <a:cxnLst/>
              <a:rect l="l" t="t" r="r" b="b"/>
              <a:pathLst>
                <a:path w="8572" h="5135" extrusionOk="0">
                  <a:moveTo>
                    <a:pt x="5835" y="0"/>
                  </a:moveTo>
                  <a:cubicBezTo>
                    <a:pt x="5023" y="0"/>
                    <a:pt x="4198" y="187"/>
                    <a:pt x="3459" y="534"/>
                  </a:cubicBezTo>
                  <a:cubicBezTo>
                    <a:pt x="1855" y="1261"/>
                    <a:pt x="802" y="2639"/>
                    <a:pt x="0" y="4218"/>
                  </a:cubicBezTo>
                  <a:cubicBezTo>
                    <a:pt x="1008" y="4815"/>
                    <a:pt x="2196" y="5134"/>
                    <a:pt x="3389" y="5134"/>
                  </a:cubicBezTo>
                  <a:cubicBezTo>
                    <a:pt x="3799" y="5134"/>
                    <a:pt x="4208" y="5097"/>
                    <a:pt x="4612" y="5020"/>
                  </a:cubicBezTo>
                  <a:cubicBezTo>
                    <a:pt x="6191" y="4694"/>
                    <a:pt x="7619" y="3792"/>
                    <a:pt x="8572" y="2514"/>
                  </a:cubicBezTo>
                  <a:cubicBezTo>
                    <a:pt x="8095" y="2438"/>
                    <a:pt x="7694" y="2313"/>
                    <a:pt x="7218" y="2188"/>
                  </a:cubicBezTo>
                  <a:cubicBezTo>
                    <a:pt x="7694" y="1762"/>
                    <a:pt x="8070" y="1311"/>
                    <a:pt x="8471" y="809"/>
                  </a:cubicBezTo>
                  <a:cubicBezTo>
                    <a:pt x="7715" y="256"/>
                    <a:pt x="6784" y="0"/>
                    <a:pt x="5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7"/>
            <p:cNvSpPr/>
            <p:nvPr/>
          </p:nvSpPr>
          <p:spPr>
            <a:xfrm>
              <a:off x="470588" y="3034590"/>
              <a:ext cx="177322" cy="126401"/>
            </a:xfrm>
            <a:custGeom>
              <a:avLst/>
              <a:gdLst/>
              <a:ahLst/>
              <a:cxnLst/>
              <a:rect l="l" t="t" r="r" b="b"/>
              <a:pathLst>
                <a:path w="8072" h="5754" extrusionOk="0">
                  <a:moveTo>
                    <a:pt x="5881" y="0"/>
                  </a:moveTo>
                  <a:cubicBezTo>
                    <a:pt x="4745" y="0"/>
                    <a:pt x="3589" y="410"/>
                    <a:pt x="2658" y="1096"/>
                  </a:cubicBezTo>
                  <a:cubicBezTo>
                    <a:pt x="1254" y="2124"/>
                    <a:pt x="477" y="3703"/>
                    <a:pt x="1" y="5382"/>
                  </a:cubicBezTo>
                  <a:cubicBezTo>
                    <a:pt x="704" y="5628"/>
                    <a:pt x="1450" y="5753"/>
                    <a:pt x="2197" y="5753"/>
                  </a:cubicBezTo>
                  <a:cubicBezTo>
                    <a:pt x="3048" y="5753"/>
                    <a:pt x="3900" y="5590"/>
                    <a:pt x="4688" y="5257"/>
                  </a:cubicBezTo>
                  <a:cubicBezTo>
                    <a:pt x="6166" y="4630"/>
                    <a:pt x="7394" y="3452"/>
                    <a:pt x="8071" y="1998"/>
                  </a:cubicBezTo>
                  <a:lnTo>
                    <a:pt x="8071" y="1998"/>
                  </a:lnTo>
                  <a:cubicBezTo>
                    <a:pt x="7923" y="2014"/>
                    <a:pt x="7781" y="2020"/>
                    <a:pt x="7640" y="2020"/>
                  </a:cubicBezTo>
                  <a:cubicBezTo>
                    <a:pt x="7326" y="2020"/>
                    <a:pt x="7021" y="1991"/>
                    <a:pt x="6693" y="1973"/>
                  </a:cubicBezTo>
                  <a:cubicBezTo>
                    <a:pt x="7069" y="1472"/>
                    <a:pt x="7344" y="921"/>
                    <a:pt x="7645" y="369"/>
                  </a:cubicBezTo>
                  <a:cubicBezTo>
                    <a:pt x="7087" y="117"/>
                    <a:pt x="6487" y="0"/>
                    <a:pt x="5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7"/>
            <p:cNvSpPr/>
            <p:nvPr/>
          </p:nvSpPr>
          <p:spPr>
            <a:xfrm>
              <a:off x="1511306" y="643007"/>
              <a:ext cx="177322" cy="126489"/>
            </a:xfrm>
            <a:custGeom>
              <a:avLst/>
              <a:gdLst/>
              <a:ahLst/>
              <a:cxnLst/>
              <a:rect l="l" t="t" r="r" b="b"/>
              <a:pathLst>
                <a:path w="8072" h="5758" extrusionOk="0">
                  <a:moveTo>
                    <a:pt x="5875" y="1"/>
                  </a:moveTo>
                  <a:cubicBezTo>
                    <a:pt x="4741" y="1"/>
                    <a:pt x="3588" y="415"/>
                    <a:pt x="2658" y="1084"/>
                  </a:cubicBezTo>
                  <a:cubicBezTo>
                    <a:pt x="1254" y="2136"/>
                    <a:pt x="477" y="3690"/>
                    <a:pt x="1" y="5394"/>
                  </a:cubicBezTo>
                  <a:cubicBezTo>
                    <a:pt x="694" y="5637"/>
                    <a:pt x="1431" y="5757"/>
                    <a:pt x="2167" y="5757"/>
                  </a:cubicBezTo>
                  <a:cubicBezTo>
                    <a:pt x="3029" y="5757"/>
                    <a:pt x="3891" y="5593"/>
                    <a:pt x="4688" y="5269"/>
                  </a:cubicBezTo>
                  <a:cubicBezTo>
                    <a:pt x="6166" y="4643"/>
                    <a:pt x="7395" y="3465"/>
                    <a:pt x="8071" y="2011"/>
                  </a:cubicBezTo>
                  <a:lnTo>
                    <a:pt x="8071" y="2011"/>
                  </a:lnTo>
                  <a:cubicBezTo>
                    <a:pt x="7976" y="2016"/>
                    <a:pt x="7883" y="2018"/>
                    <a:pt x="7791" y="2018"/>
                  </a:cubicBezTo>
                  <a:cubicBezTo>
                    <a:pt x="7423" y="2018"/>
                    <a:pt x="7074" y="1986"/>
                    <a:pt x="6693" y="1986"/>
                  </a:cubicBezTo>
                  <a:cubicBezTo>
                    <a:pt x="7069" y="1460"/>
                    <a:pt x="7344" y="933"/>
                    <a:pt x="7645" y="382"/>
                  </a:cubicBezTo>
                  <a:cubicBezTo>
                    <a:pt x="7085" y="120"/>
                    <a:pt x="6483" y="1"/>
                    <a:pt x="5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7"/>
            <p:cNvSpPr/>
            <p:nvPr/>
          </p:nvSpPr>
          <p:spPr>
            <a:xfrm>
              <a:off x="1820740" y="1314268"/>
              <a:ext cx="135452" cy="178947"/>
            </a:xfrm>
            <a:custGeom>
              <a:avLst/>
              <a:gdLst/>
              <a:ahLst/>
              <a:cxnLst/>
              <a:rect l="l" t="t" r="r" b="b"/>
              <a:pathLst>
                <a:path w="6166" h="8146" extrusionOk="0">
                  <a:moveTo>
                    <a:pt x="577" y="1"/>
                  </a:moveTo>
                  <a:lnTo>
                    <a:pt x="577" y="1"/>
                  </a:lnTo>
                  <a:cubicBezTo>
                    <a:pt x="0" y="1504"/>
                    <a:pt x="0" y="3209"/>
                    <a:pt x="602" y="4687"/>
                  </a:cubicBezTo>
                  <a:cubicBezTo>
                    <a:pt x="1178" y="6191"/>
                    <a:pt x="2331" y="7444"/>
                    <a:pt x="3760" y="8146"/>
                  </a:cubicBezTo>
                  <a:cubicBezTo>
                    <a:pt x="3735" y="7670"/>
                    <a:pt x="3785" y="7244"/>
                    <a:pt x="3835" y="6767"/>
                  </a:cubicBezTo>
                  <a:cubicBezTo>
                    <a:pt x="4311" y="7143"/>
                    <a:pt x="4862" y="7444"/>
                    <a:pt x="5389" y="7770"/>
                  </a:cubicBezTo>
                  <a:cubicBezTo>
                    <a:pt x="6166" y="6191"/>
                    <a:pt x="5815" y="4211"/>
                    <a:pt x="4812" y="2757"/>
                  </a:cubicBezTo>
                  <a:cubicBezTo>
                    <a:pt x="3810" y="1329"/>
                    <a:pt x="2256" y="527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7"/>
            <p:cNvSpPr/>
            <p:nvPr/>
          </p:nvSpPr>
          <p:spPr>
            <a:xfrm>
              <a:off x="147014" y="740016"/>
              <a:ext cx="147028" cy="157507"/>
            </a:xfrm>
            <a:custGeom>
              <a:avLst/>
              <a:gdLst/>
              <a:ahLst/>
              <a:cxnLst/>
              <a:rect l="l" t="t" r="r" b="b"/>
              <a:pathLst>
                <a:path w="6693" h="7170" extrusionOk="0">
                  <a:moveTo>
                    <a:pt x="6542" y="0"/>
                  </a:moveTo>
                  <a:cubicBezTo>
                    <a:pt x="4971" y="0"/>
                    <a:pt x="3408" y="574"/>
                    <a:pt x="2206" y="1580"/>
                  </a:cubicBezTo>
                  <a:cubicBezTo>
                    <a:pt x="1003" y="2633"/>
                    <a:pt x="201" y="4136"/>
                    <a:pt x="0" y="5715"/>
                  </a:cubicBezTo>
                  <a:cubicBezTo>
                    <a:pt x="452" y="5540"/>
                    <a:pt x="853" y="5465"/>
                    <a:pt x="1329" y="5339"/>
                  </a:cubicBezTo>
                  <a:lnTo>
                    <a:pt x="1329" y="5339"/>
                  </a:lnTo>
                  <a:cubicBezTo>
                    <a:pt x="1128" y="5916"/>
                    <a:pt x="1028" y="6517"/>
                    <a:pt x="928" y="7144"/>
                  </a:cubicBezTo>
                  <a:cubicBezTo>
                    <a:pt x="1076" y="7161"/>
                    <a:pt x="1224" y="7169"/>
                    <a:pt x="1372" y="7169"/>
                  </a:cubicBezTo>
                  <a:cubicBezTo>
                    <a:pt x="2949" y="7169"/>
                    <a:pt x="4477" y="6219"/>
                    <a:pt x="5439" y="4913"/>
                  </a:cubicBezTo>
                  <a:cubicBezTo>
                    <a:pt x="6467" y="3510"/>
                    <a:pt x="6692" y="1780"/>
                    <a:pt x="6642" y="1"/>
                  </a:cubicBezTo>
                  <a:cubicBezTo>
                    <a:pt x="6609" y="1"/>
                    <a:pt x="6575" y="0"/>
                    <a:pt x="65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7"/>
            <p:cNvSpPr/>
            <p:nvPr/>
          </p:nvSpPr>
          <p:spPr>
            <a:xfrm>
              <a:off x="1711713" y="2324972"/>
              <a:ext cx="135452" cy="178969"/>
            </a:xfrm>
            <a:custGeom>
              <a:avLst/>
              <a:gdLst/>
              <a:ahLst/>
              <a:cxnLst/>
              <a:rect l="l" t="t" r="r" b="b"/>
              <a:pathLst>
                <a:path w="6166" h="8147" extrusionOk="0">
                  <a:moveTo>
                    <a:pt x="551" y="1"/>
                  </a:moveTo>
                  <a:lnTo>
                    <a:pt x="551" y="1"/>
                  </a:lnTo>
                  <a:cubicBezTo>
                    <a:pt x="0" y="1479"/>
                    <a:pt x="0" y="3184"/>
                    <a:pt x="577" y="4687"/>
                  </a:cubicBezTo>
                  <a:cubicBezTo>
                    <a:pt x="1153" y="6166"/>
                    <a:pt x="2306" y="7444"/>
                    <a:pt x="3759" y="8146"/>
                  </a:cubicBezTo>
                  <a:cubicBezTo>
                    <a:pt x="3734" y="7670"/>
                    <a:pt x="3785" y="7244"/>
                    <a:pt x="3810" y="6768"/>
                  </a:cubicBezTo>
                  <a:cubicBezTo>
                    <a:pt x="4311" y="7144"/>
                    <a:pt x="4837" y="7444"/>
                    <a:pt x="5389" y="7745"/>
                  </a:cubicBezTo>
                  <a:cubicBezTo>
                    <a:pt x="6166" y="6166"/>
                    <a:pt x="5790" y="4211"/>
                    <a:pt x="4787" y="2758"/>
                  </a:cubicBezTo>
                  <a:cubicBezTo>
                    <a:pt x="3785" y="1329"/>
                    <a:pt x="2231" y="527"/>
                    <a:pt x="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17" name="Google Shape;7917;p9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7918" name="Google Shape;7918;p9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9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9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9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9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9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9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9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9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9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9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9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9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9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9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9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9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9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9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9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9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9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9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9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9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9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9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9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9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9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9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9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9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9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9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9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9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9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9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9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9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9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9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9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9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9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9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9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9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9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9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9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9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9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9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9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9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9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9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9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9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9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9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9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9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9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9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9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9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9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9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9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9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9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9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9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9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9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9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9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9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9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9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9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9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9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9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9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9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9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9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9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9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9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9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9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9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9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9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9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9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9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9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9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9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9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9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9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9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9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9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9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9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9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9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9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9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9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9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9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9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9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9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9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9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9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9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9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9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9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9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9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9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9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9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9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9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9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9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9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9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9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9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9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9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9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9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9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9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9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9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9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9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9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9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9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9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9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9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9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9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9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9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9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9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9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9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9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9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9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9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9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9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9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9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9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9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9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9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9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9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9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9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9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9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9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9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9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9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9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9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9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9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9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9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9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9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9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9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9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9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9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9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9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9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9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9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9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9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9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9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9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9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9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9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9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9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9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9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9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9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9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9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9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9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9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9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9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9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9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9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9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9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9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9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9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9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9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9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9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9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9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9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9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9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9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9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9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9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9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9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9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9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9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9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9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9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9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9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9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9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9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9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9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9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9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9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9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9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9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9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9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9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9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9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9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9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9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9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9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9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9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9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9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9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9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9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9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9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9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9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9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9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9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9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9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9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9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9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9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9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9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9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9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9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9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9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9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9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9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9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9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9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9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9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9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9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9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9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9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9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9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9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9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9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9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9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9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9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9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9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9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9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9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9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9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9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9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9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9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9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9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9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9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9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9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9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9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9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9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9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9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9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9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9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9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9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9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9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9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9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9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9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9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9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9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9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9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9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9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9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9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9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9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9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9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9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9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9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9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9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9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9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9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9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9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9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9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9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9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9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9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9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9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9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9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9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9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9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9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9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9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9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9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9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9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9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9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9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9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9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9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9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9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9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9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9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9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9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9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9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9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9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9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9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9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9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9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9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9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9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9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9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9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9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9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9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9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9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9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9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9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9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9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9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9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9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9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9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9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9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9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9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9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9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9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9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9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9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9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9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9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9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9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9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9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9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9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9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9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9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9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9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9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9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9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9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9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9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9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9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9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9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9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9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9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9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9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9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9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9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9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9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9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9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9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9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9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9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9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9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9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9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9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9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9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9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9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9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9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9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9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9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9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9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9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9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9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9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9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9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9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9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9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9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9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9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9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9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9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9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9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9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9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9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9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9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9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9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9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9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9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9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9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9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9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9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9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9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9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9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9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9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9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9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9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9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9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9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9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9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9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9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9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9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9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9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9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9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9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9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9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9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9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9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9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9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9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9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9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9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9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9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9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9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9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9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9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9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9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9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9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9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9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9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9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9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9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9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9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9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9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9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9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9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9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9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9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9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9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9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9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9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9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9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9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9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9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9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9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9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9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9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9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9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9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9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9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9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9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9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9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9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9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9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9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9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9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9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9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9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9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9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9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9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9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9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9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9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9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9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9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9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9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9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9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9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9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9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9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9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9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9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9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9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9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9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9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9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9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9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9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9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9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9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9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9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9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9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9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9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9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9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9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9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9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9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9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9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9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9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9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9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9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9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9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9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9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9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9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9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9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9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9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9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9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9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9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9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9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9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9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9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9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9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9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9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9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9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9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9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9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9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9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9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9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9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9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9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9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9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9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9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9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9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9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9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9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9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9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9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9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9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9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9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9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9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9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9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9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9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9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9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9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9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9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9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9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9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9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9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9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9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9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9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9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9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9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9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9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9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9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9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9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9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9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9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9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9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9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9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9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9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9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9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9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9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9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9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9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9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9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9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9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9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9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9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9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9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9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9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9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9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9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9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9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9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9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9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9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9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9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9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9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9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9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9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9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9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9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9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9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9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9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9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9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9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9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9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9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9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9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9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9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9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9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9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9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9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9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9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9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9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9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9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9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9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9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9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9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9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9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9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9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9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9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9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9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9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9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9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9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9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9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9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9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9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9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9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9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9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9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9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9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9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9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9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9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9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9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9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9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9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9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9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9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9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9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9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9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9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9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9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9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9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9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9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9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9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9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9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9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9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9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9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9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9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9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9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9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9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9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9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9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9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9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9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9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9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9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9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9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9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9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9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9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9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9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9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9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9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9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9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9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9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9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9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9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9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9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9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9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9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9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9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9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9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9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9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9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9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9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9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9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9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9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9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9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9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9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9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9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9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9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9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9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9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9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9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9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9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9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9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9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9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9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9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9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9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9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9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9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9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9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9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9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9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9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9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9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9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9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9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9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9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9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9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9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9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9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9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9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9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9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9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9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9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9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9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9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9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9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9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9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9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9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9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9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9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9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9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9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40" name="Google Shape;8940;p9"/>
          <p:cNvSpPr txBox="1">
            <a:spLocks noGrp="1"/>
          </p:cNvSpPr>
          <p:nvPr>
            <p:ph type="title"/>
          </p:nvPr>
        </p:nvSpPr>
        <p:spPr>
          <a:xfrm>
            <a:off x="2014800" y="1482700"/>
            <a:ext cx="511440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0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941" name="Google Shape;8941;p9"/>
          <p:cNvSpPr txBox="1">
            <a:spLocks noGrp="1"/>
          </p:cNvSpPr>
          <p:nvPr>
            <p:ph type="subTitle" idx="1"/>
          </p:nvPr>
        </p:nvSpPr>
        <p:spPr>
          <a:xfrm>
            <a:off x="2594250" y="2750800"/>
            <a:ext cx="3955500" cy="9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grpSp>
        <p:nvGrpSpPr>
          <p:cNvPr id="8942" name="Google Shape;8942;p9"/>
          <p:cNvGrpSpPr/>
          <p:nvPr/>
        </p:nvGrpSpPr>
        <p:grpSpPr>
          <a:xfrm>
            <a:off x="-7979" y="2471889"/>
            <a:ext cx="2554750" cy="2683552"/>
            <a:chOff x="4057300" y="1727225"/>
            <a:chExt cx="2554750" cy="2327250"/>
          </a:xfrm>
        </p:grpSpPr>
        <p:sp>
          <p:nvSpPr>
            <p:cNvPr id="8943" name="Google Shape;8943;p9"/>
            <p:cNvSpPr/>
            <p:nvPr/>
          </p:nvSpPr>
          <p:spPr>
            <a:xfrm>
              <a:off x="4057300" y="1793375"/>
              <a:ext cx="2538025" cy="2261100"/>
            </a:xfrm>
            <a:custGeom>
              <a:avLst/>
              <a:gdLst/>
              <a:ahLst/>
              <a:cxnLst/>
              <a:rect l="l" t="t" r="r" b="b"/>
              <a:pathLst>
                <a:path w="101521" h="90444" extrusionOk="0">
                  <a:moveTo>
                    <a:pt x="10054" y="0"/>
                  </a:moveTo>
                  <a:cubicBezTo>
                    <a:pt x="7811" y="0"/>
                    <a:pt x="5555" y="278"/>
                    <a:pt x="3545" y="949"/>
                  </a:cubicBezTo>
                  <a:cubicBezTo>
                    <a:pt x="2289" y="1367"/>
                    <a:pt x="1113" y="1626"/>
                    <a:pt x="0" y="1795"/>
                  </a:cubicBezTo>
                  <a:lnTo>
                    <a:pt x="0" y="90444"/>
                  </a:lnTo>
                  <a:lnTo>
                    <a:pt x="101521" y="90444"/>
                  </a:lnTo>
                  <a:cubicBezTo>
                    <a:pt x="92061" y="84128"/>
                    <a:pt x="79920" y="75541"/>
                    <a:pt x="70406" y="67212"/>
                  </a:cubicBezTo>
                  <a:cubicBezTo>
                    <a:pt x="52119" y="51214"/>
                    <a:pt x="24701" y="5518"/>
                    <a:pt x="22421" y="3229"/>
                  </a:cubicBezTo>
                  <a:cubicBezTo>
                    <a:pt x="20802" y="1617"/>
                    <a:pt x="15466" y="0"/>
                    <a:pt x="10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9"/>
            <p:cNvSpPr/>
            <p:nvPr/>
          </p:nvSpPr>
          <p:spPr>
            <a:xfrm>
              <a:off x="4669700" y="3475225"/>
              <a:ext cx="666975" cy="579250"/>
            </a:xfrm>
            <a:custGeom>
              <a:avLst/>
              <a:gdLst/>
              <a:ahLst/>
              <a:cxnLst/>
              <a:rect l="l" t="t" r="r" b="b"/>
              <a:pathLst>
                <a:path w="26679" h="23170" extrusionOk="0">
                  <a:moveTo>
                    <a:pt x="935" y="1"/>
                  </a:moveTo>
                  <a:cubicBezTo>
                    <a:pt x="0" y="1"/>
                    <a:pt x="7973" y="9915"/>
                    <a:pt x="15143" y="17887"/>
                  </a:cubicBezTo>
                  <a:cubicBezTo>
                    <a:pt x="16791" y="19722"/>
                    <a:pt x="18083" y="21486"/>
                    <a:pt x="19170" y="23170"/>
                  </a:cubicBezTo>
                  <a:lnTo>
                    <a:pt x="26679" y="23170"/>
                  </a:lnTo>
                  <a:cubicBezTo>
                    <a:pt x="26581" y="23072"/>
                    <a:pt x="26483" y="22982"/>
                    <a:pt x="26394" y="22884"/>
                  </a:cubicBezTo>
                  <a:cubicBezTo>
                    <a:pt x="7402" y="2753"/>
                    <a:pt x="2379" y="473"/>
                    <a:pt x="1016" y="19"/>
                  </a:cubicBezTo>
                  <a:cubicBezTo>
                    <a:pt x="980" y="10"/>
                    <a:pt x="962" y="1"/>
                    <a:pt x="9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9"/>
            <p:cNvSpPr/>
            <p:nvPr/>
          </p:nvSpPr>
          <p:spPr>
            <a:xfrm>
              <a:off x="4057300" y="2613875"/>
              <a:ext cx="938225" cy="1440600"/>
            </a:xfrm>
            <a:custGeom>
              <a:avLst/>
              <a:gdLst/>
              <a:ahLst/>
              <a:cxnLst/>
              <a:rect l="l" t="t" r="r" b="b"/>
              <a:pathLst>
                <a:path w="37529" h="57624" extrusionOk="0">
                  <a:moveTo>
                    <a:pt x="0" y="39862"/>
                  </a:moveTo>
                  <a:lnTo>
                    <a:pt x="0" y="57624"/>
                  </a:lnTo>
                  <a:lnTo>
                    <a:pt x="7990" y="57624"/>
                  </a:lnTo>
                  <a:cubicBezTo>
                    <a:pt x="7028" y="55824"/>
                    <a:pt x="6146" y="53544"/>
                    <a:pt x="5131" y="49990"/>
                  </a:cubicBezTo>
                  <a:cubicBezTo>
                    <a:pt x="3563" y="44494"/>
                    <a:pt x="980" y="41697"/>
                    <a:pt x="0" y="39862"/>
                  </a:cubicBezTo>
                  <a:close/>
                  <a:moveTo>
                    <a:pt x="0" y="0"/>
                  </a:moveTo>
                  <a:lnTo>
                    <a:pt x="0" y="32246"/>
                  </a:lnTo>
                  <a:cubicBezTo>
                    <a:pt x="1309" y="34072"/>
                    <a:pt x="2788" y="36967"/>
                    <a:pt x="2726" y="38588"/>
                  </a:cubicBezTo>
                  <a:cubicBezTo>
                    <a:pt x="2601" y="41795"/>
                    <a:pt x="5594" y="43603"/>
                    <a:pt x="6048" y="46801"/>
                  </a:cubicBezTo>
                  <a:cubicBezTo>
                    <a:pt x="6503" y="49990"/>
                    <a:pt x="10155" y="52733"/>
                    <a:pt x="11527" y="55931"/>
                  </a:cubicBezTo>
                  <a:cubicBezTo>
                    <a:pt x="11749" y="56457"/>
                    <a:pt x="11945" y="57036"/>
                    <a:pt x="12088" y="57624"/>
                  </a:cubicBezTo>
                  <a:lnTo>
                    <a:pt x="37528" y="57624"/>
                  </a:lnTo>
                  <a:cubicBezTo>
                    <a:pt x="35301" y="52217"/>
                    <a:pt x="32575" y="45732"/>
                    <a:pt x="28923" y="42472"/>
                  </a:cubicBezTo>
                  <a:cubicBezTo>
                    <a:pt x="23534" y="37670"/>
                    <a:pt x="19241" y="32789"/>
                    <a:pt x="18644" y="24728"/>
                  </a:cubicBezTo>
                  <a:cubicBezTo>
                    <a:pt x="18056" y="16666"/>
                    <a:pt x="17005" y="6627"/>
                    <a:pt x="11981" y="2975"/>
                  </a:cubicBezTo>
                  <a:cubicBezTo>
                    <a:pt x="9255" y="989"/>
                    <a:pt x="4320" y="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9"/>
            <p:cNvSpPr/>
            <p:nvPr/>
          </p:nvSpPr>
          <p:spPr>
            <a:xfrm>
              <a:off x="5759550" y="3420225"/>
              <a:ext cx="852500" cy="634250"/>
            </a:xfrm>
            <a:custGeom>
              <a:avLst/>
              <a:gdLst/>
              <a:ahLst/>
              <a:cxnLst/>
              <a:rect l="l" t="t" r="r" b="b"/>
              <a:pathLst>
                <a:path w="34100" h="25370" extrusionOk="0">
                  <a:moveTo>
                    <a:pt x="0" y="1"/>
                  </a:moveTo>
                  <a:cubicBezTo>
                    <a:pt x="784" y="758"/>
                    <a:pt x="1559" y="1470"/>
                    <a:pt x="2316" y="2138"/>
                  </a:cubicBezTo>
                  <a:cubicBezTo>
                    <a:pt x="5381" y="4820"/>
                    <a:pt x="8712" y="7528"/>
                    <a:pt x="12151" y="10173"/>
                  </a:cubicBezTo>
                  <a:cubicBezTo>
                    <a:pt x="9202" y="7875"/>
                    <a:pt x="4347" y="3991"/>
                    <a:pt x="0" y="1"/>
                  </a:cubicBezTo>
                  <a:close/>
                  <a:moveTo>
                    <a:pt x="15731" y="12908"/>
                  </a:moveTo>
                  <a:cubicBezTo>
                    <a:pt x="21851" y="17477"/>
                    <a:pt x="28069" y="21789"/>
                    <a:pt x="33431" y="25370"/>
                  </a:cubicBezTo>
                  <a:lnTo>
                    <a:pt x="34099" y="25370"/>
                  </a:lnTo>
                  <a:cubicBezTo>
                    <a:pt x="26750" y="20426"/>
                    <a:pt x="18751" y="15019"/>
                    <a:pt x="15731" y="12908"/>
                  </a:cubicBezTo>
                  <a:close/>
                </a:path>
              </a:pathLst>
            </a:custGeom>
            <a:solidFill>
              <a:srgbClr val="CB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9"/>
            <p:cNvSpPr/>
            <p:nvPr/>
          </p:nvSpPr>
          <p:spPr>
            <a:xfrm>
              <a:off x="5038250" y="2933425"/>
              <a:ext cx="1557075" cy="1121050"/>
            </a:xfrm>
            <a:custGeom>
              <a:avLst/>
              <a:gdLst/>
              <a:ahLst/>
              <a:cxnLst/>
              <a:rect l="l" t="t" r="r" b="b"/>
              <a:pathLst>
                <a:path w="62283" h="44842" extrusionOk="0">
                  <a:moveTo>
                    <a:pt x="1150" y="1"/>
                  </a:moveTo>
                  <a:cubicBezTo>
                    <a:pt x="677" y="1"/>
                    <a:pt x="285" y="72"/>
                    <a:pt x="0" y="205"/>
                  </a:cubicBezTo>
                  <a:cubicBezTo>
                    <a:pt x="0" y="205"/>
                    <a:pt x="2094" y="9826"/>
                    <a:pt x="5292" y="16667"/>
                  </a:cubicBezTo>
                  <a:cubicBezTo>
                    <a:pt x="8489" y="23517"/>
                    <a:pt x="20613" y="24425"/>
                    <a:pt x="25966" y="33333"/>
                  </a:cubicBezTo>
                  <a:cubicBezTo>
                    <a:pt x="28282" y="37199"/>
                    <a:pt x="31667" y="41278"/>
                    <a:pt x="35533" y="44842"/>
                  </a:cubicBezTo>
                  <a:lnTo>
                    <a:pt x="62283" y="44842"/>
                  </a:lnTo>
                  <a:cubicBezTo>
                    <a:pt x="56921" y="41261"/>
                    <a:pt x="50703" y="36949"/>
                    <a:pt x="44583" y="32380"/>
                  </a:cubicBezTo>
                  <a:cubicBezTo>
                    <a:pt x="44022" y="31979"/>
                    <a:pt x="43630" y="31694"/>
                    <a:pt x="43452" y="31560"/>
                  </a:cubicBezTo>
                  <a:cubicBezTo>
                    <a:pt x="43042" y="31240"/>
                    <a:pt x="42178" y="30571"/>
                    <a:pt x="41003" y="29645"/>
                  </a:cubicBezTo>
                  <a:cubicBezTo>
                    <a:pt x="37564" y="27000"/>
                    <a:pt x="34233" y="24292"/>
                    <a:pt x="31168" y="21610"/>
                  </a:cubicBezTo>
                  <a:cubicBezTo>
                    <a:pt x="30411" y="20942"/>
                    <a:pt x="29636" y="20230"/>
                    <a:pt x="28852" y="19473"/>
                  </a:cubicBezTo>
                  <a:cubicBezTo>
                    <a:pt x="26029" y="16889"/>
                    <a:pt x="23428" y="14253"/>
                    <a:pt x="21700" y="11981"/>
                  </a:cubicBezTo>
                  <a:cubicBezTo>
                    <a:pt x="16783" y="5505"/>
                    <a:pt x="5479" y="1"/>
                    <a:pt x="1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9"/>
            <p:cNvSpPr/>
            <p:nvPr/>
          </p:nvSpPr>
          <p:spPr>
            <a:xfrm>
              <a:off x="4057300" y="1727225"/>
              <a:ext cx="1640575" cy="1748475"/>
            </a:xfrm>
            <a:custGeom>
              <a:avLst/>
              <a:gdLst/>
              <a:ahLst/>
              <a:cxnLst/>
              <a:rect l="l" t="t" r="r" b="b"/>
              <a:pathLst>
                <a:path w="65623" h="69939" extrusionOk="0">
                  <a:moveTo>
                    <a:pt x="13269" y="0"/>
                  </a:moveTo>
                  <a:cubicBezTo>
                    <a:pt x="9759" y="0"/>
                    <a:pt x="6250" y="3510"/>
                    <a:pt x="2744" y="3510"/>
                  </a:cubicBezTo>
                  <a:cubicBezTo>
                    <a:pt x="2019" y="3510"/>
                    <a:pt x="1295" y="3360"/>
                    <a:pt x="570" y="2998"/>
                  </a:cubicBezTo>
                  <a:cubicBezTo>
                    <a:pt x="383" y="2900"/>
                    <a:pt x="187" y="2811"/>
                    <a:pt x="0" y="2731"/>
                  </a:cubicBezTo>
                  <a:lnTo>
                    <a:pt x="0" y="62323"/>
                  </a:lnTo>
                  <a:cubicBezTo>
                    <a:pt x="1701" y="61815"/>
                    <a:pt x="3046" y="59891"/>
                    <a:pt x="3046" y="52587"/>
                  </a:cubicBezTo>
                  <a:cubicBezTo>
                    <a:pt x="3046" y="45972"/>
                    <a:pt x="6351" y="42667"/>
                    <a:pt x="8555" y="42667"/>
                  </a:cubicBezTo>
                  <a:cubicBezTo>
                    <a:pt x="9657" y="42667"/>
                    <a:pt x="10484" y="43494"/>
                    <a:pt x="10484" y="45149"/>
                  </a:cubicBezTo>
                  <a:cubicBezTo>
                    <a:pt x="10484" y="49194"/>
                    <a:pt x="12136" y="53244"/>
                    <a:pt x="14096" y="53244"/>
                  </a:cubicBezTo>
                  <a:cubicBezTo>
                    <a:pt x="14535" y="53244"/>
                    <a:pt x="14990" y="53040"/>
                    <a:pt x="15446" y="52587"/>
                  </a:cubicBezTo>
                  <a:cubicBezTo>
                    <a:pt x="16684" y="51344"/>
                    <a:pt x="17452" y="50104"/>
                    <a:pt x="18530" y="50104"/>
                  </a:cubicBezTo>
                  <a:cubicBezTo>
                    <a:pt x="19608" y="50104"/>
                    <a:pt x="20995" y="51344"/>
                    <a:pt x="23472" y="55063"/>
                  </a:cubicBezTo>
                  <a:cubicBezTo>
                    <a:pt x="28433" y="62501"/>
                    <a:pt x="38348" y="69939"/>
                    <a:pt x="40833" y="69939"/>
                  </a:cubicBezTo>
                  <a:cubicBezTo>
                    <a:pt x="43309" y="69939"/>
                    <a:pt x="35871" y="62501"/>
                    <a:pt x="35871" y="57539"/>
                  </a:cubicBezTo>
                  <a:cubicBezTo>
                    <a:pt x="35871" y="53914"/>
                    <a:pt x="39856" y="51611"/>
                    <a:pt x="42963" y="51611"/>
                  </a:cubicBezTo>
                  <a:cubicBezTo>
                    <a:pt x="44101" y="51611"/>
                    <a:pt x="45122" y="51920"/>
                    <a:pt x="45786" y="52587"/>
                  </a:cubicBezTo>
                  <a:cubicBezTo>
                    <a:pt x="47999" y="54792"/>
                    <a:pt x="58073" y="62895"/>
                    <a:pt x="62002" y="62895"/>
                  </a:cubicBezTo>
                  <a:cubicBezTo>
                    <a:pt x="62485" y="62895"/>
                    <a:pt x="62875" y="62772"/>
                    <a:pt x="63147" y="62501"/>
                  </a:cubicBezTo>
                  <a:cubicBezTo>
                    <a:pt x="65623" y="60024"/>
                    <a:pt x="40833" y="35226"/>
                    <a:pt x="35871" y="25311"/>
                  </a:cubicBezTo>
                  <a:cubicBezTo>
                    <a:pt x="30910" y="15388"/>
                    <a:pt x="20399" y="2998"/>
                    <a:pt x="15446" y="513"/>
                  </a:cubicBezTo>
                  <a:cubicBezTo>
                    <a:pt x="14720" y="150"/>
                    <a:pt x="13994" y="0"/>
                    <a:pt x="13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9" name="Google Shape;8949;p9"/>
          <p:cNvGrpSpPr/>
          <p:nvPr/>
        </p:nvGrpSpPr>
        <p:grpSpPr>
          <a:xfrm>
            <a:off x="6330700" y="2511268"/>
            <a:ext cx="2813300" cy="2644174"/>
            <a:chOff x="754100" y="1761375"/>
            <a:chExt cx="2813300" cy="2293100"/>
          </a:xfrm>
        </p:grpSpPr>
        <p:sp>
          <p:nvSpPr>
            <p:cNvPr id="8950" name="Google Shape;8950;p9"/>
            <p:cNvSpPr/>
            <p:nvPr/>
          </p:nvSpPr>
          <p:spPr>
            <a:xfrm>
              <a:off x="754100" y="1827550"/>
              <a:ext cx="2813300" cy="2226925"/>
            </a:xfrm>
            <a:custGeom>
              <a:avLst/>
              <a:gdLst/>
              <a:ahLst/>
              <a:cxnLst/>
              <a:rect l="l" t="t" r="r" b="b"/>
              <a:pathLst>
                <a:path w="112532" h="89077" extrusionOk="0">
                  <a:moveTo>
                    <a:pt x="112531" y="428"/>
                  </a:moveTo>
                  <a:cubicBezTo>
                    <a:pt x="107552" y="1185"/>
                    <a:pt x="103819" y="0"/>
                    <a:pt x="100087" y="1862"/>
                  </a:cubicBezTo>
                  <a:cubicBezTo>
                    <a:pt x="95517" y="4151"/>
                    <a:pt x="81808" y="20140"/>
                    <a:pt x="74949" y="26999"/>
                  </a:cubicBezTo>
                  <a:cubicBezTo>
                    <a:pt x="68091" y="33849"/>
                    <a:pt x="47532" y="54417"/>
                    <a:pt x="33823" y="65845"/>
                  </a:cubicBezTo>
                  <a:cubicBezTo>
                    <a:pt x="24576" y="73542"/>
                    <a:pt x="9095" y="82289"/>
                    <a:pt x="0" y="87161"/>
                  </a:cubicBezTo>
                  <a:lnTo>
                    <a:pt x="0" y="89077"/>
                  </a:lnTo>
                  <a:lnTo>
                    <a:pt x="112531" y="89077"/>
                  </a:lnTo>
                  <a:lnTo>
                    <a:pt x="112531" y="4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9"/>
            <p:cNvSpPr/>
            <p:nvPr/>
          </p:nvSpPr>
          <p:spPr>
            <a:xfrm>
              <a:off x="2716225" y="3470100"/>
              <a:ext cx="308025" cy="584375"/>
            </a:xfrm>
            <a:custGeom>
              <a:avLst/>
              <a:gdLst/>
              <a:ahLst/>
              <a:cxnLst/>
              <a:rect l="l" t="t" r="r" b="b"/>
              <a:pathLst>
                <a:path w="12321" h="23375" extrusionOk="0">
                  <a:moveTo>
                    <a:pt x="12151" y="1"/>
                  </a:moveTo>
                  <a:cubicBezTo>
                    <a:pt x="11447" y="1"/>
                    <a:pt x="8142" y="6610"/>
                    <a:pt x="8142" y="6610"/>
                  </a:cubicBezTo>
                  <a:cubicBezTo>
                    <a:pt x="8142" y="6610"/>
                    <a:pt x="4401" y="12846"/>
                    <a:pt x="2165" y="18404"/>
                  </a:cubicBezTo>
                  <a:cubicBezTo>
                    <a:pt x="1310" y="20533"/>
                    <a:pt x="722" y="22029"/>
                    <a:pt x="1" y="23375"/>
                  </a:cubicBezTo>
                  <a:lnTo>
                    <a:pt x="5613" y="23375"/>
                  </a:lnTo>
                  <a:cubicBezTo>
                    <a:pt x="7198" y="20480"/>
                    <a:pt x="8419" y="17335"/>
                    <a:pt x="9051" y="14378"/>
                  </a:cubicBezTo>
                  <a:cubicBezTo>
                    <a:pt x="10423" y="7982"/>
                    <a:pt x="11795" y="3876"/>
                    <a:pt x="12249" y="678"/>
                  </a:cubicBezTo>
                  <a:cubicBezTo>
                    <a:pt x="12320" y="206"/>
                    <a:pt x="12276" y="1"/>
                    <a:pt x="121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9"/>
            <p:cNvSpPr/>
            <p:nvPr/>
          </p:nvSpPr>
          <p:spPr>
            <a:xfrm>
              <a:off x="2276200" y="3273475"/>
              <a:ext cx="325375" cy="493275"/>
            </a:xfrm>
            <a:custGeom>
              <a:avLst/>
              <a:gdLst/>
              <a:ahLst/>
              <a:cxnLst/>
              <a:rect l="l" t="t" r="r" b="b"/>
              <a:pathLst>
                <a:path w="13015" h="19731" extrusionOk="0">
                  <a:moveTo>
                    <a:pt x="10832" y="0"/>
                  </a:moveTo>
                  <a:cubicBezTo>
                    <a:pt x="10511" y="0"/>
                    <a:pt x="10244" y="90"/>
                    <a:pt x="10137" y="232"/>
                  </a:cubicBezTo>
                  <a:cubicBezTo>
                    <a:pt x="10137" y="232"/>
                    <a:pt x="8854" y="784"/>
                    <a:pt x="8391" y="2156"/>
                  </a:cubicBezTo>
                  <a:cubicBezTo>
                    <a:pt x="7937" y="3528"/>
                    <a:pt x="6111" y="8543"/>
                    <a:pt x="3831" y="11741"/>
                  </a:cubicBezTo>
                  <a:cubicBezTo>
                    <a:pt x="1550" y="14939"/>
                    <a:pt x="463" y="15357"/>
                    <a:pt x="89" y="18573"/>
                  </a:cubicBezTo>
                  <a:cubicBezTo>
                    <a:pt x="0" y="19383"/>
                    <a:pt x="72" y="19731"/>
                    <a:pt x="321" y="19731"/>
                  </a:cubicBezTo>
                  <a:cubicBezTo>
                    <a:pt x="1060" y="19731"/>
                    <a:pt x="3278" y="16747"/>
                    <a:pt x="7028" y="14021"/>
                  </a:cubicBezTo>
                  <a:cubicBezTo>
                    <a:pt x="12043" y="10369"/>
                    <a:pt x="10306" y="6521"/>
                    <a:pt x="11865" y="3198"/>
                  </a:cubicBezTo>
                  <a:cubicBezTo>
                    <a:pt x="13014" y="740"/>
                    <a:pt x="11732" y="0"/>
                    <a:pt x="10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9"/>
            <p:cNvSpPr/>
            <p:nvPr/>
          </p:nvSpPr>
          <p:spPr>
            <a:xfrm>
              <a:off x="754100" y="3297300"/>
              <a:ext cx="1047775" cy="709300"/>
            </a:xfrm>
            <a:custGeom>
              <a:avLst/>
              <a:gdLst/>
              <a:ahLst/>
              <a:cxnLst/>
              <a:rect l="l" t="t" r="r" b="b"/>
              <a:pathLst>
                <a:path w="41911" h="28372" extrusionOk="0">
                  <a:moveTo>
                    <a:pt x="41911" y="1"/>
                  </a:moveTo>
                  <a:lnTo>
                    <a:pt x="41911" y="1"/>
                  </a:lnTo>
                  <a:cubicBezTo>
                    <a:pt x="38437" y="2726"/>
                    <a:pt x="35275" y="5381"/>
                    <a:pt x="33671" y="7136"/>
                  </a:cubicBezTo>
                  <a:cubicBezTo>
                    <a:pt x="33627" y="7189"/>
                    <a:pt x="33573" y="7251"/>
                    <a:pt x="33520" y="7305"/>
                  </a:cubicBezTo>
                  <a:cubicBezTo>
                    <a:pt x="33618" y="7216"/>
                    <a:pt x="33725" y="7136"/>
                    <a:pt x="33823" y="7055"/>
                  </a:cubicBezTo>
                  <a:cubicBezTo>
                    <a:pt x="36326" y="4962"/>
                    <a:pt x="39069" y="2566"/>
                    <a:pt x="41911" y="1"/>
                  </a:cubicBezTo>
                  <a:close/>
                  <a:moveTo>
                    <a:pt x="16016" y="19286"/>
                  </a:moveTo>
                  <a:cubicBezTo>
                    <a:pt x="11518" y="21967"/>
                    <a:pt x="7830" y="24033"/>
                    <a:pt x="7313" y="24354"/>
                  </a:cubicBezTo>
                  <a:cubicBezTo>
                    <a:pt x="10075" y="22804"/>
                    <a:pt x="13041" y="21085"/>
                    <a:pt x="16016" y="19286"/>
                  </a:cubicBezTo>
                  <a:close/>
                  <a:moveTo>
                    <a:pt x="6779" y="24657"/>
                  </a:moveTo>
                  <a:cubicBezTo>
                    <a:pt x="5683" y="25254"/>
                    <a:pt x="3127" y="26590"/>
                    <a:pt x="0" y="28211"/>
                  </a:cubicBezTo>
                  <a:lnTo>
                    <a:pt x="0" y="28371"/>
                  </a:lnTo>
                  <a:cubicBezTo>
                    <a:pt x="1995" y="27302"/>
                    <a:pt x="4303" y="26046"/>
                    <a:pt x="6779" y="24657"/>
                  </a:cubicBezTo>
                  <a:close/>
                </a:path>
              </a:pathLst>
            </a:custGeom>
            <a:solidFill>
              <a:srgbClr val="CB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9"/>
            <p:cNvSpPr/>
            <p:nvPr/>
          </p:nvSpPr>
          <p:spPr>
            <a:xfrm>
              <a:off x="754100" y="3029850"/>
              <a:ext cx="1527675" cy="1024625"/>
            </a:xfrm>
            <a:custGeom>
              <a:avLst/>
              <a:gdLst/>
              <a:ahLst/>
              <a:cxnLst/>
              <a:rect l="l" t="t" r="r" b="b"/>
              <a:pathLst>
                <a:path w="61107" h="40985" extrusionOk="0">
                  <a:moveTo>
                    <a:pt x="56635" y="1"/>
                  </a:moveTo>
                  <a:cubicBezTo>
                    <a:pt x="56591" y="1"/>
                    <a:pt x="56537" y="9"/>
                    <a:pt x="56502" y="27"/>
                  </a:cubicBezTo>
                  <a:cubicBezTo>
                    <a:pt x="55905" y="330"/>
                    <a:pt x="48369" y="5639"/>
                    <a:pt x="41911" y="10699"/>
                  </a:cubicBezTo>
                  <a:cubicBezTo>
                    <a:pt x="39069" y="13264"/>
                    <a:pt x="36326" y="15660"/>
                    <a:pt x="33823" y="17753"/>
                  </a:cubicBezTo>
                  <a:cubicBezTo>
                    <a:pt x="33725" y="17834"/>
                    <a:pt x="33618" y="17914"/>
                    <a:pt x="33520" y="18003"/>
                  </a:cubicBezTo>
                  <a:cubicBezTo>
                    <a:pt x="30652" y="21014"/>
                    <a:pt x="22492" y="26127"/>
                    <a:pt x="16016" y="29984"/>
                  </a:cubicBezTo>
                  <a:cubicBezTo>
                    <a:pt x="13041" y="31783"/>
                    <a:pt x="10075" y="33502"/>
                    <a:pt x="7313" y="35052"/>
                  </a:cubicBezTo>
                  <a:cubicBezTo>
                    <a:pt x="7233" y="35105"/>
                    <a:pt x="7055" y="35203"/>
                    <a:pt x="6779" y="35355"/>
                  </a:cubicBezTo>
                  <a:cubicBezTo>
                    <a:pt x="4303" y="36744"/>
                    <a:pt x="1995" y="38000"/>
                    <a:pt x="0" y="39069"/>
                  </a:cubicBezTo>
                  <a:lnTo>
                    <a:pt x="0" y="40985"/>
                  </a:lnTo>
                  <a:lnTo>
                    <a:pt x="24906" y="40985"/>
                  </a:lnTo>
                  <a:cubicBezTo>
                    <a:pt x="24995" y="40887"/>
                    <a:pt x="25093" y="40797"/>
                    <a:pt x="25182" y="40699"/>
                  </a:cubicBezTo>
                  <a:cubicBezTo>
                    <a:pt x="44173" y="20568"/>
                    <a:pt x="49197" y="18288"/>
                    <a:pt x="50560" y="17834"/>
                  </a:cubicBezTo>
                  <a:cubicBezTo>
                    <a:pt x="50596" y="17825"/>
                    <a:pt x="50623" y="17816"/>
                    <a:pt x="50640" y="17816"/>
                  </a:cubicBezTo>
                  <a:cubicBezTo>
                    <a:pt x="51576" y="17816"/>
                    <a:pt x="43603" y="27730"/>
                    <a:pt x="36433" y="35702"/>
                  </a:cubicBezTo>
                  <a:cubicBezTo>
                    <a:pt x="34785" y="37537"/>
                    <a:pt x="33493" y="39301"/>
                    <a:pt x="32406" y="40985"/>
                  </a:cubicBezTo>
                  <a:lnTo>
                    <a:pt x="45750" y="40985"/>
                  </a:lnTo>
                  <a:cubicBezTo>
                    <a:pt x="47309" y="38517"/>
                    <a:pt x="49278" y="35622"/>
                    <a:pt x="51959" y="32023"/>
                  </a:cubicBezTo>
                  <a:cubicBezTo>
                    <a:pt x="61107" y="19740"/>
                    <a:pt x="56502" y="16008"/>
                    <a:pt x="58132" y="9977"/>
                  </a:cubicBezTo>
                  <a:cubicBezTo>
                    <a:pt x="59682" y="4241"/>
                    <a:pt x="57624" y="1"/>
                    <a:pt x="56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9"/>
            <p:cNvSpPr/>
            <p:nvPr/>
          </p:nvSpPr>
          <p:spPr>
            <a:xfrm>
              <a:off x="1376750" y="3475225"/>
              <a:ext cx="666750" cy="579250"/>
            </a:xfrm>
            <a:custGeom>
              <a:avLst/>
              <a:gdLst/>
              <a:ahLst/>
              <a:cxnLst/>
              <a:rect l="l" t="t" r="r" b="b"/>
              <a:pathLst>
                <a:path w="26670" h="23170" extrusionOk="0">
                  <a:moveTo>
                    <a:pt x="25734" y="1"/>
                  </a:moveTo>
                  <a:cubicBezTo>
                    <a:pt x="25717" y="1"/>
                    <a:pt x="25690" y="10"/>
                    <a:pt x="25654" y="19"/>
                  </a:cubicBezTo>
                  <a:cubicBezTo>
                    <a:pt x="24291" y="473"/>
                    <a:pt x="19267" y="2753"/>
                    <a:pt x="276" y="22884"/>
                  </a:cubicBezTo>
                  <a:cubicBezTo>
                    <a:pt x="187" y="22982"/>
                    <a:pt x="89" y="23072"/>
                    <a:pt x="0" y="23170"/>
                  </a:cubicBezTo>
                  <a:lnTo>
                    <a:pt x="7500" y="23170"/>
                  </a:lnTo>
                  <a:cubicBezTo>
                    <a:pt x="8587" y="21486"/>
                    <a:pt x="9879" y="19722"/>
                    <a:pt x="11527" y="17887"/>
                  </a:cubicBezTo>
                  <a:cubicBezTo>
                    <a:pt x="18697" y="9915"/>
                    <a:pt x="26670" y="1"/>
                    <a:pt x="257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9"/>
            <p:cNvSpPr/>
            <p:nvPr/>
          </p:nvSpPr>
          <p:spPr>
            <a:xfrm>
              <a:off x="3202600" y="2613875"/>
              <a:ext cx="364800" cy="1440600"/>
            </a:xfrm>
            <a:custGeom>
              <a:avLst/>
              <a:gdLst/>
              <a:ahLst/>
              <a:cxnLst/>
              <a:rect l="l" t="t" r="r" b="b"/>
              <a:pathLst>
                <a:path w="14592" h="57624" extrusionOk="0">
                  <a:moveTo>
                    <a:pt x="14128" y="0"/>
                  </a:moveTo>
                  <a:cubicBezTo>
                    <a:pt x="10681" y="0"/>
                    <a:pt x="7697" y="552"/>
                    <a:pt x="6636" y="1568"/>
                  </a:cubicBezTo>
                  <a:cubicBezTo>
                    <a:pt x="6636" y="1568"/>
                    <a:pt x="4240" y="7099"/>
                    <a:pt x="5140" y="11651"/>
                  </a:cubicBezTo>
                  <a:cubicBezTo>
                    <a:pt x="6031" y="16212"/>
                    <a:pt x="4000" y="18341"/>
                    <a:pt x="4107" y="28237"/>
                  </a:cubicBezTo>
                  <a:cubicBezTo>
                    <a:pt x="4205" y="38125"/>
                    <a:pt x="5737" y="39960"/>
                    <a:pt x="3608" y="49313"/>
                  </a:cubicBezTo>
                  <a:cubicBezTo>
                    <a:pt x="2797" y="52849"/>
                    <a:pt x="1381" y="55379"/>
                    <a:pt x="0" y="57624"/>
                  </a:cubicBezTo>
                  <a:lnTo>
                    <a:pt x="14591" y="57624"/>
                  </a:lnTo>
                  <a:lnTo>
                    <a:pt x="14591" y="39862"/>
                  </a:lnTo>
                  <a:cubicBezTo>
                    <a:pt x="14431" y="39568"/>
                    <a:pt x="14315" y="39292"/>
                    <a:pt x="14253" y="39033"/>
                  </a:cubicBezTo>
                  <a:cubicBezTo>
                    <a:pt x="13789" y="37207"/>
                    <a:pt x="12881" y="32192"/>
                    <a:pt x="12881" y="32192"/>
                  </a:cubicBezTo>
                  <a:cubicBezTo>
                    <a:pt x="12569" y="31061"/>
                    <a:pt x="12631" y="30607"/>
                    <a:pt x="12908" y="30607"/>
                  </a:cubicBezTo>
                  <a:cubicBezTo>
                    <a:pt x="13246" y="30607"/>
                    <a:pt x="13896" y="31275"/>
                    <a:pt x="14591" y="32246"/>
                  </a:cubicBezTo>
                  <a:lnTo>
                    <a:pt x="14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9"/>
            <p:cNvSpPr/>
            <p:nvPr/>
          </p:nvSpPr>
          <p:spPr>
            <a:xfrm>
              <a:off x="3516825" y="3379025"/>
              <a:ext cx="50575" cy="231400"/>
            </a:xfrm>
            <a:custGeom>
              <a:avLst/>
              <a:gdLst/>
              <a:ahLst/>
              <a:cxnLst/>
              <a:rect l="l" t="t" r="r" b="b"/>
              <a:pathLst>
                <a:path w="2023" h="9256" extrusionOk="0">
                  <a:moveTo>
                    <a:pt x="339" y="1"/>
                  </a:moveTo>
                  <a:cubicBezTo>
                    <a:pt x="62" y="1"/>
                    <a:pt x="0" y="455"/>
                    <a:pt x="312" y="1586"/>
                  </a:cubicBezTo>
                  <a:cubicBezTo>
                    <a:pt x="312" y="1586"/>
                    <a:pt x="1220" y="6601"/>
                    <a:pt x="1684" y="8427"/>
                  </a:cubicBezTo>
                  <a:cubicBezTo>
                    <a:pt x="1746" y="8686"/>
                    <a:pt x="1862" y="8962"/>
                    <a:pt x="2022" y="9256"/>
                  </a:cubicBezTo>
                  <a:lnTo>
                    <a:pt x="2022" y="1640"/>
                  </a:lnTo>
                  <a:cubicBezTo>
                    <a:pt x="1327" y="669"/>
                    <a:pt x="677" y="1"/>
                    <a:pt x="3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9"/>
            <p:cNvSpPr/>
            <p:nvPr/>
          </p:nvSpPr>
          <p:spPr>
            <a:xfrm>
              <a:off x="1845950" y="1761375"/>
              <a:ext cx="1721450" cy="1606825"/>
            </a:xfrm>
            <a:custGeom>
              <a:avLst/>
              <a:gdLst/>
              <a:ahLst/>
              <a:cxnLst/>
              <a:rect l="l" t="t" r="r" b="b"/>
              <a:pathLst>
                <a:path w="68858" h="64273" extrusionOk="0">
                  <a:moveTo>
                    <a:pt x="62334" y="0"/>
                  </a:moveTo>
                  <a:cubicBezTo>
                    <a:pt x="58725" y="0"/>
                    <a:pt x="54970" y="1204"/>
                    <a:pt x="52066" y="4108"/>
                  </a:cubicBezTo>
                  <a:cubicBezTo>
                    <a:pt x="47113" y="9070"/>
                    <a:pt x="37190" y="21460"/>
                    <a:pt x="29752" y="28907"/>
                  </a:cubicBezTo>
                  <a:lnTo>
                    <a:pt x="2477" y="56173"/>
                  </a:lnTo>
                  <a:cubicBezTo>
                    <a:pt x="2477" y="56173"/>
                    <a:pt x="1" y="58658"/>
                    <a:pt x="1" y="61135"/>
                  </a:cubicBezTo>
                  <a:cubicBezTo>
                    <a:pt x="1" y="61358"/>
                    <a:pt x="121" y="61460"/>
                    <a:pt x="342" y="61460"/>
                  </a:cubicBezTo>
                  <a:cubicBezTo>
                    <a:pt x="2579" y="61460"/>
                    <a:pt x="15099" y="50997"/>
                    <a:pt x="17353" y="48735"/>
                  </a:cubicBezTo>
                  <a:cubicBezTo>
                    <a:pt x="18788" y="47306"/>
                    <a:pt x="22699" y="45876"/>
                    <a:pt x="25749" y="45876"/>
                  </a:cubicBezTo>
                  <a:cubicBezTo>
                    <a:pt x="27981" y="45876"/>
                    <a:pt x="29752" y="46642"/>
                    <a:pt x="29752" y="48735"/>
                  </a:cubicBezTo>
                  <a:cubicBezTo>
                    <a:pt x="29752" y="53697"/>
                    <a:pt x="34714" y="51221"/>
                    <a:pt x="34714" y="56173"/>
                  </a:cubicBezTo>
                  <a:cubicBezTo>
                    <a:pt x="34714" y="60223"/>
                    <a:pt x="36364" y="64273"/>
                    <a:pt x="38322" y="64273"/>
                  </a:cubicBezTo>
                  <a:cubicBezTo>
                    <a:pt x="38762" y="64273"/>
                    <a:pt x="39219" y="64068"/>
                    <a:pt x="39675" y="63611"/>
                  </a:cubicBezTo>
                  <a:cubicBezTo>
                    <a:pt x="42152" y="61135"/>
                    <a:pt x="52066" y="43783"/>
                    <a:pt x="57028" y="41297"/>
                  </a:cubicBezTo>
                  <a:cubicBezTo>
                    <a:pt x="58268" y="40678"/>
                    <a:pt x="59353" y="40369"/>
                    <a:pt x="60282" y="40369"/>
                  </a:cubicBezTo>
                  <a:cubicBezTo>
                    <a:pt x="63072" y="40369"/>
                    <a:pt x="64466" y="43156"/>
                    <a:pt x="64466" y="48735"/>
                  </a:cubicBezTo>
                  <a:cubicBezTo>
                    <a:pt x="64466" y="56173"/>
                    <a:pt x="64466" y="61135"/>
                    <a:pt x="66942" y="61135"/>
                  </a:cubicBezTo>
                  <a:cubicBezTo>
                    <a:pt x="67601" y="61135"/>
                    <a:pt x="68251" y="61135"/>
                    <a:pt x="68857" y="60957"/>
                  </a:cubicBezTo>
                  <a:lnTo>
                    <a:pt x="68857" y="1365"/>
                  </a:lnTo>
                  <a:cubicBezTo>
                    <a:pt x="66921" y="499"/>
                    <a:pt x="64658" y="0"/>
                    <a:pt x="62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0" name="Google Shape;8960;p10"/>
          <p:cNvSpPr txBox="1">
            <a:spLocks noGrp="1"/>
          </p:cNvSpPr>
          <p:nvPr>
            <p:ph type="title"/>
          </p:nvPr>
        </p:nvSpPr>
        <p:spPr>
          <a:xfrm>
            <a:off x="662900" y="1524925"/>
            <a:ext cx="3355200" cy="20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_1">
    <p:spTree>
      <p:nvGrpSpPr>
        <p:cNvPr id="1" name="Shape 9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90" name="Google Shape;9990;p13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9991" name="Google Shape;9991;p13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13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13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13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13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13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13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13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13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13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13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13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13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13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13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13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13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13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13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13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13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13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13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13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13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13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13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13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13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13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13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13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13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13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13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13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13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13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13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13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13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13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13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13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13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13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13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13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13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13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13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13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13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13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13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13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13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13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13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13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13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13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13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13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13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13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13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13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13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13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13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13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13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13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13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13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13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13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13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13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13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13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13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13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13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13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13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13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13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13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13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13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13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13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13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13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13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13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13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13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13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13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13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13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13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13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13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13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13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13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13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13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13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13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13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13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13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13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13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13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13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13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13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13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13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13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13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13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13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13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13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13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13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13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13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13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13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13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13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13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13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13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13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13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13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13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13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13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13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13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13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13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13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13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13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13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13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13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13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13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13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13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13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13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13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13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13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13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13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13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13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13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13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13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13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13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13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13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13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13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13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13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13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13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13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13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13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13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13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13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13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13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13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13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13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13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13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13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13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13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13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13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13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13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13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13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13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13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13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13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13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13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13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13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13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13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13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13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13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13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13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13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13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13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13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13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13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13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13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13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13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13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13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13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13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13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13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13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13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13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13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13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13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13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13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13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13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13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13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13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13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13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13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13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13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13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13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13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13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13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13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13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13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13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13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13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13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13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13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13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13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13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13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13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13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13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13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13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13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13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13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13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13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13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13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13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13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13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13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13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13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13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13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13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13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13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13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13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13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13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13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13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13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13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13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13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13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13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13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13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13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13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13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13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13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13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13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13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13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13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13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13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13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13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13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13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13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13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13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13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13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13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13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13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13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13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13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13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13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13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13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13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13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13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13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13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13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13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13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13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13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13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13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13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13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13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13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13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13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13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13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13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13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13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13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13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13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13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13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13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13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13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13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13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13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13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13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13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13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13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13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13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13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13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13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13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13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13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13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13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13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13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13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13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13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13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13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13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13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13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13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13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13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13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13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13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13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13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13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13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13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13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13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13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13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13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13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13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13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13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13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13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13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13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13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13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13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13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13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13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13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13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13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13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13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13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13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13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13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13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13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13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13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13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13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13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13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13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13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13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13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13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13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13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13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13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13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13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13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13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13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13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13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13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13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13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13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13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13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13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13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13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13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13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13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13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13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13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13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13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13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13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13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13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13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13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13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8" name="Google Shape;10478;p13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9" name="Google Shape;10479;p13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13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13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13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13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13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13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13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13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13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13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13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13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13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13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13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13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13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13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13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13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13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13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13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13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13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13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6" name="Google Shape;10506;p13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13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13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13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13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13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13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13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13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13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13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13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13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13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13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13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13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13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13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13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13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13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13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13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13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13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13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13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13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13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13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13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13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13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13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13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13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13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13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13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13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13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13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13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13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13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13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13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13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13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13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13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13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13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13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13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13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13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13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13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13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13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13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13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13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13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13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13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13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13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13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13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13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13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13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13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13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13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13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13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13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13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13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13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0" name="Google Shape;10590;p13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13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13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13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13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13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13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7" name="Google Shape;10597;p13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13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13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13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13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13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13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13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13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13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13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13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13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13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13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13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13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13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13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13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13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13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13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13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13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13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13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13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13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13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13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13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13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13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13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13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13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13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13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13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13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13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13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13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13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13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13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13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13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13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13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13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13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13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13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13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13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13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13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13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13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13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13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13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13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13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13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13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13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13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13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13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13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13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13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13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13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13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13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13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13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13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13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13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13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13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13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13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13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13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13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13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13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13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13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13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13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13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13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13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13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13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13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13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13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13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13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13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13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13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13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13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13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13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13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13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13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13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13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13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13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13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13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13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13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13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13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13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13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13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13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13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13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13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13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13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13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13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13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13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13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13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13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13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13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13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13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13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13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13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13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13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13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13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13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13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13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13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13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13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13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13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13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13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13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13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13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13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13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13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13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13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13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13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13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13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13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13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13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13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13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13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13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13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13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13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13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13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13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13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13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13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13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13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13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13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13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13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13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13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13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13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13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13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13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13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13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13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13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13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13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13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13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13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13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13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13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13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13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13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13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13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13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13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13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13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13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13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13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13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13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13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13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13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13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13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13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13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13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13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13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13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13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13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13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13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13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13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13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13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13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13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13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13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13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13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13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13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13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13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13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13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13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13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13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13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13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13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13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13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13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13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13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13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13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13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13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13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13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13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13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13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13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13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13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13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13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13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13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13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13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13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13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13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13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13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13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13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13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13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13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13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13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13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13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13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13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13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13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13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13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13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13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13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13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13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13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13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13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13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13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13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13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13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13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13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13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13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13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13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13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13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13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13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13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13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13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13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13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13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13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13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13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13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13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13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13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13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13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13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13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13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13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13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13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13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13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13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13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13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13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13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13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13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13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13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13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13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13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13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13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13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13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13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13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13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13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13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13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13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13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13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13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13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13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13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13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13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13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13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13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13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13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13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13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13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13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13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13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13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13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13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13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13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13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13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13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13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13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13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13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13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13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13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13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13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13" name="Google Shape;11013;p13"/>
          <p:cNvSpPr/>
          <p:nvPr/>
        </p:nvSpPr>
        <p:spPr>
          <a:xfrm>
            <a:off x="295775" y="297300"/>
            <a:ext cx="8556600" cy="4552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4" name="Google Shape;11014;p13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015" name="Google Shape;11015;p13"/>
          <p:cNvSpPr txBox="1">
            <a:spLocks noGrp="1"/>
          </p:cNvSpPr>
          <p:nvPr>
            <p:ph type="subTitle" idx="1"/>
          </p:nvPr>
        </p:nvSpPr>
        <p:spPr>
          <a:xfrm>
            <a:off x="878625" y="1569475"/>
            <a:ext cx="24477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016" name="Google Shape;11016;p13"/>
          <p:cNvSpPr txBox="1">
            <a:spLocks noGrp="1"/>
          </p:cNvSpPr>
          <p:nvPr>
            <p:ph type="subTitle" idx="2"/>
          </p:nvPr>
        </p:nvSpPr>
        <p:spPr>
          <a:xfrm>
            <a:off x="878721" y="1859347"/>
            <a:ext cx="24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017" name="Google Shape;11017;p13"/>
          <p:cNvSpPr txBox="1">
            <a:spLocks noGrp="1"/>
          </p:cNvSpPr>
          <p:nvPr>
            <p:ph type="subTitle" idx="3"/>
          </p:nvPr>
        </p:nvSpPr>
        <p:spPr>
          <a:xfrm>
            <a:off x="878625" y="3008751"/>
            <a:ext cx="24477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018" name="Google Shape;11018;p13"/>
          <p:cNvSpPr txBox="1">
            <a:spLocks noGrp="1"/>
          </p:cNvSpPr>
          <p:nvPr>
            <p:ph type="subTitle" idx="4"/>
          </p:nvPr>
        </p:nvSpPr>
        <p:spPr>
          <a:xfrm>
            <a:off x="878721" y="3304100"/>
            <a:ext cx="24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019" name="Google Shape;11019;p13"/>
          <p:cNvSpPr txBox="1">
            <a:spLocks noGrp="1"/>
          </p:cNvSpPr>
          <p:nvPr>
            <p:ph type="subTitle" idx="5"/>
          </p:nvPr>
        </p:nvSpPr>
        <p:spPr>
          <a:xfrm>
            <a:off x="5817525" y="1569475"/>
            <a:ext cx="24477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020" name="Google Shape;11020;p13"/>
          <p:cNvSpPr txBox="1">
            <a:spLocks noGrp="1"/>
          </p:cNvSpPr>
          <p:nvPr>
            <p:ph type="subTitle" idx="6"/>
          </p:nvPr>
        </p:nvSpPr>
        <p:spPr>
          <a:xfrm>
            <a:off x="5817525" y="1859348"/>
            <a:ext cx="24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021" name="Google Shape;11021;p13"/>
          <p:cNvSpPr txBox="1">
            <a:spLocks noGrp="1"/>
          </p:cNvSpPr>
          <p:nvPr>
            <p:ph type="subTitle" idx="7"/>
          </p:nvPr>
        </p:nvSpPr>
        <p:spPr>
          <a:xfrm>
            <a:off x="5817525" y="3008747"/>
            <a:ext cx="24477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022" name="Google Shape;11022;p13"/>
          <p:cNvSpPr txBox="1">
            <a:spLocks noGrp="1"/>
          </p:cNvSpPr>
          <p:nvPr>
            <p:ph type="subTitle" idx="8"/>
          </p:nvPr>
        </p:nvSpPr>
        <p:spPr>
          <a:xfrm>
            <a:off x="5817525" y="3304100"/>
            <a:ext cx="24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023" name="Google Shape;11023;p13"/>
          <p:cNvSpPr txBox="1">
            <a:spLocks noGrp="1"/>
          </p:cNvSpPr>
          <p:nvPr>
            <p:ph type="title" idx="9" hasCustomPrompt="1"/>
          </p:nvPr>
        </p:nvSpPr>
        <p:spPr>
          <a:xfrm>
            <a:off x="3333241" y="1800250"/>
            <a:ext cx="740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24" name="Google Shape;11024;p13"/>
          <p:cNvSpPr txBox="1">
            <a:spLocks noGrp="1"/>
          </p:cNvSpPr>
          <p:nvPr>
            <p:ph type="title" idx="13" hasCustomPrompt="1"/>
          </p:nvPr>
        </p:nvSpPr>
        <p:spPr>
          <a:xfrm>
            <a:off x="3333241" y="3231750"/>
            <a:ext cx="740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25" name="Google Shape;11025;p13"/>
          <p:cNvSpPr txBox="1">
            <a:spLocks noGrp="1"/>
          </p:cNvSpPr>
          <p:nvPr>
            <p:ph type="title" idx="14" hasCustomPrompt="1"/>
          </p:nvPr>
        </p:nvSpPr>
        <p:spPr>
          <a:xfrm>
            <a:off x="5070059" y="1800250"/>
            <a:ext cx="740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26" name="Google Shape;11026;p13"/>
          <p:cNvSpPr txBox="1">
            <a:spLocks noGrp="1"/>
          </p:cNvSpPr>
          <p:nvPr>
            <p:ph type="title" idx="15" hasCustomPrompt="1"/>
          </p:nvPr>
        </p:nvSpPr>
        <p:spPr>
          <a:xfrm>
            <a:off x="5070059" y="3231750"/>
            <a:ext cx="740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1027" name="Google Shape;11027;p13"/>
          <p:cNvGrpSpPr/>
          <p:nvPr/>
        </p:nvGrpSpPr>
        <p:grpSpPr>
          <a:xfrm>
            <a:off x="1135482" y="867436"/>
            <a:ext cx="443090" cy="415211"/>
            <a:chOff x="2987700" y="3560325"/>
            <a:chExt cx="386708" cy="362377"/>
          </a:xfrm>
        </p:grpSpPr>
        <p:sp>
          <p:nvSpPr>
            <p:cNvPr id="11028" name="Google Shape;11028;p1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1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1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1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1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1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1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1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1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1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1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1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1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1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1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1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1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1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1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1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1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1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1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1" name="Google Shape;11051;p13"/>
          <p:cNvGrpSpPr/>
          <p:nvPr/>
        </p:nvGrpSpPr>
        <p:grpSpPr>
          <a:xfrm>
            <a:off x="8010862" y="4129186"/>
            <a:ext cx="295252" cy="276675"/>
            <a:chOff x="2987700" y="3560325"/>
            <a:chExt cx="386708" cy="362377"/>
          </a:xfrm>
        </p:grpSpPr>
        <p:sp>
          <p:nvSpPr>
            <p:cNvPr id="11052" name="Google Shape;11052;p1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1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1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1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1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1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1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1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1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1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1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1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1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1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1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1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1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1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1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1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1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1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1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5" name="Google Shape;11075;p13"/>
          <p:cNvGrpSpPr/>
          <p:nvPr/>
        </p:nvGrpSpPr>
        <p:grpSpPr>
          <a:xfrm>
            <a:off x="526837" y="2128961"/>
            <a:ext cx="295252" cy="276675"/>
            <a:chOff x="2987700" y="3560325"/>
            <a:chExt cx="386708" cy="362377"/>
          </a:xfrm>
        </p:grpSpPr>
        <p:sp>
          <p:nvSpPr>
            <p:cNvPr id="11076" name="Google Shape;11076;p1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1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1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1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1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1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1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1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1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1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1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1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1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1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1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1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1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1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1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1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1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1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1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9" name="Google Shape;11099;p13"/>
          <p:cNvGrpSpPr/>
          <p:nvPr/>
        </p:nvGrpSpPr>
        <p:grpSpPr>
          <a:xfrm>
            <a:off x="8265232" y="2582411"/>
            <a:ext cx="443090" cy="415211"/>
            <a:chOff x="2987700" y="3560325"/>
            <a:chExt cx="386708" cy="362377"/>
          </a:xfrm>
        </p:grpSpPr>
        <p:sp>
          <p:nvSpPr>
            <p:cNvPr id="11100" name="Google Shape;11100;p1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1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1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1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1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1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1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1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1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1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1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1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1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1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1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1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1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1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1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1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1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1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1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23" name="Google Shape;11123;p13"/>
          <p:cNvSpPr/>
          <p:nvPr/>
        </p:nvSpPr>
        <p:spPr>
          <a:xfrm>
            <a:off x="0" y="4055550"/>
            <a:ext cx="2141950" cy="849275"/>
          </a:xfrm>
          <a:custGeom>
            <a:avLst/>
            <a:gdLst/>
            <a:ahLst/>
            <a:cxnLst/>
            <a:rect l="l" t="t" r="r" b="b"/>
            <a:pathLst>
              <a:path w="85678" h="33971" extrusionOk="0">
                <a:moveTo>
                  <a:pt x="20606" y="1"/>
                </a:moveTo>
                <a:cubicBezTo>
                  <a:pt x="18209" y="1"/>
                  <a:pt x="15458" y="635"/>
                  <a:pt x="12256" y="2014"/>
                </a:cubicBezTo>
                <a:cubicBezTo>
                  <a:pt x="2745" y="6112"/>
                  <a:pt x="7858" y="17353"/>
                  <a:pt x="11241" y="18518"/>
                </a:cubicBezTo>
                <a:cubicBezTo>
                  <a:pt x="11686" y="18673"/>
                  <a:pt x="12176" y="18740"/>
                  <a:pt x="12691" y="18740"/>
                </a:cubicBezTo>
                <a:cubicBezTo>
                  <a:pt x="16043" y="18740"/>
                  <a:pt x="20451" y="15887"/>
                  <a:pt x="20452" y="15887"/>
                </a:cubicBezTo>
                <a:lnTo>
                  <a:pt x="20452" y="15887"/>
                </a:lnTo>
                <a:cubicBezTo>
                  <a:pt x="20451" y="15887"/>
                  <a:pt x="18233" y="18969"/>
                  <a:pt x="13647" y="19909"/>
                </a:cubicBezTo>
                <a:cubicBezTo>
                  <a:pt x="12888" y="20065"/>
                  <a:pt x="12175" y="20135"/>
                  <a:pt x="11473" y="20135"/>
                </a:cubicBezTo>
                <a:cubicBezTo>
                  <a:pt x="8628" y="20135"/>
                  <a:pt x="5968" y="18995"/>
                  <a:pt x="1203" y="17879"/>
                </a:cubicBezTo>
                <a:cubicBezTo>
                  <a:pt x="790" y="18857"/>
                  <a:pt x="376" y="19872"/>
                  <a:pt x="0" y="20887"/>
                </a:cubicBezTo>
                <a:cubicBezTo>
                  <a:pt x="2670" y="21939"/>
                  <a:pt x="4775" y="23368"/>
                  <a:pt x="6429" y="24232"/>
                </a:cubicBezTo>
                <a:cubicBezTo>
                  <a:pt x="10940" y="26563"/>
                  <a:pt x="10489" y="31225"/>
                  <a:pt x="15752" y="33330"/>
                </a:cubicBezTo>
                <a:cubicBezTo>
                  <a:pt x="16904" y="33791"/>
                  <a:pt x="18300" y="33971"/>
                  <a:pt x="19778" y="33971"/>
                </a:cubicBezTo>
                <a:cubicBezTo>
                  <a:pt x="25058" y="33971"/>
                  <a:pt x="31391" y="31676"/>
                  <a:pt x="31391" y="31676"/>
                </a:cubicBezTo>
                <a:cubicBezTo>
                  <a:pt x="31391" y="31676"/>
                  <a:pt x="28459" y="29458"/>
                  <a:pt x="26279" y="26563"/>
                </a:cubicBezTo>
                <a:cubicBezTo>
                  <a:pt x="24098" y="23631"/>
                  <a:pt x="18910" y="23029"/>
                  <a:pt x="18910" y="23029"/>
                </a:cubicBezTo>
                <a:cubicBezTo>
                  <a:pt x="18910" y="23029"/>
                  <a:pt x="19699" y="22861"/>
                  <a:pt x="20862" y="22861"/>
                </a:cubicBezTo>
                <a:cubicBezTo>
                  <a:pt x="22758" y="22861"/>
                  <a:pt x="25648" y="23308"/>
                  <a:pt x="27745" y="25661"/>
                </a:cubicBezTo>
                <a:cubicBezTo>
                  <a:pt x="30882" y="29221"/>
                  <a:pt x="37622" y="33311"/>
                  <a:pt x="43998" y="33311"/>
                </a:cubicBezTo>
                <a:cubicBezTo>
                  <a:pt x="44422" y="33311"/>
                  <a:pt x="44844" y="33293"/>
                  <a:pt x="45264" y="33255"/>
                </a:cubicBezTo>
                <a:cubicBezTo>
                  <a:pt x="50489" y="32804"/>
                  <a:pt x="55076" y="27541"/>
                  <a:pt x="56805" y="23330"/>
                </a:cubicBezTo>
                <a:lnTo>
                  <a:pt x="56805" y="23330"/>
                </a:lnTo>
                <a:cubicBezTo>
                  <a:pt x="56730" y="25699"/>
                  <a:pt x="55828" y="28556"/>
                  <a:pt x="55828" y="28556"/>
                </a:cubicBezTo>
                <a:cubicBezTo>
                  <a:pt x="55828" y="28556"/>
                  <a:pt x="56462" y="28489"/>
                  <a:pt x="57732" y="28489"/>
                </a:cubicBezTo>
                <a:cubicBezTo>
                  <a:pt x="58367" y="28489"/>
                  <a:pt x="59161" y="28506"/>
                  <a:pt x="60113" y="28556"/>
                </a:cubicBezTo>
                <a:cubicBezTo>
                  <a:pt x="60237" y="28561"/>
                  <a:pt x="60362" y="28563"/>
                  <a:pt x="60488" y="28563"/>
                </a:cubicBezTo>
                <a:cubicBezTo>
                  <a:pt x="63252" y="28563"/>
                  <a:pt x="66385" y="27392"/>
                  <a:pt x="71203" y="25774"/>
                </a:cubicBezTo>
                <a:cubicBezTo>
                  <a:pt x="76241" y="24082"/>
                  <a:pt x="85677" y="23518"/>
                  <a:pt x="85677" y="23518"/>
                </a:cubicBezTo>
                <a:cubicBezTo>
                  <a:pt x="84598" y="23186"/>
                  <a:pt x="82348" y="23125"/>
                  <a:pt x="79555" y="23125"/>
                </a:cubicBezTo>
                <a:cubicBezTo>
                  <a:pt x="77939" y="23125"/>
                  <a:pt x="76140" y="23146"/>
                  <a:pt x="74283" y="23146"/>
                </a:cubicBezTo>
                <a:cubicBezTo>
                  <a:pt x="72081" y="23146"/>
                  <a:pt x="69796" y="23117"/>
                  <a:pt x="67632" y="22992"/>
                </a:cubicBezTo>
                <a:cubicBezTo>
                  <a:pt x="60527" y="22578"/>
                  <a:pt x="56692" y="16225"/>
                  <a:pt x="56692" y="16225"/>
                </a:cubicBezTo>
                <a:cubicBezTo>
                  <a:pt x="55640" y="13969"/>
                  <a:pt x="53497" y="11902"/>
                  <a:pt x="49211" y="9909"/>
                </a:cubicBezTo>
                <a:cubicBezTo>
                  <a:pt x="47847" y="9270"/>
                  <a:pt x="46539" y="8996"/>
                  <a:pt x="45337" y="8996"/>
                </a:cubicBezTo>
                <a:cubicBezTo>
                  <a:pt x="40745" y="8996"/>
                  <a:pt x="37704" y="12996"/>
                  <a:pt x="38985" y="15887"/>
                </a:cubicBezTo>
                <a:cubicBezTo>
                  <a:pt x="40602" y="19533"/>
                  <a:pt x="47895" y="20435"/>
                  <a:pt x="47895" y="20435"/>
                </a:cubicBezTo>
                <a:cubicBezTo>
                  <a:pt x="47895" y="20435"/>
                  <a:pt x="46879" y="20774"/>
                  <a:pt x="45206" y="20774"/>
                </a:cubicBezTo>
                <a:cubicBezTo>
                  <a:pt x="43776" y="20774"/>
                  <a:pt x="41865" y="20527"/>
                  <a:pt x="39700" y="19608"/>
                </a:cubicBezTo>
                <a:cubicBezTo>
                  <a:pt x="35038" y="17653"/>
                  <a:pt x="35489" y="12691"/>
                  <a:pt x="31391" y="6526"/>
                </a:cubicBezTo>
                <a:cubicBezTo>
                  <a:pt x="28673" y="2461"/>
                  <a:pt x="25327" y="1"/>
                  <a:pt x="2060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4" name="Google Shape;11124;p13"/>
          <p:cNvSpPr/>
          <p:nvPr/>
        </p:nvSpPr>
        <p:spPr>
          <a:xfrm flipH="1">
            <a:off x="7002050" y="644000"/>
            <a:ext cx="2141950" cy="849275"/>
          </a:xfrm>
          <a:custGeom>
            <a:avLst/>
            <a:gdLst/>
            <a:ahLst/>
            <a:cxnLst/>
            <a:rect l="l" t="t" r="r" b="b"/>
            <a:pathLst>
              <a:path w="85678" h="33971" extrusionOk="0">
                <a:moveTo>
                  <a:pt x="20606" y="1"/>
                </a:moveTo>
                <a:cubicBezTo>
                  <a:pt x="18209" y="1"/>
                  <a:pt x="15458" y="635"/>
                  <a:pt x="12256" y="2014"/>
                </a:cubicBezTo>
                <a:cubicBezTo>
                  <a:pt x="2745" y="6112"/>
                  <a:pt x="7858" y="17353"/>
                  <a:pt x="11241" y="18518"/>
                </a:cubicBezTo>
                <a:cubicBezTo>
                  <a:pt x="11686" y="18673"/>
                  <a:pt x="12176" y="18740"/>
                  <a:pt x="12691" y="18740"/>
                </a:cubicBezTo>
                <a:cubicBezTo>
                  <a:pt x="16043" y="18740"/>
                  <a:pt x="20451" y="15887"/>
                  <a:pt x="20452" y="15887"/>
                </a:cubicBezTo>
                <a:lnTo>
                  <a:pt x="20452" y="15887"/>
                </a:lnTo>
                <a:cubicBezTo>
                  <a:pt x="20451" y="15887"/>
                  <a:pt x="18233" y="18969"/>
                  <a:pt x="13647" y="19909"/>
                </a:cubicBezTo>
                <a:cubicBezTo>
                  <a:pt x="12888" y="20065"/>
                  <a:pt x="12175" y="20135"/>
                  <a:pt x="11473" y="20135"/>
                </a:cubicBezTo>
                <a:cubicBezTo>
                  <a:pt x="8628" y="20135"/>
                  <a:pt x="5968" y="18995"/>
                  <a:pt x="1203" y="17879"/>
                </a:cubicBezTo>
                <a:cubicBezTo>
                  <a:pt x="790" y="18857"/>
                  <a:pt x="376" y="19872"/>
                  <a:pt x="0" y="20887"/>
                </a:cubicBezTo>
                <a:cubicBezTo>
                  <a:pt x="2670" y="21939"/>
                  <a:pt x="4775" y="23368"/>
                  <a:pt x="6429" y="24232"/>
                </a:cubicBezTo>
                <a:cubicBezTo>
                  <a:pt x="10940" y="26563"/>
                  <a:pt x="10489" y="31225"/>
                  <a:pt x="15752" y="33330"/>
                </a:cubicBezTo>
                <a:cubicBezTo>
                  <a:pt x="16904" y="33791"/>
                  <a:pt x="18300" y="33971"/>
                  <a:pt x="19778" y="33971"/>
                </a:cubicBezTo>
                <a:cubicBezTo>
                  <a:pt x="25058" y="33971"/>
                  <a:pt x="31391" y="31676"/>
                  <a:pt x="31391" y="31676"/>
                </a:cubicBezTo>
                <a:cubicBezTo>
                  <a:pt x="31391" y="31676"/>
                  <a:pt x="28459" y="29458"/>
                  <a:pt x="26279" y="26563"/>
                </a:cubicBezTo>
                <a:cubicBezTo>
                  <a:pt x="24098" y="23631"/>
                  <a:pt x="18910" y="23029"/>
                  <a:pt x="18910" y="23029"/>
                </a:cubicBezTo>
                <a:cubicBezTo>
                  <a:pt x="18910" y="23029"/>
                  <a:pt x="19699" y="22861"/>
                  <a:pt x="20862" y="22861"/>
                </a:cubicBezTo>
                <a:cubicBezTo>
                  <a:pt x="22758" y="22861"/>
                  <a:pt x="25648" y="23308"/>
                  <a:pt x="27745" y="25661"/>
                </a:cubicBezTo>
                <a:cubicBezTo>
                  <a:pt x="30882" y="29221"/>
                  <a:pt x="37622" y="33311"/>
                  <a:pt x="43998" y="33311"/>
                </a:cubicBezTo>
                <a:cubicBezTo>
                  <a:pt x="44422" y="33311"/>
                  <a:pt x="44844" y="33293"/>
                  <a:pt x="45264" y="33255"/>
                </a:cubicBezTo>
                <a:cubicBezTo>
                  <a:pt x="50489" y="32804"/>
                  <a:pt x="55076" y="27541"/>
                  <a:pt x="56805" y="23330"/>
                </a:cubicBezTo>
                <a:lnTo>
                  <a:pt x="56805" y="23330"/>
                </a:lnTo>
                <a:cubicBezTo>
                  <a:pt x="56730" y="25699"/>
                  <a:pt x="55828" y="28556"/>
                  <a:pt x="55828" y="28556"/>
                </a:cubicBezTo>
                <a:cubicBezTo>
                  <a:pt x="55828" y="28556"/>
                  <a:pt x="56462" y="28489"/>
                  <a:pt x="57732" y="28489"/>
                </a:cubicBezTo>
                <a:cubicBezTo>
                  <a:pt x="58367" y="28489"/>
                  <a:pt x="59161" y="28506"/>
                  <a:pt x="60113" y="28556"/>
                </a:cubicBezTo>
                <a:cubicBezTo>
                  <a:pt x="60237" y="28561"/>
                  <a:pt x="60362" y="28563"/>
                  <a:pt x="60488" y="28563"/>
                </a:cubicBezTo>
                <a:cubicBezTo>
                  <a:pt x="63252" y="28563"/>
                  <a:pt x="66385" y="27392"/>
                  <a:pt x="71203" y="25774"/>
                </a:cubicBezTo>
                <a:cubicBezTo>
                  <a:pt x="76241" y="24082"/>
                  <a:pt x="85677" y="23518"/>
                  <a:pt x="85677" y="23518"/>
                </a:cubicBezTo>
                <a:cubicBezTo>
                  <a:pt x="84598" y="23186"/>
                  <a:pt x="82348" y="23125"/>
                  <a:pt x="79555" y="23125"/>
                </a:cubicBezTo>
                <a:cubicBezTo>
                  <a:pt x="77939" y="23125"/>
                  <a:pt x="76140" y="23146"/>
                  <a:pt x="74283" y="23146"/>
                </a:cubicBezTo>
                <a:cubicBezTo>
                  <a:pt x="72081" y="23146"/>
                  <a:pt x="69796" y="23117"/>
                  <a:pt x="67632" y="22992"/>
                </a:cubicBezTo>
                <a:cubicBezTo>
                  <a:pt x="60527" y="22578"/>
                  <a:pt x="56692" y="16225"/>
                  <a:pt x="56692" y="16225"/>
                </a:cubicBezTo>
                <a:cubicBezTo>
                  <a:pt x="55640" y="13969"/>
                  <a:pt x="53497" y="11902"/>
                  <a:pt x="49211" y="9909"/>
                </a:cubicBezTo>
                <a:cubicBezTo>
                  <a:pt x="47847" y="9270"/>
                  <a:pt x="46539" y="8996"/>
                  <a:pt x="45337" y="8996"/>
                </a:cubicBezTo>
                <a:cubicBezTo>
                  <a:pt x="40745" y="8996"/>
                  <a:pt x="37704" y="12996"/>
                  <a:pt x="38985" y="15887"/>
                </a:cubicBezTo>
                <a:cubicBezTo>
                  <a:pt x="40602" y="19533"/>
                  <a:pt x="47895" y="20435"/>
                  <a:pt x="47895" y="20435"/>
                </a:cubicBezTo>
                <a:cubicBezTo>
                  <a:pt x="47895" y="20435"/>
                  <a:pt x="46879" y="20774"/>
                  <a:pt x="45206" y="20774"/>
                </a:cubicBezTo>
                <a:cubicBezTo>
                  <a:pt x="43776" y="20774"/>
                  <a:pt x="41865" y="20527"/>
                  <a:pt x="39700" y="19608"/>
                </a:cubicBezTo>
                <a:cubicBezTo>
                  <a:pt x="35038" y="17653"/>
                  <a:pt x="35489" y="12691"/>
                  <a:pt x="31391" y="6526"/>
                </a:cubicBezTo>
                <a:cubicBezTo>
                  <a:pt x="28673" y="2461"/>
                  <a:pt x="25327" y="1"/>
                  <a:pt x="2060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5">
    <p:spTree>
      <p:nvGrpSpPr>
        <p:cNvPr id="1" name="Shape 1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26" name="Google Shape;11126;p14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11127" name="Google Shape;11127;p14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14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14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14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14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14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14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14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14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14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14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14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14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14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14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14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14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14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14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14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14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14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14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14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14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14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14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14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14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14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14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14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14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14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14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14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14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14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14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14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14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14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14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14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14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14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14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14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14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14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14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14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14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14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14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14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14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14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14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14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14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14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14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14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14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14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14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14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14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14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14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14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14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14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14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14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14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14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14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14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14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14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14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14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14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14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14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14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14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14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14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14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14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14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14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14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14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14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14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14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14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14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14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14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14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14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14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14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14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14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14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14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14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14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14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14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14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14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14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14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14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14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14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14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14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14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14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14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14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14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14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14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14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14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14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14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14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14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14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14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14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14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14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14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14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14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14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14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14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14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14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14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14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14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14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14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14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14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14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14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14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14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14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14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14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14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14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14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14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14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14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14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14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14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14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14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14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14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14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14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14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14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14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14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14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14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14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14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14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14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14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14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14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14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14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14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14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14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14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14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14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14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14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14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14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14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14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14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14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14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14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14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14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14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14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14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14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14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14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14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14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14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14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14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14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14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14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14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14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14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14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14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14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14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14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14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14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14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14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14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14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14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14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14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14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14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14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14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14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14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14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14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14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14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14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14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14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14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14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14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14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14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14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14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14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14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14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14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14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14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14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14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14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14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14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14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14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14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14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14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14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14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14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14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14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14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14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14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14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14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14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14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14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14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14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14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14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14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14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14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14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14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14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14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14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14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14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14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14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14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14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14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14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14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14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14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14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14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14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14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14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14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14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14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14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14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14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14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14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14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14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14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14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14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14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14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14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14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14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14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14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14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14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14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14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14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14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14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14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14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14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14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14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14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14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14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14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14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14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14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14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14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14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14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14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14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14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14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14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14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14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14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14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14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14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14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14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14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14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14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14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14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14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14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14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14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14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14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14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14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14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14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14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14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14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14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14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14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14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14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14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14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14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14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14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14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14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14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14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14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14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14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14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14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14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14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14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14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14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14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14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14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14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14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14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14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14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14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14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14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14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14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14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14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14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14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14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14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14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14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14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14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14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14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14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14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14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14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14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14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14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14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14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14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14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14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14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14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14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14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14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14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14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14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14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14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14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14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14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14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14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14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14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14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14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14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14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14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14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14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14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14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14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14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14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14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14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14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14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14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14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14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14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14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14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14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14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14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14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14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14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14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14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14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14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14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14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14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14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14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14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14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14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14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14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14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14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14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14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14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14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14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14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14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14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14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14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14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14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14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14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14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14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14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14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14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14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14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14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14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14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14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14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14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14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14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14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14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14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14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14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14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14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14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14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14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14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14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14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14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14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14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14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14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14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14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14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14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14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14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14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14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14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14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14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14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14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14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14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14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14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14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14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14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14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14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14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14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14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14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14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14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14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14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14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14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14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14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14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14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14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14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14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14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14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14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14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14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14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14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14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14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14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14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14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14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14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14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14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14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14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14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14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14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14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14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14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14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14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14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14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14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14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14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14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14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14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14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14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14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14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14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14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14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14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14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14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14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14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14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14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14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14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14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14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14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14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14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14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14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14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14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14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14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14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14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14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14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14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14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14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14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14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14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14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14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14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14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14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14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14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14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14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14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14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14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14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14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14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14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14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14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14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14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14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14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14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14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14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14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14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14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14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14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14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14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14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14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14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14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14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14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14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14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14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14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14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14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14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14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14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14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14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14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14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14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14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14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14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14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14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14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14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14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14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14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14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14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14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14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14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14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14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14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14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14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14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14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14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14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14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14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14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14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14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14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14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14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14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14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14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14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14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14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14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14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14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14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14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14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14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14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14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14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14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14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14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14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14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14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14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14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14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14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14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14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14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14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14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14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14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14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14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14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14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14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14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14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14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14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14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14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14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14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14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14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14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14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14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14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14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14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14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14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14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14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14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14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14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14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14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14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14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14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14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14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14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14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14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14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14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14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14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14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14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14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14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14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14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14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14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14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14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14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14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14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14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14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14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14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14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14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14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14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14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14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14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14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14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14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14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14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14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14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14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14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14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14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14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14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14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14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14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14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14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14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14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14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14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14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14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14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14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14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14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14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14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14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14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14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14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14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14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14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14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14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14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14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14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14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14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14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14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14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14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14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14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14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14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14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14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14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14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14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14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14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14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14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14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14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14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14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14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14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14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14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14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14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14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14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14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14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14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14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14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14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14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14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14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14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14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14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14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14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14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14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14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14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14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14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14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14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14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14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14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14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14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14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14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14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14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14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14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14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14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14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14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14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14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14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14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14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14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14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14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14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14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14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14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14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14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14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14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14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14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14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14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14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14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14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14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14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14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14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14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14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14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14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14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14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14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14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14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14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14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14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14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14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14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14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14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14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14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14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14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14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14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14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14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14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14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14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49" name="Google Shape;12149;p14"/>
          <p:cNvSpPr/>
          <p:nvPr/>
        </p:nvSpPr>
        <p:spPr>
          <a:xfrm>
            <a:off x="295775" y="297300"/>
            <a:ext cx="8556600" cy="4552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0" name="Google Shape;12150;p14"/>
          <p:cNvSpPr txBox="1">
            <a:spLocks noGrp="1"/>
          </p:cNvSpPr>
          <p:nvPr>
            <p:ph type="body" idx="1"/>
          </p:nvPr>
        </p:nvSpPr>
        <p:spPr>
          <a:xfrm>
            <a:off x="2597525" y="1292375"/>
            <a:ext cx="3948900" cy="14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400"/>
            </a:lvl1pPr>
            <a:lvl2pPr marL="91440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400"/>
            </a:lvl2pPr>
            <a:lvl3pPr marL="137160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400"/>
            </a:lvl3pPr>
            <a:lvl4pPr marL="182880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400"/>
            </a:lvl4pPr>
            <a:lvl5pPr marL="228600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400"/>
            </a:lvl5pPr>
            <a:lvl6pPr marL="274320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400"/>
            </a:lvl6pPr>
            <a:lvl7pPr marL="320040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400"/>
            </a:lvl7pPr>
            <a:lvl8pPr marL="365760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400"/>
            </a:lvl8pPr>
            <a:lvl9pPr marL="411480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400"/>
            </a:lvl9pPr>
          </a:lstStyle>
          <a:p>
            <a:endParaRPr/>
          </a:p>
        </p:txBody>
      </p:sp>
      <p:sp>
        <p:nvSpPr>
          <p:cNvPr id="12151" name="Google Shape;12151;p14"/>
          <p:cNvSpPr txBox="1">
            <a:spLocks noGrp="1"/>
          </p:cNvSpPr>
          <p:nvPr>
            <p:ph type="subTitle" idx="2"/>
          </p:nvPr>
        </p:nvSpPr>
        <p:spPr>
          <a:xfrm>
            <a:off x="2597575" y="2782775"/>
            <a:ext cx="39489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ONLY_1">
    <p:spTree>
      <p:nvGrpSpPr>
        <p:cNvPr id="1" name="Shape 19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53" name="Google Shape;19753;p22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19754" name="Google Shape;19754;p22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5" name="Google Shape;19755;p22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6" name="Google Shape;19756;p22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7" name="Google Shape;19757;p22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8" name="Google Shape;19758;p22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9" name="Google Shape;19759;p22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0" name="Google Shape;19760;p22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1" name="Google Shape;19761;p22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2" name="Google Shape;19762;p22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3" name="Google Shape;19763;p22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4" name="Google Shape;19764;p22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5" name="Google Shape;19765;p22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6" name="Google Shape;19766;p22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7" name="Google Shape;19767;p22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8" name="Google Shape;19768;p22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9" name="Google Shape;19769;p22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0" name="Google Shape;19770;p22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1" name="Google Shape;19771;p22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2" name="Google Shape;19772;p22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3" name="Google Shape;19773;p22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4" name="Google Shape;19774;p22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5" name="Google Shape;19775;p22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6" name="Google Shape;19776;p22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7" name="Google Shape;19777;p22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8" name="Google Shape;19778;p22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9" name="Google Shape;19779;p22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0" name="Google Shape;19780;p22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1" name="Google Shape;19781;p22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2" name="Google Shape;19782;p22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3" name="Google Shape;19783;p22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4" name="Google Shape;19784;p22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5" name="Google Shape;19785;p22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6" name="Google Shape;19786;p22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7" name="Google Shape;19787;p22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8" name="Google Shape;19788;p22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9" name="Google Shape;19789;p22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0" name="Google Shape;19790;p22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1" name="Google Shape;19791;p22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2" name="Google Shape;19792;p22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3" name="Google Shape;19793;p22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4" name="Google Shape;19794;p22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5" name="Google Shape;19795;p22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6" name="Google Shape;19796;p22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7" name="Google Shape;19797;p22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8" name="Google Shape;19798;p22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9" name="Google Shape;19799;p22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0" name="Google Shape;19800;p22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1" name="Google Shape;19801;p22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2" name="Google Shape;19802;p22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3" name="Google Shape;19803;p22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4" name="Google Shape;19804;p22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5" name="Google Shape;19805;p22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6" name="Google Shape;19806;p22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7" name="Google Shape;19807;p22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8" name="Google Shape;19808;p22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9" name="Google Shape;19809;p22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0" name="Google Shape;19810;p22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1" name="Google Shape;19811;p22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2" name="Google Shape;19812;p22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3" name="Google Shape;19813;p22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4" name="Google Shape;19814;p22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5" name="Google Shape;19815;p22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6" name="Google Shape;19816;p22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7" name="Google Shape;19817;p22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8" name="Google Shape;19818;p22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9" name="Google Shape;19819;p22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0" name="Google Shape;19820;p22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1" name="Google Shape;19821;p22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2" name="Google Shape;19822;p22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3" name="Google Shape;19823;p22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4" name="Google Shape;19824;p22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5" name="Google Shape;19825;p22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6" name="Google Shape;19826;p22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7" name="Google Shape;19827;p22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8" name="Google Shape;19828;p22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9" name="Google Shape;19829;p22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0" name="Google Shape;19830;p22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1" name="Google Shape;19831;p22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2" name="Google Shape;19832;p22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3" name="Google Shape;19833;p22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4" name="Google Shape;19834;p22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5" name="Google Shape;19835;p22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6" name="Google Shape;19836;p22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7" name="Google Shape;19837;p22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8" name="Google Shape;19838;p22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9" name="Google Shape;19839;p22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0" name="Google Shape;19840;p22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1" name="Google Shape;19841;p22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2" name="Google Shape;19842;p22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3" name="Google Shape;19843;p22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4" name="Google Shape;19844;p22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5" name="Google Shape;19845;p22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6" name="Google Shape;19846;p22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7" name="Google Shape;19847;p22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8" name="Google Shape;19848;p22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9" name="Google Shape;19849;p22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0" name="Google Shape;19850;p22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1" name="Google Shape;19851;p22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2" name="Google Shape;19852;p22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3" name="Google Shape;19853;p22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4" name="Google Shape;19854;p22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5" name="Google Shape;19855;p22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6" name="Google Shape;19856;p22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7" name="Google Shape;19857;p22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8" name="Google Shape;19858;p22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9" name="Google Shape;19859;p22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0" name="Google Shape;19860;p22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1" name="Google Shape;19861;p22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2" name="Google Shape;19862;p22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3" name="Google Shape;19863;p22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4" name="Google Shape;19864;p22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5" name="Google Shape;19865;p22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6" name="Google Shape;19866;p22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7" name="Google Shape;19867;p22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8" name="Google Shape;19868;p22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9" name="Google Shape;19869;p22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0" name="Google Shape;19870;p22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1" name="Google Shape;19871;p22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2" name="Google Shape;19872;p22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3" name="Google Shape;19873;p22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4" name="Google Shape;19874;p22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5" name="Google Shape;19875;p22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6" name="Google Shape;19876;p22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7" name="Google Shape;19877;p22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8" name="Google Shape;19878;p22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9" name="Google Shape;19879;p22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0" name="Google Shape;19880;p22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1" name="Google Shape;19881;p22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2" name="Google Shape;19882;p22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3" name="Google Shape;19883;p22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4" name="Google Shape;19884;p22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5" name="Google Shape;19885;p22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6" name="Google Shape;19886;p22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7" name="Google Shape;19887;p22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8" name="Google Shape;19888;p22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9" name="Google Shape;19889;p22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0" name="Google Shape;19890;p22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1" name="Google Shape;19891;p22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2" name="Google Shape;19892;p22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3" name="Google Shape;19893;p22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4" name="Google Shape;19894;p22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5" name="Google Shape;19895;p22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6" name="Google Shape;19896;p22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7" name="Google Shape;19897;p22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8" name="Google Shape;19898;p22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9" name="Google Shape;19899;p22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0" name="Google Shape;19900;p22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1" name="Google Shape;19901;p22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2" name="Google Shape;19902;p22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3" name="Google Shape;19903;p22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4" name="Google Shape;19904;p22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5" name="Google Shape;19905;p22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6" name="Google Shape;19906;p22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7" name="Google Shape;19907;p22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8" name="Google Shape;19908;p22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9" name="Google Shape;19909;p22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0" name="Google Shape;19910;p22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1" name="Google Shape;19911;p22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2" name="Google Shape;19912;p22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3" name="Google Shape;19913;p22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4" name="Google Shape;19914;p22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5" name="Google Shape;19915;p22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6" name="Google Shape;19916;p22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7" name="Google Shape;19917;p22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8" name="Google Shape;19918;p22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9" name="Google Shape;19919;p22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0" name="Google Shape;19920;p22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1" name="Google Shape;19921;p22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2" name="Google Shape;19922;p22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3" name="Google Shape;19923;p22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4" name="Google Shape;19924;p22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5" name="Google Shape;19925;p22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6" name="Google Shape;19926;p22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7" name="Google Shape;19927;p22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8" name="Google Shape;19928;p22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9" name="Google Shape;19929;p22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0" name="Google Shape;19930;p22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1" name="Google Shape;19931;p22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2" name="Google Shape;19932;p22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3" name="Google Shape;19933;p22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4" name="Google Shape;19934;p22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5" name="Google Shape;19935;p22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6" name="Google Shape;19936;p22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7" name="Google Shape;19937;p22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8" name="Google Shape;19938;p22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9" name="Google Shape;19939;p22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0" name="Google Shape;19940;p22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1" name="Google Shape;19941;p22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2" name="Google Shape;19942;p22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3" name="Google Shape;19943;p22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4" name="Google Shape;19944;p22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5" name="Google Shape;19945;p22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6" name="Google Shape;19946;p22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7" name="Google Shape;19947;p22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8" name="Google Shape;19948;p22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9" name="Google Shape;19949;p22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0" name="Google Shape;19950;p22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1" name="Google Shape;19951;p22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2" name="Google Shape;19952;p22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3" name="Google Shape;19953;p22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4" name="Google Shape;19954;p22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5" name="Google Shape;19955;p22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6" name="Google Shape;19956;p22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7" name="Google Shape;19957;p22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8" name="Google Shape;19958;p22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9" name="Google Shape;19959;p22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0" name="Google Shape;19960;p22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1" name="Google Shape;19961;p22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2" name="Google Shape;19962;p22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3" name="Google Shape;19963;p22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4" name="Google Shape;19964;p22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5" name="Google Shape;19965;p22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6" name="Google Shape;19966;p22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7" name="Google Shape;19967;p22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8" name="Google Shape;19968;p22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9" name="Google Shape;19969;p22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0" name="Google Shape;19970;p22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1" name="Google Shape;19971;p22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2" name="Google Shape;19972;p22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3" name="Google Shape;19973;p22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4" name="Google Shape;19974;p22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5" name="Google Shape;19975;p22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6" name="Google Shape;19976;p22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7" name="Google Shape;19977;p22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8" name="Google Shape;19978;p22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9" name="Google Shape;19979;p22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0" name="Google Shape;19980;p22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1" name="Google Shape;19981;p22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2" name="Google Shape;19982;p22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3" name="Google Shape;19983;p22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4" name="Google Shape;19984;p22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5" name="Google Shape;19985;p22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6" name="Google Shape;19986;p22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7" name="Google Shape;19987;p22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8" name="Google Shape;19988;p22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9" name="Google Shape;19989;p22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0" name="Google Shape;19990;p22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1" name="Google Shape;19991;p22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2" name="Google Shape;19992;p22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3" name="Google Shape;19993;p22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4" name="Google Shape;19994;p22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5" name="Google Shape;19995;p22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6" name="Google Shape;19996;p22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7" name="Google Shape;19997;p22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8" name="Google Shape;19998;p22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9" name="Google Shape;19999;p22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0" name="Google Shape;20000;p22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1" name="Google Shape;20001;p22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2" name="Google Shape;20002;p22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3" name="Google Shape;20003;p22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4" name="Google Shape;20004;p22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5" name="Google Shape;20005;p22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6" name="Google Shape;20006;p22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7" name="Google Shape;20007;p22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8" name="Google Shape;20008;p22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9" name="Google Shape;20009;p22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0" name="Google Shape;20010;p22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1" name="Google Shape;20011;p22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2" name="Google Shape;20012;p22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3" name="Google Shape;20013;p22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4" name="Google Shape;20014;p22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5" name="Google Shape;20015;p22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6" name="Google Shape;20016;p22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7" name="Google Shape;20017;p22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8" name="Google Shape;20018;p22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9" name="Google Shape;20019;p22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0" name="Google Shape;20020;p22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1" name="Google Shape;20021;p22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2" name="Google Shape;20022;p22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3" name="Google Shape;20023;p22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4" name="Google Shape;20024;p22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5" name="Google Shape;20025;p22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6" name="Google Shape;20026;p22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7" name="Google Shape;20027;p22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8" name="Google Shape;20028;p22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9" name="Google Shape;20029;p22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0" name="Google Shape;20030;p22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1" name="Google Shape;20031;p22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2" name="Google Shape;20032;p22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3" name="Google Shape;20033;p22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4" name="Google Shape;20034;p22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5" name="Google Shape;20035;p22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6" name="Google Shape;20036;p22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7" name="Google Shape;20037;p22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8" name="Google Shape;20038;p22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9" name="Google Shape;20039;p22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0" name="Google Shape;20040;p22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1" name="Google Shape;20041;p22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2" name="Google Shape;20042;p22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3" name="Google Shape;20043;p22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4" name="Google Shape;20044;p22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5" name="Google Shape;20045;p22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6" name="Google Shape;20046;p22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7" name="Google Shape;20047;p22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8" name="Google Shape;20048;p22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9" name="Google Shape;20049;p22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0" name="Google Shape;20050;p22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1" name="Google Shape;20051;p22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2" name="Google Shape;20052;p22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3" name="Google Shape;20053;p22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4" name="Google Shape;20054;p22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5" name="Google Shape;20055;p22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6" name="Google Shape;20056;p22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7" name="Google Shape;20057;p22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8" name="Google Shape;20058;p22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9" name="Google Shape;20059;p22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0" name="Google Shape;20060;p22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1" name="Google Shape;20061;p22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2" name="Google Shape;20062;p22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3" name="Google Shape;20063;p22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4" name="Google Shape;20064;p22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5" name="Google Shape;20065;p22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6" name="Google Shape;20066;p22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7" name="Google Shape;20067;p22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8" name="Google Shape;20068;p22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9" name="Google Shape;20069;p22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0" name="Google Shape;20070;p22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1" name="Google Shape;20071;p22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2" name="Google Shape;20072;p22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3" name="Google Shape;20073;p22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4" name="Google Shape;20074;p22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5" name="Google Shape;20075;p22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6" name="Google Shape;20076;p22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7" name="Google Shape;20077;p22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8" name="Google Shape;20078;p22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9" name="Google Shape;20079;p22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0" name="Google Shape;20080;p22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1" name="Google Shape;20081;p22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2" name="Google Shape;20082;p22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3" name="Google Shape;20083;p22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4" name="Google Shape;20084;p22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5" name="Google Shape;20085;p22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6" name="Google Shape;20086;p22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7" name="Google Shape;20087;p22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8" name="Google Shape;20088;p22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9" name="Google Shape;20089;p22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0" name="Google Shape;20090;p22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1" name="Google Shape;20091;p22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2" name="Google Shape;20092;p22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3" name="Google Shape;20093;p22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4" name="Google Shape;20094;p22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5" name="Google Shape;20095;p22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6" name="Google Shape;20096;p22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7" name="Google Shape;20097;p22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8" name="Google Shape;20098;p22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9" name="Google Shape;20099;p22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0" name="Google Shape;20100;p22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1" name="Google Shape;20101;p22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2" name="Google Shape;20102;p22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3" name="Google Shape;20103;p22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4" name="Google Shape;20104;p22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5" name="Google Shape;20105;p22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6" name="Google Shape;20106;p22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7" name="Google Shape;20107;p22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8" name="Google Shape;20108;p22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9" name="Google Shape;20109;p22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0" name="Google Shape;20110;p22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1" name="Google Shape;20111;p22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2" name="Google Shape;20112;p22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3" name="Google Shape;20113;p22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4" name="Google Shape;20114;p22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5" name="Google Shape;20115;p22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6" name="Google Shape;20116;p22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7" name="Google Shape;20117;p22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8" name="Google Shape;20118;p22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9" name="Google Shape;20119;p22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0" name="Google Shape;20120;p22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1" name="Google Shape;20121;p22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2" name="Google Shape;20122;p22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3" name="Google Shape;20123;p22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4" name="Google Shape;20124;p22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5" name="Google Shape;20125;p22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6" name="Google Shape;20126;p22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7" name="Google Shape;20127;p22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8" name="Google Shape;20128;p22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9" name="Google Shape;20129;p22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0" name="Google Shape;20130;p22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1" name="Google Shape;20131;p22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2" name="Google Shape;20132;p22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3" name="Google Shape;20133;p22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4" name="Google Shape;20134;p22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5" name="Google Shape;20135;p22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6" name="Google Shape;20136;p22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7" name="Google Shape;20137;p22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8" name="Google Shape;20138;p22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9" name="Google Shape;20139;p22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0" name="Google Shape;20140;p22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1" name="Google Shape;20141;p22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2" name="Google Shape;20142;p22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3" name="Google Shape;20143;p22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4" name="Google Shape;20144;p22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5" name="Google Shape;20145;p22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6" name="Google Shape;20146;p22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7" name="Google Shape;20147;p22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8" name="Google Shape;20148;p22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9" name="Google Shape;20149;p22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0" name="Google Shape;20150;p22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1" name="Google Shape;20151;p22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2" name="Google Shape;20152;p22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3" name="Google Shape;20153;p22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4" name="Google Shape;20154;p22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5" name="Google Shape;20155;p22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6" name="Google Shape;20156;p22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7" name="Google Shape;20157;p22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8" name="Google Shape;20158;p22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9" name="Google Shape;20159;p22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0" name="Google Shape;20160;p22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1" name="Google Shape;20161;p22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2" name="Google Shape;20162;p22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3" name="Google Shape;20163;p22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4" name="Google Shape;20164;p22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5" name="Google Shape;20165;p22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6" name="Google Shape;20166;p22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7" name="Google Shape;20167;p22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8" name="Google Shape;20168;p22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9" name="Google Shape;20169;p22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0" name="Google Shape;20170;p22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1" name="Google Shape;20171;p22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2" name="Google Shape;20172;p22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3" name="Google Shape;20173;p22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4" name="Google Shape;20174;p22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5" name="Google Shape;20175;p22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6" name="Google Shape;20176;p22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7" name="Google Shape;20177;p22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8" name="Google Shape;20178;p22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9" name="Google Shape;20179;p22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0" name="Google Shape;20180;p22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1" name="Google Shape;20181;p22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2" name="Google Shape;20182;p22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3" name="Google Shape;20183;p22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4" name="Google Shape;20184;p22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5" name="Google Shape;20185;p22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6" name="Google Shape;20186;p22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7" name="Google Shape;20187;p22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8" name="Google Shape;20188;p22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9" name="Google Shape;20189;p22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0" name="Google Shape;20190;p22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1" name="Google Shape;20191;p22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2" name="Google Shape;20192;p22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3" name="Google Shape;20193;p22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4" name="Google Shape;20194;p22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5" name="Google Shape;20195;p22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6" name="Google Shape;20196;p22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7" name="Google Shape;20197;p22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8" name="Google Shape;20198;p22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9" name="Google Shape;20199;p22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0" name="Google Shape;20200;p22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1" name="Google Shape;20201;p22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2" name="Google Shape;20202;p22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3" name="Google Shape;20203;p22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4" name="Google Shape;20204;p22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5" name="Google Shape;20205;p22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6" name="Google Shape;20206;p22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7" name="Google Shape;20207;p22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8" name="Google Shape;20208;p22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9" name="Google Shape;20209;p22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0" name="Google Shape;20210;p22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1" name="Google Shape;20211;p22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2" name="Google Shape;20212;p22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3" name="Google Shape;20213;p22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4" name="Google Shape;20214;p22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5" name="Google Shape;20215;p22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6" name="Google Shape;20216;p22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7" name="Google Shape;20217;p22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8" name="Google Shape;20218;p22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9" name="Google Shape;20219;p22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0" name="Google Shape;20220;p22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1" name="Google Shape;20221;p22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2" name="Google Shape;20222;p22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3" name="Google Shape;20223;p22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4" name="Google Shape;20224;p22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5" name="Google Shape;20225;p22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6" name="Google Shape;20226;p22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7" name="Google Shape;20227;p22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8" name="Google Shape;20228;p22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9" name="Google Shape;20229;p22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0" name="Google Shape;20230;p22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1" name="Google Shape;20231;p22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2" name="Google Shape;20232;p22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3" name="Google Shape;20233;p22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4" name="Google Shape;20234;p22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5" name="Google Shape;20235;p22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6" name="Google Shape;20236;p22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7" name="Google Shape;20237;p22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8" name="Google Shape;20238;p22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9" name="Google Shape;20239;p22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0" name="Google Shape;20240;p22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1" name="Google Shape;20241;p22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2" name="Google Shape;20242;p22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3" name="Google Shape;20243;p22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4" name="Google Shape;20244;p22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5" name="Google Shape;20245;p22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6" name="Google Shape;20246;p22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7" name="Google Shape;20247;p22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8" name="Google Shape;20248;p22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9" name="Google Shape;20249;p22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0" name="Google Shape;20250;p22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1" name="Google Shape;20251;p22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2" name="Google Shape;20252;p22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3" name="Google Shape;20253;p22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4" name="Google Shape;20254;p22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5" name="Google Shape;20255;p22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6" name="Google Shape;20256;p22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7" name="Google Shape;20257;p22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8" name="Google Shape;20258;p22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9" name="Google Shape;20259;p22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0" name="Google Shape;20260;p22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1" name="Google Shape;20261;p22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2" name="Google Shape;20262;p22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3" name="Google Shape;20263;p22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4" name="Google Shape;20264;p22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5" name="Google Shape;20265;p22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6" name="Google Shape;20266;p22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7" name="Google Shape;20267;p22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8" name="Google Shape;20268;p22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9" name="Google Shape;20269;p22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0" name="Google Shape;20270;p22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1" name="Google Shape;20271;p22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2" name="Google Shape;20272;p22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3" name="Google Shape;20273;p22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4" name="Google Shape;20274;p22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5" name="Google Shape;20275;p22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6" name="Google Shape;20276;p22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7" name="Google Shape;20277;p22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8" name="Google Shape;20278;p22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9" name="Google Shape;20279;p22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0" name="Google Shape;20280;p22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1" name="Google Shape;20281;p22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2" name="Google Shape;20282;p22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3" name="Google Shape;20283;p22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4" name="Google Shape;20284;p22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5" name="Google Shape;20285;p22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6" name="Google Shape;20286;p22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7" name="Google Shape;20287;p22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8" name="Google Shape;20288;p22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9" name="Google Shape;20289;p22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0" name="Google Shape;20290;p22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1" name="Google Shape;20291;p22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2" name="Google Shape;20292;p22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3" name="Google Shape;20293;p22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4" name="Google Shape;20294;p22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5" name="Google Shape;20295;p22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6" name="Google Shape;20296;p22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7" name="Google Shape;20297;p22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8" name="Google Shape;20298;p22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9" name="Google Shape;20299;p22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0" name="Google Shape;20300;p22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1" name="Google Shape;20301;p22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2" name="Google Shape;20302;p22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3" name="Google Shape;20303;p22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4" name="Google Shape;20304;p22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5" name="Google Shape;20305;p22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6" name="Google Shape;20306;p22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7" name="Google Shape;20307;p22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8" name="Google Shape;20308;p22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9" name="Google Shape;20309;p22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0" name="Google Shape;20310;p22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1" name="Google Shape;20311;p22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2" name="Google Shape;20312;p22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3" name="Google Shape;20313;p22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4" name="Google Shape;20314;p22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5" name="Google Shape;20315;p22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6" name="Google Shape;20316;p22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7" name="Google Shape;20317;p22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8" name="Google Shape;20318;p22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9" name="Google Shape;20319;p22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0" name="Google Shape;20320;p22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1" name="Google Shape;20321;p22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2" name="Google Shape;20322;p22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3" name="Google Shape;20323;p22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4" name="Google Shape;20324;p22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5" name="Google Shape;20325;p22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6" name="Google Shape;20326;p22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7" name="Google Shape;20327;p22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8" name="Google Shape;20328;p22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9" name="Google Shape;20329;p22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0" name="Google Shape;20330;p22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1" name="Google Shape;20331;p22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2" name="Google Shape;20332;p22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3" name="Google Shape;20333;p22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4" name="Google Shape;20334;p22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5" name="Google Shape;20335;p22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6" name="Google Shape;20336;p22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7" name="Google Shape;20337;p22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8" name="Google Shape;20338;p22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9" name="Google Shape;20339;p22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0" name="Google Shape;20340;p22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1" name="Google Shape;20341;p22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2" name="Google Shape;20342;p22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3" name="Google Shape;20343;p22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4" name="Google Shape;20344;p22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5" name="Google Shape;20345;p22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6" name="Google Shape;20346;p22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7" name="Google Shape;20347;p22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8" name="Google Shape;20348;p22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9" name="Google Shape;20349;p22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0" name="Google Shape;20350;p22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1" name="Google Shape;20351;p22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2" name="Google Shape;20352;p22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3" name="Google Shape;20353;p22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4" name="Google Shape;20354;p22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5" name="Google Shape;20355;p22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6" name="Google Shape;20356;p22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7" name="Google Shape;20357;p22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8" name="Google Shape;20358;p22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9" name="Google Shape;20359;p22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0" name="Google Shape;20360;p22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1" name="Google Shape;20361;p22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2" name="Google Shape;20362;p22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3" name="Google Shape;20363;p22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4" name="Google Shape;20364;p22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5" name="Google Shape;20365;p22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6" name="Google Shape;20366;p22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7" name="Google Shape;20367;p22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8" name="Google Shape;20368;p22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9" name="Google Shape;20369;p22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0" name="Google Shape;20370;p22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1" name="Google Shape;20371;p22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2" name="Google Shape;20372;p22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3" name="Google Shape;20373;p22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4" name="Google Shape;20374;p22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5" name="Google Shape;20375;p22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6" name="Google Shape;20376;p22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7" name="Google Shape;20377;p22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8" name="Google Shape;20378;p22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9" name="Google Shape;20379;p22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0" name="Google Shape;20380;p22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1" name="Google Shape;20381;p22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2" name="Google Shape;20382;p22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3" name="Google Shape;20383;p22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4" name="Google Shape;20384;p22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5" name="Google Shape;20385;p22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6" name="Google Shape;20386;p22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7" name="Google Shape;20387;p22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8" name="Google Shape;20388;p22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9" name="Google Shape;20389;p22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0" name="Google Shape;20390;p22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1" name="Google Shape;20391;p22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2" name="Google Shape;20392;p22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3" name="Google Shape;20393;p22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4" name="Google Shape;20394;p22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5" name="Google Shape;20395;p22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6" name="Google Shape;20396;p22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7" name="Google Shape;20397;p22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8" name="Google Shape;20398;p22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9" name="Google Shape;20399;p22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0" name="Google Shape;20400;p22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1" name="Google Shape;20401;p22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2" name="Google Shape;20402;p22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3" name="Google Shape;20403;p22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4" name="Google Shape;20404;p22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5" name="Google Shape;20405;p22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6" name="Google Shape;20406;p22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7" name="Google Shape;20407;p22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8" name="Google Shape;20408;p22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9" name="Google Shape;20409;p22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0" name="Google Shape;20410;p22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1" name="Google Shape;20411;p22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2" name="Google Shape;20412;p22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3" name="Google Shape;20413;p22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4" name="Google Shape;20414;p22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5" name="Google Shape;20415;p22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6" name="Google Shape;20416;p22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7" name="Google Shape;20417;p22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8" name="Google Shape;20418;p22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9" name="Google Shape;20419;p22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0" name="Google Shape;20420;p22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1" name="Google Shape;20421;p22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2" name="Google Shape;20422;p22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3" name="Google Shape;20423;p22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4" name="Google Shape;20424;p22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5" name="Google Shape;20425;p22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6" name="Google Shape;20426;p22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7" name="Google Shape;20427;p22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8" name="Google Shape;20428;p22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9" name="Google Shape;20429;p22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0" name="Google Shape;20430;p22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1" name="Google Shape;20431;p22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2" name="Google Shape;20432;p22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3" name="Google Shape;20433;p22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4" name="Google Shape;20434;p22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5" name="Google Shape;20435;p22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6" name="Google Shape;20436;p22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7" name="Google Shape;20437;p22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8" name="Google Shape;20438;p22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9" name="Google Shape;20439;p22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0" name="Google Shape;20440;p22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1" name="Google Shape;20441;p22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2" name="Google Shape;20442;p22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3" name="Google Shape;20443;p22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4" name="Google Shape;20444;p22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5" name="Google Shape;20445;p22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6" name="Google Shape;20446;p22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7" name="Google Shape;20447;p22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8" name="Google Shape;20448;p22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9" name="Google Shape;20449;p22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0" name="Google Shape;20450;p22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1" name="Google Shape;20451;p22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2" name="Google Shape;20452;p22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3" name="Google Shape;20453;p22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4" name="Google Shape;20454;p22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5" name="Google Shape;20455;p22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6" name="Google Shape;20456;p22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7" name="Google Shape;20457;p22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8" name="Google Shape;20458;p22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9" name="Google Shape;20459;p22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0" name="Google Shape;20460;p22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1" name="Google Shape;20461;p22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2" name="Google Shape;20462;p22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3" name="Google Shape;20463;p22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4" name="Google Shape;20464;p22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5" name="Google Shape;20465;p22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6" name="Google Shape;20466;p22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7" name="Google Shape;20467;p22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8" name="Google Shape;20468;p22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9" name="Google Shape;20469;p22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0" name="Google Shape;20470;p22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1" name="Google Shape;20471;p22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2" name="Google Shape;20472;p22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3" name="Google Shape;20473;p22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4" name="Google Shape;20474;p22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5" name="Google Shape;20475;p22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6" name="Google Shape;20476;p22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7" name="Google Shape;20477;p22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8" name="Google Shape;20478;p22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9" name="Google Shape;20479;p22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0" name="Google Shape;20480;p22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1" name="Google Shape;20481;p22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2" name="Google Shape;20482;p22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3" name="Google Shape;20483;p22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4" name="Google Shape;20484;p22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5" name="Google Shape;20485;p22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6" name="Google Shape;20486;p22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7" name="Google Shape;20487;p22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8" name="Google Shape;20488;p22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9" name="Google Shape;20489;p22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0" name="Google Shape;20490;p22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1" name="Google Shape;20491;p22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2" name="Google Shape;20492;p22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3" name="Google Shape;20493;p22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4" name="Google Shape;20494;p22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5" name="Google Shape;20495;p22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6" name="Google Shape;20496;p22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7" name="Google Shape;20497;p22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8" name="Google Shape;20498;p22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9" name="Google Shape;20499;p22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0" name="Google Shape;20500;p22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1" name="Google Shape;20501;p22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2" name="Google Shape;20502;p22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3" name="Google Shape;20503;p22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4" name="Google Shape;20504;p22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5" name="Google Shape;20505;p22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6" name="Google Shape;20506;p22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7" name="Google Shape;20507;p22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8" name="Google Shape;20508;p22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9" name="Google Shape;20509;p22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0" name="Google Shape;20510;p22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1" name="Google Shape;20511;p22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2" name="Google Shape;20512;p22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3" name="Google Shape;20513;p22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4" name="Google Shape;20514;p22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5" name="Google Shape;20515;p22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6" name="Google Shape;20516;p22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7" name="Google Shape;20517;p22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8" name="Google Shape;20518;p22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9" name="Google Shape;20519;p22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0" name="Google Shape;20520;p22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1" name="Google Shape;20521;p22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2" name="Google Shape;20522;p22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3" name="Google Shape;20523;p22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4" name="Google Shape;20524;p22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5" name="Google Shape;20525;p22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6" name="Google Shape;20526;p22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7" name="Google Shape;20527;p22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8" name="Google Shape;20528;p22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9" name="Google Shape;20529;p22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0" name="Google Shape;20530;p22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1" name="Google Shape;20531;p22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2" name="Google Shape;20532;p22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3" name="Google Shape;20533;p22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4" name="Google Shape;20534;p22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5" name="Google Shape;20535;p22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6" name="Google Shape;20536;p22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7" name="Google Shape;20537;p22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8" name="Google Shape;20538;p22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9" name="Google Shape;20539;p22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0" name="Google Shape;20540;p22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1" name="Google Shape;20541;p22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2" name="Google Shape;20542;p22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3" name="Google Shape;20543;p22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4" name="Google Shape;20544;p22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5" name="Google Shape;20545;p22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6" name="Google Shape;20546;p22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7" name="Google Shape;20547;p22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8" name="Google Shape;20548;p22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9" name="Google Shape;20549;p22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0" name="Google Shape;20550;p22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1" name="Google Shape;20551;p22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2" name="Google Shape;20552;p22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3" name="Google Shape;20553;p22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4" name="Google Shape;20554;p22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5" name="Google Shape;20555;p22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6" name="Google Shape;20556;p22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7" name="Google Shape;20557;p22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8" name="Google Shape;20558;p22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9" name="Google Shape;20559;p22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0" name="Google Shape;20560;p22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1" name="Google Shape;20561;p22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2" name="Google Shape;20562;p22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3" name="Google Shape;20563;p22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4" name="Google Shape;20564;p22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5" name="Google Shape;20565;p22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6" name="Google Shape;20566;p22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7" name="Google Shape;20567;p22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8" name="Google Shape;20568;p22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9" name="Google Shape;20569;p22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0" name="Google Shape;20570;p22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1" name="Google Shape;20571;p22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2" name="Google Shape;20572;p22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3" name="Google Shape;20573;p22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4" name="Google Shape;20574;p22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5" name="Google Shape;20575;p22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6" name="Google Shape;20576;p22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7" name="Google Shape;20577;p22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8" name="Google Shape;20578;p22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9" name="Google Shape;20579;p22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0" name="Google Shape;20580;p22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1" name="Google Shape;20581;p22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2" name="Google Shape;20582;p22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3" name="Google Shape;20583;p22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4" name="Google Shape;20584;p22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5" name="Google Shape;20585;p22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6" name="Google Shape;20586;p22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7" name="Google Shape;20587;p22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8" name="Google Shape;20588;p22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9" name="Google Shape;20589;p22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0" name="Google Shape;20590;p22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1" name="Google Shape;20591;p22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2" name="Google Shape;20592;p22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3" name="Google Shape;20593;p22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4" name="Google Shape;20594;p22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5" name="Google Shape;20595;p22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6" name="Google Shape;20596;p22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7" name="Google Shape;20597;p22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8" name="Google Shape;20598;p22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9" name="Google Shape;20599;p22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0" name="Google Shape;20600;p22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1" name="Google Shape;20601;p22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2" name="Google Shape;20602;p22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3" name="Google Shape;20603;p22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4" name="Google Shape;20604;p22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5" name="Google Shape;20605;p22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6" name="Google Shape;20606;p22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7" name="Google Shape;20607;p22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8" name="Google Shape;20608;p22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9" name="Google Shape;20609;p22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0" name="Google Shape;20610;p22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1" name="Google Shape;20611;p22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2" name="Google Shape;20612;p22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3" name="Google Shape;20613;p22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4" name="Google Shape;20614;p22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5" name="Google Shape;20615;p22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6" name="Google Shape;20616;p22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7" name="Google Shape;20617;p22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8" name="Google Shape;20618;p22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9" name="Google Shape;20619;p22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0" name="Google Shape;20620;p22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1" name="Google Shape;20621;p22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2" name="Google Shape;20622;p22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3" name="Google Shape;20623;p22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4" name="Google Shape;20624;p22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5" name="Google Shape;20625;p22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6" name="Google Shape;20626;p22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7" name="Google Shape;20627;p22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8" name="Google Shape;20628;p22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9" name="Google Shape;20629;p22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0" name="Google Shape;20630;p22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1" name="Google Shape;20631;p22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2" name="Google Shape;20632;p22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3" name="Google Shape;20633;p22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4" name="Google Shape;20634;p22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5" name="Google Shape;20635;p22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6" name="Google Shape;20636;p22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7" name="Google Shape;20637;p22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8" name="Google Shape;20638;p22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9" name="Google Shape;20639;p22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0" name="Google Shape;20640;p22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1" name="Google Shape;20641;p22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2" name="Google Shape;20642;p22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3" name="Google Shape;20643;p22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4" name="Google Shape;20644;p22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5" name="Google Shape;20645;p22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6" name="Google Shape;20646;p22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7" name="Google Shape;20647;p22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8" name="Google Shape;20648;p22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9" name="Google Shape;20649;p22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0" name="Google Shape;20650;p22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1" name="Google Shape;20651;p22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2" name="Google Shape;20652;p22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3" name="Google Shape;20653;p22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4" name="Google Shape;20654;p22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5" name="Google Shape;20655;p22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6" name="Google Shape;20656;p22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7" name="Google Shape;20657;p22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8" name="Google Shape;20658;p22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9" name="Google Shape;20659;p22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0" name="Google Shape;20660;p22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1" name="Google Shape;20661;p22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2" name="Google Shape;20662;p22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3" name="Google Shape;20663;p22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4" name="Google Shape;20664;p22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5" name="Google Shape;20665;p22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6" name="Google Shape;20666;p22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7" name="Google Shape;20667;p22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8" name="Google Shape;20668;p22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9" name="Google Shape;20669;p22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0" name="Google Shape;20670;p22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1" name="Google Shape;20671;p22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2" name="Google Shape;20672;p22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3" name="Google Shape;20673;p22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4" name="Google Shape;20674;p22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5" name="Google Shape;20675;p22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6" name="Google Shape;20676;p22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7" name="Google Shape;20677;p22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8" name="Google Shape;20678;p22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9" name="Google Shape;20679;p22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0" name="Google Shape;20680;p22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1" name="Google Shape;20681;p22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2" name="Google Shape;20682;p22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3" name="Google Shape;20683;p22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4" name="Google Shape;20684;p22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5" name="Google Shape;20685;p22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6" name="Google Shape;20686;p22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7" name="Google Shape;20687;p22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8" name="Google Shape;20688;p22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9" name="Google Shape;20689;p22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0" name="Google Shape;20690;p22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1" name="Google Shape;20691;p22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2" name="Google Shape;20692;p22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3" name="Google Shape;20693;p22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4" name="Google Shape;20694;p22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5" name="Google Shape;20695;p22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6" name="Google Shape;20696;p22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7" name="Google Shape;20697;p22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8" name="Google Shape;20698;p22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9" name="Google Shape;20699;p22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0" name="Google Shape;20700;p22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1" name="Google Shape;20701;p22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2" name="Google Shape;20702;p22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3" name="Google Shape;20703;p22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4" name="Google Shape;20704;p22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5" name="Google Shape;20705;p22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6" name="Google Shape;20706;p22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7" name="Google Shape;20707;p22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8" name="Google Shape;20708;p22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9" name="Google Shape;20709;p22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0" name="Google Shape;20710;p22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1" name="Google Shape;20711;p22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2" name="Google Shape;20712;p22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3" name="Google Shape;20713;p22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4" name="Google Shape;20714;p22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5" name="Google Shape;20715;p22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6" name="Google Shape;20716;p22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7" name="Google Shape;20717;p22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8" name="Google Shape;20718;p22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9" name="Google Shape;20719;p22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0" name="Google Shape;20720;p22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1" name="Google Shape;20721;p22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2" name="Google Shape;20722;p22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3" name="Google Shape;20723;p22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4" name="Google Shape;20724;p22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5" name="Google Shape;20725;p22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6" name="Google Shape;20726;p22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7" name="Google Shape;20727;p22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8" name="Google Shape;20728;p22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9" name="Google Shape;20729;p22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0" name="Google Shape;20730;p22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1" name="Google Shape;20731;p22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2" name="Google Shape;20732;p22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3" name="Google Shape;20733;p22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4" name="Google Shape;20734;p22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5" name="Google Shape;20735;p22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6" name="Google Shape;20736;p22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7" name="Google Shape;20737;p22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8" name="Google Shape;20738;p22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9" name="Google Shape;20739;p22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0" name="Google Shape;20740;p22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1" name="Google Shape;20741;p22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2" name="Google Shape;20742;p22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3" name="Google Shape;20743;p22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4" name="Google Shape;20744;p22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5" name="Google Shape;20745;p22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6" name="Google Shape;20746;p22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7" name="Google Shape;20747;p22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8" name="Google Shape;20748;p22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9" name="Google Shape;20749;p22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0" name="Google Shape;20750;p22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1" name="Google Shape;20751;p22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2" name="Google Shape;20752;p22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3" name="Google Shape;20753;p22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4" name="Google Shape;20754;p22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5" name="Google Shape;20755;p22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6" name="Google Shape;20756;p22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7" name="Google Shape;20757;p22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8" name="Google Shape;20758;p22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9" name="Google Shape;20759;p22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0" name="Google Shape;20760;p22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1" name="Google Shape;20761;p22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2" name="Google Shape;20762;p22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3" name="Google Shape;20763;p22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4" name="Google Shape;20764;p22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5" name="Google Shape;20765;p22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6" name="Google Shape;20766;p22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7" name="Google Shape;20767;p22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8" name="Google Shape;20768;p22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9" name="Google Shape;20769;p22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0" name="Google Shape;20770;p22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1" name="Google Shape;20771;p22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2" name="Google Shape;20772;p22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3" name="Google Shape;20773;p22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4" name="Google Shape;20774;p22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5" name="Google Shape;20775;p22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776" name="Google Shape;20776;p22"/>
          <p:cNvSpPr/>
          <p:nvPr/>
        </p:nvSpPr>
        <p:spPr>
          <a:xfrm>
            <a:off x="295775" y="297300"/>
            <a:ext cx="8556600" cy="4552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7" name="Google Shape;20777;p22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0778" name="Google Shape;20778;p22"/>
          <p:cNvGrpSpPr/>
          <p:nvPr/>
        </p:nvGrpSpPr>
        <p:grpSpPr>
          <a:xfrm>
            <a:off x="862007" y="441348"/>
            <a:ext cx="443090" cy="415211"/>
            <a:chOff x="2987700" y="3560325"/>
            <a:chExt cx="386708" cy="362377"/>
          </a:xfrm>
        </p:grpSpPr>
        <p:sp>
          <p:nvSpPr>
            <p:cNvPr id="20779" name="Google Shape;20779;p22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0" name="Google Shape;20780;p22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1" name="Google Shape;20781;p22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2" name="Google Shape;20782;p22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3" name="Google Shape;20783;p22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4" name="Google Shape;20784;p22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5" name="Google Shape;20785;p22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6" name="Google Shape;20786;p22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7" name="Google Shape;20787;p22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8" name="Google Shape;20788;p22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9" name="Google Shape;20789;p22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0" name="Google Shape;20790;p22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1" name="Google Shape;20791;p22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2" name="Google Shape;20792;p22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3" name="Google Shape;20793;p22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4" name="Google Shape;20794;p22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5" name="Google Shape;20795;p22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6" name="Google Shape;20796;p22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7" name="Google Shape;20797;p22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8" name="Google Shape;20798;p22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9" name="Google Shape;20799;p22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0" name="Google Shape;20800;p22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1" name="Google Shape;20801;p22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02" name="Google Shape;20802;p22"/>
          <p:cNvGrpSpPr/>
          <p:nvPr/>
        </p:nvGrpSpPr>
        <p:grpSpPr>
          <a:xfrm>
            <a:off x="7970962" y="4466123"/>
            <a:ext cx="295252" cy="276675"/>
            <a:chOff x="2987700" y="3560325"/>
            <a:chExt cx="386708" cy="362377"/>
          </a:xfrm>
        </p:grpSpPr>
        <p:sp>
          <p:nvSpPr>
            <p:cNvPr id="20803" name="Google Shape;20803;p22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4" name="Google Shape;20804;p22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5" name="Google Shape;20805;p22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6" name="Google Shape;20806;p22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7" name="Google Shape;20807;p22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8" name="Google Shape;20808;p22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9" name="Google Shape;20809;p22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0" name="Google Shape;20810;p22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1" name="Google Shape;20811;p22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2" name="Google Shape;20812;p22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3" name="Google Shape;20813;p22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4" name="Google Shape;20814;p22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5" name="Google Shape;20815;p22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6" name="Google Shape;20816;p22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7" name="Google Shape;20817;p22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8" name="Google Shape;20818;p22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9" name="Google Shape;20819;p22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0" name="Google Shape;20820;p22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1" name="Google Shape;20821;p22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2" name="Google Shape;20822;p22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3" name="Google Shape;20823;p22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4" name="Google Shape;20824;p22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5" name="Google Shape;20825;p22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26" name="Google Shape;20826;p22"/>
          <p:cNvGrpSpPr/>
          <p:nvPr/>
        </p:nvGrpSpPr>
        <p:grpSpPr>
          <a:xfrm>
            <a:off x="430962" y="906236"/>
            <a:ext cx="295252" cy="276675"/>
            <a:chOff x="2987700" y="3560325"/>
            <a:chExt cx="386708" cy="362377"/>
          </a:xfrm>
        </p:grpSpPr>
        <p:sp>
          <p:nvSpPr>
            <p:cNvPr id="20827" name="Google Shape;20827;p22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8" name="Google Shape;20828;p22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9" name="Google Shape;20829;p22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0" name="Google Shape;20830;p22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1" name="Google Shape;20831;p22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2" name="Google Shape;20832;p22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3" name="Google Shape;20833;p22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4" name="Google Shape;20834;p22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5" name="Google Shape;20835;p22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6" name="Google Shape;20836;p22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7" name="Google Shape;20837;p22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8" name="Google Shape;20838;p22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9" name="Google Shape;20839;p22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0" name="Google Shape;20840;p22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1" name="Google Shape;20841;p22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2" name="Google Shape;20842;p22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3" name="Google Shape;20843;p22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4" name="Google Shape;20844;p22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5" name="Google Shape;20845;p22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6" name="Google Shape;20846;p22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7" name="Google Shape;20847;p22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8" name="Google Shape;20848;p22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9" name="Google Shape;20849;p22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50" name="Google Shape;20850;p22"/>
          <p:cNvGrpSpPr/>
          <p:nvPr/>
        </p:nvGrpSpPr>
        <p:grpSpPr>
          <a:xfrm>
            <a:off x="8337057" y="3994711"/>
            <a:ext cx="443090" cy="415211"/>
            <a:chOff x="2987700" y="3560325"/>
            <a:chExt cx="386708" cy="362377"/>
          </a:xfrm>
        </p:grpSpPr>
        <p:sp>
          <p:nvSpPr>
            <p:cNvPr id="20851" name="Google Shape;20851;p22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2" name="Google Shape;20852;p22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3" name="Google Shape;20853;p22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4" name="Google Shape;20854;p22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5" name="Google Shape;20855;p22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6" name="Google Shape;20856;p22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7" name="Google Shape;20857;p22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8" name="Google Shape;20858;p22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9" name="Google Shape;20859;p22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0" name="Google Shape;20860;p22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1" name="Google Shape;20861;p22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2" name="Google Shape;20862;p22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3" name="Google Shape;20863;p22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4" name="Google Shape;20864;p22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5" name="Google Shape;20865;p22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6" name="Google Shape;20866;p22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7" name="Google Shape;20867;p22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8" name="Google Shape;20868;p22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9" name="Google Shape;20869;p22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0" name="Google Shape;20870;p22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1" name="Google Shape;20871;p22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2" name="Google Shape;20872;p22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3" name="Google Shape;20873;p22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74" name="Google Shape;20874;p22"/>
          <p:cNvSpPr txBox="1">
            <a:spLocks noGrp="1"/>
          </p:cNvSpPr>
          <p:nvPr>
            <p:ph type="subTitle" idx="1"/>
          </p:nvPr>
        </p:nvSpPr>
        <p:spPr>
          <a:xfrm>
            <a:off x="2603250" y="2434100"/>
            <a:ext cx="3937500" cy="16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875" name="Google Shape;20875;p22"/>
          <p:cNvSpPr/>
          <p:nvPr/>
        </p:nvSpPr>
        <p:spPr>
          <a:xfrm rot="4584702">
            <a:off x="1621719" y="1496020"/>
            <a:ext cx="5900563" cy="5900563"/>
          </a:xfrm>
          <a:prstGeom prst="chord">
            <a:avLst>
              <a:gd name="adj1" fmla="val 5379563"/>
              <a:gd name="adj2" fmla="val 178593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76" name="Google Shape;20876;p22"/>
          <p:cNvGrpSpPr/>
          <p:nvPr/>
        </p:nvGrpSpPr>
        <p:grpSpPr>
          <a:xfrm>
            <a:off x="17" y="1877022"/>
            <a:ext cx="3128036" cy="3285612"/>
            <a:chOff x="4057300" y="1727225"/>
            <a:chExt cx="2554750" cy="2327250"/>
          </a:xfrm>
        </p:grpSpPr>
        <p:sp>
          <p:nvSpPr>
            <p:cNvPr id="20877" name="Google Shape;20877;p22"/>
            <p:cNvSpPr/>
            <p:nvPr/>
          </p:nvSpPr>
          <p:spPr>
            <a:xfrm>
              <a:off x="4057300" y="1793375"/>
              <a:ext cx="2538025" cy="2261100"/>
            </a:xfrm>
            <a:custGeom>
              <a:avLst/>
              <a:gdLst/>
              <a:ahLst/>
              <a:cxnLst/>
              <a:rect l="l" t="t" r="r" b="b"/>
              <a:pathLst>
                <a:path w="101521" h="90444" extrusionOk="0">
                  <a:moveTo>
                    <a:pt x="10054" y="0"/>
                  </a:moveTo>
                  <a:cubicBezTo>
                    <a:pt x="7811" y="0"/>
                    <a:pt x="5555" y="278"/>
                    <a:pt x="3545" y="949"/>
                  </a:cubicBezTo>
                  <a:cubicBezTo>
                    <a:pt x="2289" y="1367"/>
                    <a:pt x="1113" y="1626"/>
                    <a:pt x="0" y="1795"/>
                  </a:cubicBezTo>
                  <a:lnTo>
                    <a:pt x="0" y="90444"/>
                  </a:lnTo>
                  <a:lnTo>
                    <a:pt x="101521" y="90444"/>
                  </a:lnTo>
                  <a:cubicBezTo>
                    <a:pt x="92061" y="84128"/>
                    <a:pt x="79920" y="75541"/>
                    <a:pt x="70406" y="67212"/>
                  </a:cubicBezTo>
                  <a:cubicBezTo>
                    <a:pt x="52119" y="51214"/>
                    <a:pt x="24701" y="5518"/>
                    <a:pt x="22421" y="3229"/>
                  </a:cubicBezTo>
                  <a:cubicBezTo>
                    <a:pt x="20802" y="1617"/>
                    <a:pt x="15466" y="0"/>
                    <a:pt x="100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8" name="Google Shape;20878;p22"/>
            <p:cNvSpPr/>
            <p:nvPr/>
          </p:nvSpPr>
          <p:spPr>
            <a:xfrm>
              <a:off x="4669700" y="3475225"/>
              <a:ext cx="666975" cy="579250"/>
            </a:xfrm>
            <a:custGeom>
              <a:avLst/>
              <a:gdLst/>
              <a:ahLst/>
              <a:cxnLst/>
              <a:rect l="l" t="t" r="r" b="b"/>
              <a:pathLst>
                <a:path w="26679" h="23170" extrusionOk="0">
                  <a:moveTo>
                    <a:pt x="935" y="1"/>
                  </a:moveTo>
                  <a:cubicBezTo>
                    <a:pt x="0" y="1"/>
                    <a:pt x="7973" y="9915"/>
                    <a:pt x="15143" y="17887"/>
                  </a:cubicBezTo>
                  <a:cubicBezTo>
                    <a:pt x="16791" y="19722"/>
                    <a:pt x="18083" y="21486"/>
                    <a:pt x="19170" y="23170"/>
                  </a:cubicBezTo>
                  <a:lnTo>
                    <a:pt x="26679" y="23170"/>
                  </a:lnTo>
                  <a:cubicBezTo>
                    <a:pt x="26581" y="23072"/>
                    <a:pt x="26483" y="22982"/>
                    <a:pt x="26394" y="22884"/>
                  </a:cubicBezTo>
                  <a:cubicBezTo>
                    <a:pt x="7402" y="2753"/>
                    <a:pt x="2379" y="473"/>
                    <a:pt x="1016" y="19"/>
                  </a:cubicBezTo>
                  <a:cubicBezTo>
                    <a:pt x="980" y="10"/>
                    <a:pt x="962" y="1"/>
                    <a:pt x="9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9" name="Google Shape;20879;p22"/>
            <p:cNvSpPr/>
            <p:nvPr/>
          </p:nvSpPr>
          <p:spPr>
            <a:xfrm>
              <a:off x="4057300" y="2613875"/>
              <a:ext cx="938225" cy="1440600"/>
            </a:xfrm>
            <a:custGeom>
              <a:avLst/>
              <a:gdLst/>
              <a:ahLst/>
              <a:cxnLst/>
              <a:rect l="l" t="t" r="r" b="b"/>
              <a:pathLst>
                <a:path w="37529" h="57624" extrusionOk="0">
                  <a:moveTo>
                    <a:pt x="0" y="39862"/>
                  </a:moveTo>
                  <a:lnTo>
                    <a:pt x="0" y="57624"/>
                  </a:lnTo>
                  <a:lnTo>
                    <a:pt x="7990" y="57624"/>
                  </a:lnTo>
                  <a:cubicBezTo>
                    <a:pt x="7028" y="55824"/>
                    <a:pt x="6146" y="53544"/>
                    <a:pt x="5131" y="49990"/>
                  </a:cubicBezTo>
                  <a:cubicBezTo>
                    <a:pt x="3563" y="44494"/>
                    <a:pt x="980" y="41697"/>
                    <a:pt x="0" y="39862"/>
                  </a:cubicBezTo>
                  <a:close/>
                  <a:moveTo>
                    <a:pt x="0" y="0"/>
                  </a:moveTo>
                  <a:lnTo>
                    <a:pt x="0" y="32246"/>
                  </a:lnTo>
                  <a:cubicBezTo>
                    <a:pt x="1309" y="34072"/>
                    <a:pt x="2788" y="36967"/>
                    <a:pt x="2726" y="38588"/>
                  </a:cubicBezTo>
                  <a:cubicBezTo>
                    <a:pt x="2601" y="41795"/>
                    <a:pt x="5594" y="43603"/>
                    <a:pt x="6048" y="46801"/>
                  </a:cubicBezTo>
                  <a:cubicBezTo>
                    <a:pt x="6503" y="49990"/>
                    <a:pt x="10155" y="52733"/>
                    <a:pt x="11527" y="55931"/>
                  </a:cubicBezTo>
                  <a:cubicBezTo>
                    <a:pt x="11749" y="56457"/>
                    <a:pt x="11945" y="57036"/>
                    <a:pt x="12088" y="57624"/>
                  </a:cubicBezTo>
                  <a:lnTo>
                    <a:pt x="37528" y="57624"/>
                  </a:lnTo>
                  <a:cubicBezTo>
                    <a:pt x="35301" y="52217"/>
                    <a:pt x="32575" y="45732"/>
                    <a:pt x="28923" y="42472"/>
                  </a:cubicBezTo>
                  <a:cubicBezTo>
                    <a:pt x="23534" y="37670"/>
                    <a:pt x="19241" y="32789"/>
                    <a:pt x="18644" y="24728"/>
                  </a:cubicBezTo>
                  <a:cubicBezTo>
                    <a:pt x="18056" y="16666"/>
                    <a:pt x="17005" y="6627"/>
                    <a:pt x="11981" y="2975"/>
                  </a:cubicBezTo>
                  <a:cubicBezTo>
                    <a:pt x="9255" y="989"/>
                    <a:pt x="4320" y="6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0" name="Google Shape;20880;p22"/>
            <p:cNvSpPr/>
            <p:nvPr/>
          </p:nvSpPr>
          <p:spPr>
            <a:xfrm>
              <a:off x="5759550" y="3420225"/>
              <a:ext cx="852500" cy="634250"/>
            </a:xfrm>
            <a:custGeom>
              <a:avLst/>
              <a:gdLst/>
              <a:ahLst/>
              <a:cxnLst/>
              <a:rect l="l" t="t" r="r" b="b"/>
              <a:pathLst>
                <a:path w="34100" h="25370" extrusionOk="0">
                  <a:moveTo>
                    <a:pt x="0" y="1"/>
                  </a:moveTo>
                  <a:cubicBezTo>
                    <a:pt x="784" y="758"/>
                    <a:pt x="1559" y="1470"/>
                    <a:pt x="2316" y="2138"/>
                  </a:cubicBezTo>
                  <a:cubicBezTo>
                    <a:pt x="5381" y="4820"/>
                    <a:pt x="8712" y="7528"/>
                    <a:pt x="12151" y="10173"/>
                  </a:cubicBezTo>
                  <a:cubicBezTo>
                    <a:pt x="9202" y="7875"/>
                    <a:pt x="4347" y="3991"/>
                    <a:pt x="0" y="1"/>
                  </a:cubicBezTo>
                  <a:close/>
                  <a:moveTo>
                    <a:pt x="15731" y="12908"/>
                  </a:moveTo>
                  <a:cubicBezTo>
                    <a:pt x="21851" y="17477"/>
                    <a:pt x="28069" y="21789"/>
                    <a:pt x="33431" y="25370"/>
                  </a:cubicBezTo>
                  <a:lnTo>
                    <a:pt x="34099" y="25370"/>
                  </a:lnTo>
                  <a:cubicBezTo>
                    <a:pt x="26750" y="20426"/>
                    <a:pt x="18751" y="15019"/>
                    <a:pt x="15731" y="12908"/>
                  </a:cubicBezTo>
                  <a:close/>
                </a:path>
              </a:pathLst>
            </a:custGeom>
            <a:solidFill>
              <a:srgbClr val="CB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1" name="Google Shape;20881;p22"/>
            <p:cNvSpPr/>
            <p:nvPr/>
          </p:nvSpPr>
          <p:spPr>
            <a:xfrm>
              <a:off x="5038250" y="2933425"/>
              <a:ext cx="1557075" cy="1121050"/>
            </a:xfrm>
            <a:custGeom>
              <a:avLst/>
              <a:gdLst/>
              <a:ahLst/>
              <a:cxnLst/>
              <a:rect l="l" t="t" r="r" b="b"/>
              <a:pathLst>
                <a:path w="62283" h="44842" extrusionOk="0">
                  <a:moveTo>
                    <a:pt x="1150" y="1"/>
                  </a:moveTo>
                  <a:cubicBezTo>
                    <a:pt x="677" y="1"/>
                    <a:pt x="285" y="72"/>
                    <a:pt x="0" y="205"/>
                  </a:cubicBezTo>
                  <a:cubicBezTo>
                    <a:pt x="0" y="205"/>
                    <a:pt x="2094" y="9826"/>
                    <a:pt x="5292" y="16667"/>
                  </a:cubicBezTo>
                  <a:cubicBezTo>
                    <a:pt x="8489" y="23517"/>
                    <a:pt x="20613" y="24425"/>
                    <a:pt x="25966" y="33333"/>
                  </a:cubicBezTo>
                  <a:cubicBezTo>
                    <a:pt x="28282" y="37199"/>
                    <a:pt x="31667" y="41278"/>
                    <a:pt x="35533" y="44842"/>
                  </a:cubicBezTo>
                  <a:lnTo>
                    <a:pt x="62283" y="44842"/>
                  </a:lnTo>
                  <a:cubicBezTo>
                    <a:pt x="56921" y="41261"/>
                    <a:pt x="50703" y="36949"/>
                    <a:pt x="44583" y="32380"/>
                  </a:cubicBezTo>
                  <a:cubicBezTo>
                    <a:pt x="44022" y="31979"/>
                    <a:pt x="43630" y="31694"/>
                    <a:pt x="43452" y="31560"/>
                  </a:cubicBezTo>
                  <a:cubicBezTo>
                    <a:pt x="43042" y="31240"/>
                    <a:pt x="42178" y="30571"/>
                    <a:pt x="41003" y="29645"/>
                  </a:cubicBezTo>
                  <a:cubicBezTo>
                    <a:pt x="37564" y="27000"/>
                    <a:pt x="34233" y="24292"/>
                    <a:pt x="31168" y="21610"/>
                  </a:cubicBezTo>
                  <a:cubicBezTo>
                    <a:pt x="30411" y="20942"/>
                    <a:pt x="29636" y="20230"/>
                    <a:pt x="28852" y="19473"/>
                  </a:cubicBezTo>
                  <a:cubicBezTo>
                    <a:pt x="26029" y="16889"/>
                    <a:pt x="23428" y="14253"/>
                    <a:pt x="21700" y="11981"/>
                  </a:cubicBezTo>
                  <a:cubicBezTo>
                    <a:pt x="16783" y="5505"/>
                    <a:pt x="5479" y="1"/>
                    <a:pt x="1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2" name="Google Shape;20882;p22"/>
            <p:cNvSpPr/>
            <p:nvPr/>
          </p:nvSpPr>
          <p:spPr>
            <a:xfrm>
              <a:off x="4057300" y="1727225"/>
              <a:ext cx="1640575" cy="1748475"/>
            </a:xfrm>
            <a:custGeom>
              <a:avLst/>
              <a:gdLst/>
              <a:ahLst/>
              <a:cxnLst/>
              <a:rect l="l" t="t" r="r" b="b"/>
              <a:pathLst>
                <a:path w="65623" h="69939" extrusionOk="0">
                  <a:moveTo>
                    <a:pt x="13269" y="0"/>
                  </a:moveTo>
                  <a:cubicBezTo>
                    <a:pt x="9759" y="0"/>
                    <a:pt x="6250" y="3510"/>
                    <a:pt x="2744" y="3510"/>
                  </a:cubicBezTo>
                  <a:cubicBezTo>
                    <a:pt x="2019" y="3510"/>
                    <a:pt x="1295" y="3360"/>
                    <a:pt x="570" y="2998"/>
                  </a:cubicBezTo>
                  <a:cubicBezTo>
                    <a:pt x="383" y="2900"/>
                    <a:pt x="187" y="2811"/>
                    <a:pt x="0" y="2731"/>
                  </a:cubicBezTo>
                  <a:lnTo>
                    <a:pt x="0" y="62323"/>
                  </a:lnTo>
                  <a:cubicBezTo>
                    <a:pt x="1701" y="61815"/>
                    <a:pt x="3046" y="59891"/>
                    <a:pt x="3046" y="52587"/>
                  </a:cubicBezTo>
                  <a:cubicBezTo>
                    <a:pt x="3046" y="45972"/>
                    <a:pt x="6351" y="42667"/>
                    <a:pt x="8555" y="42667"/>
                  </a:cubicBezTo>
                  <a:cubicBezTo>
                    <a:pt x="9657" y="42667"/>
                    <a:pt x="10484" y="43494"/>
                    <a:pt x="10484" y="45149"/>
                  </a:cubicBezTo>
                  <a:cubicBezTo>
                    <a:pt x="10484" y="49194"/>
                    <a:pt x="12136" y="53244"/>
                    <a:pt x="14096" y="53244"/>
                  </a:cubicBezTo>
                  <a:cubicBezTo>
                    <a:pt x="14535" y="53244"/>
                    <a:pt x="14990" y="53040"/>
                    <a:pt x="15446" y="52587"/>
                  </a:cubicBezTo>
                  <a:cubicBezTo>
                    <a:pt x="16684" y="51344"/>
                    <a:pt x="17452" y="50104"/>
                    <a:pt x="18530" y="50104"/>
                  </a:cubicBezTo>
                  <a:cubicBezTo>
                    <a:pt x="19608" y="50104"/>
                    <a:pt x="20995" y="51344"/>
                    <a:pt x="23472" y="55063"/>
                  </a:cubicBezTo>
                  <a:cubicBezTo>
                    <a:pt x="28433" y="62501"/>
                    <a:pt x="38348" y="69939"/>
                    <a:pt x="40833" y="69939"/>
                  </a:cubicBezTo>
                  <a:cubicBezTo>
                    <a:pt x="43309" y="69939"/>
                    <a:pt x="35871" y="62501"/>
                    <a:pt x="35871" y="57539"/>
                  </a:cubicBezTo>
                  <a:cubicBezTo>
                    <a:pt x="35871" y="53914"/>
                    <a:pt x="39856" y="51611"/>
                    <a:pt x="42963" y="51611"/>
                  </a:cubicBezTo>
                  <a:cubicBezTo>
                    <a:pt x="44101" y="51611"/>
                    <a:pt x="45122" y="51920"/>
                    <a:pt x="45786" y="52587"/>
                  </a:cubicBezTo>
                  <a:cubicBezTo>
                    <a:pt x="47999" y="54792"/>
                    <a:pt x="58073" y="62895"/>
                    <a:pt x="62002" y="62895"/>
                  </a:cubicBezTo>
                  <a:cubicBezTo>
                    <a:pt x="62485" y="62895"/>
                    <a:pt x="62875" y="62772"/>
                    <a:pt x="63147" y="62501"/>
                  </a:cubicBezTo>
                  <a:cubicBezTo>
                    <a:pt x="65623" y="60024"/>
                    <a:pt x="40833" y="35226"/>
                    <a:pt x="35871" y="25311"/>
                  </a:cubicBezTo>
                  <a:cubicBezTo>
                    <a:pt x="30910" y="15388"/>
                    <a:pt x="20399" y="2998"/>
                    <a:pt x="15446" y="513"/>
                  </a:cubicBezTo>
                  <a:cubicBezTo>
                    <a:pt x="14720" y="150"/>
                    <a:pt x="13994" y="0"/>
                    <a:pt x="13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83" name="Google Shape;20883;p22"/>
          <p:cNvGrpSpPr/>
          <p:nvPr/>
        </p:nvGrpSpPr>
        <p:grpSpPr>
          <a:xfrm>
            <a:off x="5648263" y="1877196"/>
            <a:ext cx="3495807" cy="3285554"/>
            <a:chOff x="754100" y="1761375"/>
            <a:chExt cx="2813300" cy="2293100"/>
          </a:xfrm>
        </p:grpSpPr>
        <p:sp>
          <p:nvSpPr>
            <p:cNvPr id="20884" name="Google Shape;20884;p22"/>
            <p:cNvSpPr/>
            <p:nvPr/>
          </p:nvSpPr>
          <p:spPr>
            <a:xfrm>
              <a:off x="754100" y="1827550"/>
              <a:ext cx="2813300" cy="2226925"/>
            </a:xfrm>
            <a:custGeom>
              <a:avLst/>
              <a:gdLst/>
              <a:ahLst/>
              <a:cxnLst/>
              <a:rect l="l" t="t" r="r" b="b"/>
              <a:pathLst>
                <a:path w="112532" h="89077" extrusionOk="0">
                  <a:moveTo>
                    <a:pt x="112531" y="428"/>
                  </a:moveTo>
                  <a:cubicBezTo>
                    <a:pt x="107552" y="1185"/>
                    <a:pt x="103819" y="0"/>
                    <a:pt x="100087" y="1862"/>
                  </a:cubicBezTo>
                  <a:cubicBezTo>
                    <a:pt x="95517" y="4151"/>
                    <a:pt x="81808" y="20140"/>
                    <a:pt x="74949" y="26999"/>
                  </a:cubicBezTo>
                  <a:cubicBezTo>
                    <a:pt x="68091" y="33849"/>
                    <a:pt x="47532" y="54417"/>
                    <a:pt x="33823" y="65845"/>
                  </a:cubicBezTo>
                  <a:cubicBezTo>
                    <a:pt x="24576" y="73542"/>
                    <a:pt x="9095" y="82289"/>
                    <a:pt x="0" y="87161"/>
                  </a:cubicBezTo>
                  <a:lnTo>
                    <a:pt x="0" y="89077"/>
                  </a:lnTo>
                  <a:lnTo>
                    <a:pt x="112531" y="89077"/>
                  </a:lnTo>
                  <a:lnTo>
                    <a:pt x="112531" y="42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5" name="Google Shape;20885;p22"/>
            <p:cNvSpPr/>
            <p:nvPr/>
          </p:nvSpPr>
          <p:spPr>
            <a:xfrm>
              <a:off x="2716225" y="3470100"/>
              <a:ext cx="308025" cy="584375"/>
            </a:xfrm>
            <a:custGeom>
              <a:avLst/>
              <a:gdLst/>
              <a:ahLst/>
              <a:cxnLst/>
              <a:rect l="l" t="t" r="r" b="b"/>
              <a:pathLst>
                <a:path w="12321" h="23375" extrusionOk="0">
                  <a:moveTo>
                    <a:pt x="12151" y="1"/>
                  </a:moveTo>
                  <a:cubicBezTo>
                    <a:pt x="11447" y="1"/>
                    <a:pt x="8142" y="6610"/>
                    <a:pt x="8142" y="6610"/>
                  </a:cubicBezTo>
                  <a:cubicBezTo>
                    <a:pt x="8142" y="6610"/>
                    <a:pt x="4401" y="12846"/>
                    <a:pt x="2165" y="18404"/>
                  </a:cubicBezTo>
                  <a:cubicBezTo>
                    <a:pt x="1310" y="20533"/>
                    <a:pt x="722" y="22029"/>
                    <a:pt x="1" y="23375"/>
                  </a:cubicBezTo>
                  <a:lnTo>
                    <a:pt x="5613" y="23375"/>
                  </a:lnTo>
                  <a:cubicBezTo>
                    <a:pt x="7198" y="20480"/>
                    <a:pt x="8419" y="17335"/>
                    <a:pt x="9051" y="14378"/>
                  </a:cubicBezTo>
                  <a:cubicBezTo>
                    <a:pt x="10423" y="7982"/>
                    <a:pt x="11795" y="3876"/>
                    <a:pt x="12249" y="678"/>
                  </a:cubicBezTo>
                  <a:cubicBezTo>
                    <a:pt x="12320" y="206"/>
                    <a:pt x="12276" y="1"/>
                    <a:pt x="1215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6" name="Google Shape;20886;p22"/>
            <p:cNvSpPr/>
            <p:nvPr/>
          </p:nvSpPr>
          <p:spPr>
            <a:xfrm>
              <a:off x="2276200" y="3273475"/>
              <a:ext cx="325375" cy="493275"/>
            </a:xfrm>
            <a:custGeom>
              <a:avLst/>
              <a:gdLst/>
              <a:ahLst/>
              <a:cxnLst/>
              <a:rect l="l" t="t" r="r" b="b"/>
              <a:pathLst>
                <a:path w="13015" h="19731" extrusionOk="0">
                  <a:moveTo>
                    <a:pt x="10832" y="0"/>
                  </a:moveTo>
                  <a:cubicBezTo>
                    <a:pt x="10511" y="0"/>
                    <a:pt x="10244" y="90"/>
                    <a:pt x="10137" y="232"/>
                  </a:cubicBezTo>
                  <a:cubicBezTo>
                    <a:pt x="10137" y="232"/>
                    <a:pt x="8854" y="784"/>
                    <a:pt x="8391" y="2156"/>
                  </a:cubicBezTo>
                  <a:cubicBezTo>
                    <a:pt x="7937" y="3528"/>
                    <a:pt x="6111" y="8543"/>
                    <a:pt x="3831" y="11741"/>
                  </a:cubicBezTo>
                  <a:cubicBezTo>
                    <a:pt x="1550" y="14939"/>
                    <a:pt x="463" y="15357"/>
                    <a:pt x="89" y="18573"/>
                  </a:cubicBezTo>
                  <a:cubicBezTo>
                    <a:pt x="0" y="19383"/>
                    <a:pt x="72" y="19731"/>
                    <a:pt x="321" y="19731"/>
                  </a:cubicBezTo>
                  <a:cubicBezTo>
                    <a:pt x="1060" y="19731"/>
                    <a:pt x="3278" y="16747"/>
                    <a:pt x="7028" y="14021"/>
                  </a:cubicBezTo>
                  <a:cubicBezTo>
                    <a:pt x="12043" y="10369"/>
                    <a:pt x="10306" y="6521"/>
                    <a:pt x="11865" y="3198"/>
                  </a:cubicBezTo>
                  <a:cubicBezTo>
                    <a:pt x="13014" y="740"/>
                    <a:pt x="11732" y="0"/>
                    <a:pt x="108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7" name="Google Shape;20887;p22"/>
            <p:cNvSpPr/>
            <p:nvPr/>
          </p:nvSpPr>
          <p:spPr>
            <a:xfrm>
              <a:off x="754100" y="3297300"/>
              <a:ext cx="1047775" cy="709300"/>
            </a:xfrm>
            <a:custGeom>
              <a:avLst/>
              <a:gdLst/>
              <a:ahLst/>
              <a:cxnLst/>
              <a:rect l="l" t="t" r="r" b="b"/>
              <a:pathLst>
                <a:path w="41911" h="28372" extrusionOk="0">
                  <a:moveTo>
                    <a:pt x="41911" y="1"/>
                  </a:moveTo>
                  <a:lnTo>
                    <a:pt x="41911" y="1"/>
                  </a:lnTo>
                  <a:cubicBezTo>
                    <a:pt x="38437" y="2726"/>
                    <a:pt x="35275" y="5381"/>
                    <a:pt x="33671" y="7136"/>
                  </a:cubicBezTo>
                  <a:cubicBezTo>
                    <a:pt x="33627" y="7189"/>
                    <a:pt x="33573" y="7251"/>
                    <a:pt x="33520" y="7305"/>
                  </a:cubicBezTo>
                  <a:cubicBezTo>
                    <a:pt x="33618" y="7216"/>
                    <a:pt x="33725" y="7136"/>
                    <a:pt x="33823" y="7055"/>
                  </a:cubicBezTo>
                  <a:cubicBezTo>
                    <a:pt x="36326" y="4962"/>
                    <a:pt x="39069" y="2566"/>
                    <a:pt x="41911" y="1"/>
                  </a:cubicBezTo>
                  <a:close/>
                  <a:moveTo>
                    <a:pt x="16016" y="19286"/>
                  </a:moveTo>
                  <a:cubicBezTo>
                    <a:pt x="11518" y="21967"/>
                    <a:pt x="7830" y="24033"/>
                    <a:pt x="7313" y="24354"/>
                  </a:cubicBezTo>
                  <a:cubicBezTo>
                    <a:pt x="10075" y="22804"/>
                    <a:pt x="13041" y="21085"/>
                    <a:pt x="16016" y="19286"/>
                  </a:cubicBezTo>
                  <a:close/>
                  <a:moveTo>
                    <a:pt x="6779" y="24657"/>
                  </a:moveTo>
                  <a:cubicBezTo>
                    <a:pt x="5683" y="25254"/>
                    <a:pt x="3127" y="26590"/>
                    <a:pt x="0" y="28211"/>
                  </a:cubicBezTo>
                  <a:lnTo>
                    <a:pt x="0" y="28371"/>
                  </a:lnTo>
                  <a:cubicBezTo>
                    <a:pt x="1995" y="27302"/>
                    <a:pt x="4303" y="26046"/>
                    <a:pt x="6779" y="24657"/>
                  </a:cubicBezTo>
                  <a:close/>
                </a:path>
              </a:pathLst>
            </a:custGeom>
            <a:solidFill>
              <a:srgbClr val="CB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8" name="Google Shape;20888;p22"/>
            <p:cNvSpPr/>
            <p:nvPr/>
          </p:nvSpPr>
          <p:spPr>
            <a:xfrm>
              <a:off x="754100" y="3029850"/>
              <a:ext cx="1527675" cy="1024625"/>
            </a:xfrm>
            <a:custGeom>
              <a:avLst/>
              <a:gdLst/>
              <a:ahLst/>
              <a:cxnLst/>
              <a:rect l="l" t="t" r="r" b="b"/>
              <a:pathLst>
                <a:path w="61107" h="40985" extrusionOk="0">
                  <a:moveTo>
                    <a:pt x="56635" y="1"/>
                  </a:moveTo>
                  <a:cubicBezTo>
                    <a:pt x="56591" y="1"/>
                    <a:pt x="56537" y="9"/>
                    <a:pt x="56502" y="27"/>
                  </a:cubicBezTo>
                  <a:cubicBezTo>
                    <a:pt x="55905" y="330"/>
                    <a:pt x="48369" y="5639"/>
                    <a:pt x="41911" y="10699"/>
                  </a:cubicBezTo>
                  <a:cubicBezTo>
                    <a:pt x="39069" y="13264"/>
                    <a:pt x="36326" y="15660"/>
                    <a:pt x="33823" y="17753"/>
                  </a:cubicBezTo>
                  <a:cubicBezTo>
                    <a:pt x="33725" y="17834"/>
                    <a:pt x="33618" y="17914"/>
                    <a:pt x="33520" y="18003"/>
                  </a:cubicBezTo>
                  <a:cubicBezTo>
                    <a:pt x="30652" y="21014"/>
                    <a:pt x="22492" y="26127"/>
                    <a:pt x="16016" y="29984"/>
                  </a:cubicBezTo>
                  <a:cubicBezTo>
                    <a:pt x="13041" y="31783"/>
                    <a:pt x="10075" y="33502"/>
                    <a:pt x="7313" y="35052"/>
                  </a:cubicBezTo>
                  <a:cubicBezTo>
                    <a:pt x="7233" y="35105"/>
                    <a:pt x="7055" y="35203"/>
                    <a:pt x="6779" y="35355"/>
                  </a:cubicBezTo>
                  <a:cubicBezTo>
                    <a:pt x="4303" y="36744"/>
                    <a:pt x="1995" y="38000"/>
                    <a:pt x="0" y="39069"/>
                  </a:cubicBezTo>
                  <a:lnTo>
                    <a:pt x="0" y="40985"/>
                  </a:lnTo>
                  <a:lnTo>
                    <a:pt x="24906" y="40985"/>
                  </a:lnTo>
                  <a:cubicBezTo>
                    <a:pt x="24995" y="40887"/>
                    <a:pt x="25093" y="40797"/>
                    <a:pt x="25182" y="40699"/>
                  </a:cubicBezTo>
                  <a:cubicBezTo>
                    <a:pt x="44173" y="20568"/>
                    <a:pt x="49197" y="18288"/>
                    <a:pt x="50560" y="17834"/>
                  </a:cubicBezTo>
                  <a:cubicBezTo>
                    <a:pt x="50596" y="17825"/>
                    <a:pt x="50623" y="17816"/>
                    <a:pt x="50640" y="17816"/>
                  </a:cubicBezTo>
                  <a:cubicBezTo>
                    <a:pt x="51576" y="17816"/>
                    <a:pt x="43603" y="27730"/>
                    <a:pt x="36433" y="35702"/>
                  </a:cubicBezTo>
                  <a:cubicBezTo>
                    <a:pt x="34785" y="37537"/>
                    <a:pt x="33493" y="39301"/>
                    <a:pt x="32406" y="40985"/>
                  </a:cubicBezTo>
                  <a:lnTo>
                    <a:pt x="45750" y="40985"/>
                  </a:lnTo>
                  <a:cubicBezTo>
                    <a:pt x="47309" y="38517"/>
                    <a:pt x="49278" y="35622"/>
                    <a:pt x="51959" y="32023"/>
                  </a:cubicBezTo>
                  <a:cubicBezTo>
                    <a:pt x="61107" y="19740"/>
                    <a:pt x="56502" y="16008"/>
                    <a:pt x="58132" y="9977"/>
                  </a:cubicBezTo>
                  <a:cubicBezTo>
                    <a:pt x="59682" y="4241"/>
                    <a:pt x="57624" y="1"/>
                    <a:pt x="56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9" name="Google Shape;20889;p22"/>
            <p:cNvSpPr/>
            <p:nvPr/>
          </p:nvSpPr>
          <p:spPr>
            <a:xfrm>
              <a:off x="1376750" y="3475225"/>
              <a:ext cx="666750" cy="579250"/>
            </a:xfrm>
            <a:custGeom>
              <a:avLst/>
              <a:gdLst/>
              <a:ahLst/>
              <a:cxnLst/>
              <a:rect l="l" t="t" r="r" b="b"/>
              <a:pathLst>
                <a:path w="26670" h="23170" extrusionOk="0">
                  <a:moveTo>
                    <a:pt x="25734" y="1"/>
                  </a:moveTo>
                  <a:cubicBezTo>
                    <a:pt x="25717" y="1"/>
                    <a:pt x="25690" y="10"/>
                    <a:pt x="25654" y="19"/>
                  </a:cubicBezTo>
                  <a:cubicBezTo>
                    <a:pt x="24291" y="473"/>
                    <a:pt x="19267" y="2753"/>
                    <a:pt x="276" y="22884"/>
                  </a:cubicBezTo>
                  <a:cubicBezTo>
                    <a:pt x="187" y="22982"/>
                    <a:pt x="89" y="23072"/>
                    <a:pt x="0" y="23170"/>
                  </a:cubicBezTo>
                  <a:lnTo>
                    <a:pt x="7500" y="23170"/>
                  </a:lnTo>
                  <a:cubicBezTo>
                    <a:pt x="8587" y="21486"/>
                    <a:pt x="9879" y="19722"/>
                    <a:pt x="11527" y="17887"/>
                  </a:cubicBezTo>
                  <a:cubicBezTo>
                    <a:pt x="18697" y="9915"/>
                    <a:pt x="26670" y="1"/>
                    <a:pt x="257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0" name="Google Shape;20890;p22"/>
            <p:cNvSpPr/>
            <p:nvPr/>
          </p:nvSpPr>
          <p:spPr>
            <a:xfrm>
              <a:off x="3202600" y="2613875"/>
              <a:ext cx="364800" cy="1440600"/>
            </a:xfrm>
            <a:custGeom>
              <a:avLst/>
              <a:gdLst/>
              <a:ahLst/>
              <a:cxnLst/>
              <a:rect l="l" t="t" r="r" b="b"/>
              <a:pathLst>
                <a:path w="14592" h="57624" extrusionOk="0">
                  <a:moveTo>
                    <a:pt x="14128" y="0"/>
                  </a:moveTo>
                  <a:cubicBezTo>
                    <a:pt x="10681" y="0"/>
                    <a:pt x="7697" y="552"/>
                    <a:pt x="6636" y="1568"/>
                  </a:cubicBezTo>
                  <a:cubicBezTo>
                    <a:pt x="6636" y="1568"/>
                    <a:pt x="4240" y="7099"/>
                    <a:pt x="5140" y="11651"/>
                  </a:cubicBezTo>
                  <a:cubicBezTo>
                    <a:pt x="6031" y="16212"/>
                    <a:pt x="4000" y="18341"/>
                    <a:pt x="4107" y="28237"/>
                  </a:cubicBezTo>
                  <a:cubicBezTo>
                    <a:pt x="4205" y="38125"/>
                    <a:pt x="5737" y="39960"/>
                    <a:pt x="3608" y="49313"/>
                  </a:cubicBezTo>
                  <a:cubicBezTo>
                    <a:pt x="2797" y="52849"/>
                    <a:pt x="1381" y="55379"/>
                    <a:pt x="0" y="57624"/>
                  </a:cubicBezTo>
                  <a:lnTo>
                    <a:pt x="14591" y="57624"/>
                  </a:lnTo>
                  <a:lnTo>
                    <a:pt x="14591" y="39862"/>
                  </a:lnTo>
                  <a:cubicBezTo>
                    <a:pt x="14431" y="39568"/>
                    <a:pt x="14315" y="39292"/>
                    <a:pt x="14253" y="39033"/>
                  </a:cubicBezTo>
                  <a:cubicBezTo>
                    <a:pt x="13789" y="37207"/>
                    <a:pt x="12881" y="32192"/>
                    <a:pt x="12881" y="32192"/>
                  </a:cubicBezTo>
                  <a:cubicBezTo>
                    <a:pt x="12569" y="31061"/>
                    <a:pt x="12631" y="30607"/>
                    <a:pt x="12908" y="30607"/>
                  </a:cubicBezTo>
                  <a:cubicBezTo>
                    <a:pt x="13246" y="30607"/>
                    <a:pt x="13896" y="31275"/>
                    <a:pt x="14591" y="32246"/>
                  </a:cubicBezTo>
                  <a:lnTo>
                    <a:pt x="14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1" name="Google Shape;20891;p22"/>
            <p:cNvSpPr/>
            <p:nvPr/>
          </p:nvSpPr>
          <p:spPr>
            <a:xfrm>
              <a:off x="3516825" y="3379025"/>
              <a:ext cx="50575" cy="231400"/>
            </a:xfrm>
            <a:custGeom>
              <a:avLst/>
              <a:gdLst/>
              <a:ahLst/>
              <a:cxnLst/>
              <a:rect l="l" t="t" r="r" b="b"/>
              <a:pathLst>
                <a:path w="2023" h="9256" extrusionOk="0">
                  <a:moveTo>
                    <a:pt x="339" y="1"/>
                  </a:moveTo>
                  <a:cubicBezTo>
                    <a:pt x="62" y="1"/>
                    <a:pt x="0" y="455"/>
                    <a:pt x="312" y="1586"/>
                  </a:cubicBezTo>
                  <a:cubicBezTo>
                    <a:pt x="312" y="1586"/>
                    <a:pt x="1220" y="6601"/>
                    <a:pt x="1684" y="8427"/>
                  </a:cubicBezTo>
                  <a:cubicBezTo>
                    <a:pt x="1746" y="8686"/>
                    <a:pt x="1862" y="8962"/>
                    <a:pt x="2022" y="9256"/>
                  </a:cubicBezTo>
                  <a:lnTo>
                    <a:pt x="2022" y="1640"/>
                  </a:lnTo>
                  <a:cubicBezTo>
                    <a:pt x="1327" y="669"/>
                    <a:pt x="677" y="1"/>
                    <a:pt x="33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2" name="Google Shape;20892;p22"/>
            <p:cNvSpPr/>
            <p:nvPr/>
          </p:nvSpPr>
          <p:spPr>
            <a:xfrm>
              <a:off x="1845950" y="1761375"/>
              <a:ext cx="1721450" cy="1606825"/>
            </a:xfrm>
            <a:custGeom>
              <a:avLst/>
              <a:gdLst/>
              <a:ahLst/>
              <a:cxnLst/>
              <a:rect l="l" t="t" r="r" b="b"/>
              <a:pathLst>
                <a:path w="68858" h="64273" extrusionOk="0">
                  <a:moveTo>
                    <a:pt x="62334" y="0"/>
                  </a:moveTo>
                  <a:cubicBezTo>
                    <a:pt x="58725" y="0"/>
                    <a:pt x="54970" y="1204"/>
                    <a:pt x="52066" y="4108"/>
                  </a:cubicBezTo>
                  <a:cubicBezTo>
                    <a:pt x="47113" y="9070"/>
                    <a:pt x="37190" y="21460"/>
                    <a:pt x="29752" y="28907"/>
                  </a:cubicBezTo>
                  <a:lnTo>
                    <a:pt x="2477" y="56173"/>
                  </a:lnTo>
                  <a:cubicBezTo>
                    <a:pt x="2477" y="56173"/>
                    <a:pt x="1" y="58658"/>
                    <a:pt x="1" y="61135"/>
                  </a:cubicBezTo>
                  <a:cubicBezTo>
                    <a:pt x="1" y="61358"/>
                    <a:pt x="121" y="61460"/>
                    <a:pt x="342" y="61460"/>
                  </a:cubicBezTo>
                  <a:cubicBezTo>
                    <a:pt x="2579" y="61460"/>
                    <a:pt x="15099" y="50997"/>
                    <a:pt x="17353" y="48735"/>
                  </a:cubicBezTo>
                  <a:cubicBezTo>
                    <a:pt x="18788" y="47306"/>
                    <a:pt x="22699" y="45876"/>
                    <a:pt x="25749" y="45876"/>
                  </a:cubicBezTo>
                  <a:cubicBezTo>
                    <a:pt x="27981" y="45876"/>
                    <a:pt x="29752" y="46642"/>
                    <a:pt x="29752" y="48735"/>
                  </a:cubicBezTo>
                  <a:cubicBezTo>
                    <a:pt x="29752" y="53697"/>
                    <a:pt x="34714" y="51221"/>
                    <a:pt x="34714" y="56173"/>
                  </a:cubicBezTo>
                  <a:cubicBezTo>
                    <a:pt x="34714" y="60223"/>
                    <a:pt x="36364" y="64273"/>
                    <a:pt x="38322" y="64273"/>
                  </a:cubicBezTo>
                  <a:cubicBezTo>
                    <a:pt x="38762" y="64273"/>
                    <a:pt x="39219" y="64068"/>
                    <a:pt x="39675" y="63611"/>
                  </a:cubicBezTo>
                  <a:cubicBezTo>
                    <a:pt x="42152" y="61135"/>
                    <a:pt x="52066" y="43783"/>
                    <a:pt x="57028" y="41297"/>
                  </a:cubicBezTo>
                  <a:cubicBezTo>
                    <a:pt x="58268" y="40678"/>
                    <a:pt x="59353" y="40369"/>
                    <a:pt x="60282" y="40369"/>
                  </a:cubicBezTo>
                  <a:cubicBezTo>
                    <a:pt x="63072" y="40369"/>
                    <a:pt x="64466" y="43156"/>
                    <a:pt x="64466" y="48735"/>
                  </a:cubicBezTo>
                  <a:cubicBezTo>
                    <a:pt x="64466" y="56173"/>
                    <a:pt x="64466" y="61135"/>
                    <a:pt x="66942" y="61135"/>
                  </a:cubicBezTo>
                  <a:cubicBezTo>
                    <a:pt x="67601" y="61135"/>
                    <a:pt x="68251" y="61135"/>
                    <a:pt x="68857" y="60957"/>
                  </a:cubicBezTo>
                  <a:lnTo>
                    <a:pt x="68857" y="1365"/>
                  </a:lnTo>
                  <a:cubicBezTo>
                    <a:pt x="66921" y="499"/>
                    <a:pt x="64658" y="0"/>
                    <a:pt x="62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ONE_COLUMN_TEXT_2">
    <p:spTree>
      <p:nvGrpSpPr>
        <p:cNvPr id="1" name="Shape 20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94" name="Google Shape;20894;p23"/>
          <p:cNvGrpSpPr/>
          <p:nvPr/>
        </p:nvGrpSpPr>
        <p:grpSpPr>
          <a:xfrm>
            <a:off x="63" y="-19"/>
            <a:ext cx="9144038" cy="5143491"/>
            <a:chOff x="3450750" y="2336425"/>
            <a:chExt cx="2076350" cy="1165875"/>
          </a:xfrm>
        </p:grpSpPr>
        <p:sp>
          <p:nvSpPr>
            <p:cNvPr id="20895" name="Google Shape;20895;p23"/>
            <p:cNvSpPr/>
            <p:nvPr/>
          </p:nvSpPr>
          <p:spPr>
            <a:xfrm>
              <a:off x="3450750" y="2336425"/>
              <a:ext cx="259975" cy="62900"/>
            </a:xfrm>
            <a:custGeom>
              <a:avLst/>
              <a:gdLst/>
              <a:ahLst/>
              <a:cxnLst/>
              <a:rect l="l" t="t" r="r" b="b"/>
              <a:pathLst>
                <a:path w="10399" h="2516" extrusionOk="0">
                  <a:moveTo>
                    <a:pt x="1" y="0"/>
                  </a:moveTo>
                  <a:lnTo>
                    <a:pt x="1" y="68"/>
                  </a:lnTo>
                  <a:cubicBezTo>
                    <a:pt x="1228" y="1565"/>
                    <a:pt x="3089" y="2515"/>
                    <a:pt x="5173" y="2515"/>
                  </a:cubicBezTo>
                  <a:cubicBezTo>
                    <a:pt x="7283" y="2515"/>
                    <a:pt x="9171" y="1531"/>
                    <a:pt x="10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6" name="Google Shape;20896;p23"/>
            <p:cNvSpPr/>
            <p:nvPr/>
          </p:nvSpPr>
          <p:spPr>
            <a:xfrm>
              <a:off x="3450750" y="2336425"/>
              <a:ext cx="261150" cy="63900"/>
            </a:xfrm>
            <a:custGeom>
              <a:avLst/>
              <a:gdLst/>
              <a:ahLst/>
              <a:cxnLst/>
              <a:rect l="l" t="t" r="r" b="b"/>
              <a:pathLst>
                <a:path w="10446" h="2556" extrusionOk="0">
                  <a:moveTo>
                    <a:pt x="1" y="0"/>
                  </a:moveTo>
                  <a:lnTo>
                    <a:pt x="1" y="128"/>
                  </a:lnTo>
                  <a:cubicBezTo>
                    <a:pt x="1235" y="1612"/>
                    <a:pt x="3096" y="2556"/>
                    <a:pt x="5173" y="2556"/>
                  </a:cubicBezTo>
                  <a:cubicBezTo>
                    <a:pt x="7310" y="2556"/>
                    <a:pt x="9212" y="1558"/>
                    <a:pt x="10446" y="0"/>
                  </a:cubicBezTo>
                  <a:lnTo>
                    <a:pt x="10338" y="0"/>
                  </a:lnTo>
                  <a:cubicBezTo>
                    <a:pt x="9117" y="1504"/>
                    <a:pt x="7256" y="2475"/>
                    <a:pt x="5173" y="2475"/>
                  </a:cubicBezTo>
                  <a:cubicBezTo>
                    <a:pt x="3082" y="2475"/>
                    <a:pt x="1221" y="15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7" name="Google Shape;20897;p23"/>
            <p:cNvSpPr/>
            <p:nvPr/>
          </p:nvSpPr>
          <p:spPr>
            <a:xfrm>
              <a:off x="347992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5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8" name="Google Shape;20898;p23"/>
            <p:cNvSpPr/>
            <p:nvPr/>
          </p:nvSpPr>
          <p:spPr>
            <a:xfrm>
              <a:off x="34785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49" y="0"/>
                  </a:lnTo>
                  <a:cubicBezTo>
                    <a:pt x="6845" y="951"/>
                    <a:pt x="5482" y="1538"/>
                    <a:pt x="3986" y="1538"/>
                  </a:cubicBezTo>
                  <a:cubicBezTo>
                    <a:pt x="2489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9" name="Google Shape;20899;p23"/>
            <p:cNvSpPr/>
            <p:nvPr/>
          </p:nvSpPr>
          <p:spPr>
            <a:xfrm>
              <a:off x="3522075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0" name="Google Shape;20900;p23"/>
            <p:cNvSpPr/>
            <p:nvPr/>
          </p:nvSpPr>
          <p:spPr>
            <a:xfrm>
              <a:off x="35200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77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2" y="533"/>
                    <a:pt x="2327" y="533"/>
                  </a:cubicBezTo>
                  <a:cubicBezTo>
                    <a:pt x="1551" y="533"/>
                    <a:pt x="816" y="337"/>
                    <a:pt x="1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1" name="Google Shape;20901;p23"/>
            <p:cNvSpPr/>
            <p:nvPr/>
          </p:nvSpPr>
          <p:spPr>
            <a:xfrm>
              <a:off x="3783700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26" y="2515"/>
                  </a:cubicBezTo>
                  <a:cubicBezTo>
                    <a:pt x="7336" y="2515"/>
                    <a:pt x="9224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2" name="Google Shape;20902;p23"/>
            <p:cNvSpPr/>
            <p:nvPr/>
          </p:nvSpPr>
          <p:spPr>
            <a:xfrm>
              <a:off x="3782350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2" y="2556"/>
                    <a:pt x="5280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4" y="1504"/>
                    <a:pt x="7363" y="2475"/>
                    <a:pt x="5280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3" name="Google Shape;20903;p23"/>
            <p:cNvSpPr/>
            <p:nvPr/>
          </p:nvSpPr>
          <p:spPr>
            <a:xfrm>
              <a:off x="381420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8" y="1578"/>
                    <a:pt x="3932" y="1578"/>
                  </a:cubicBezTo>
                  <a:cubicBezTo>
                    <a:pt x="5456" y="1578"/>
                    <a:pt x="6845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4" name="Google Shape;20904;p23"/>
            <p:cNvSpPr/>
            <p:nvPr/>
          </p:nvSpPr>
          <p:spPr>
            <a:xfrm>
              <a:off x="381267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1" y="0"/>
                  </a:moveTo>
                  <a:cubicBezTo>
                    <a:pt x="1033" y="1005"/>
                    <a:pt x="2442" y="1625"/>
                    <a:pt x="3993" y="1625"/>
                  </a:cubicBezTo>
                  <a:cubicBezTo>
                    <a:pt x="5544" y="1625"/>
                    <a:pt x="6946" y="1005"/>
                    <a:pt x="7978" y="0"/>
                  </a:cubicBezTo>
                  <a:lnTo>
                    <a:pt x="7856" y="0"/>
                  </a:lnTo>
                  <a:cubicBezTo>
                    <a:pt x="6845" y="951"/>
                    <a:pt x="5490" y="1538"/>
                    <a:pt x="3993" y="1538"/>
                  </a:cubicBezTo>
                  <a:cubicBezTo>
                    <a:pt x="2496" y="1538"/>
                    <a:pt x="1134" y="951"/>
                    <a:pt x="1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5" name="Google Shape;20905;p23"/>
            <p:cNvSpPr/>
            <p:nvPr/>
          </p:nvSpPr>
          <p:spPr>
            <a:xfrm>
              <a:off x="385617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6" name="Google Shape;20906;p23"/>
            <p:cNvSpPr/>
            <p:nvPr/>
          </p:nvSpPr>
          <p:spPr>
            <a:xfrm>
              <a:off x="385415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1" y="0"/>
                  </a:moveTo>
                  <a:cubicBezTo>
                    <a:pt x="688" y="391"/>
                    <a:pt x="1484" y="614"/>
                    <a:pt x="2334" y="614"/>
                  </a:cubicBezTo>
                  <a:cubicBezTo>
                    <a:pt x="3183" y="614"/>
                    <a:pt x="3972" y="391"/>
                    <a:pt x="4660" y="0"/>
                  </a:cubicBezTo>
                  <a:lnTo>
                    <a:pt x="4491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8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7" name="Google Shape;20907;p23"/>
            <p:cNvSpPr/>
            <p:nvPr/>
          </p:nvSpPr>
          <p:spPr>
            <a:xfrm>
              <a:off x="4117975" y="2336425"/>
              <a:ext cx="261125" cy="62900"/>
            </a:xfrm>
            <a:custGeom>
              <a:avLst/>
              <a:gdLst/>
              <a:ahLst/>
              <a:cxnLst/>
              <a:rect l="l" t="t" r="r" b="b"/>
              <a:pathLst>
                <a:path w="10445" h="2516" extrusionOk="0">
                  <a:moveTo>
                    <a:pt x="0" y="0"/>
                  </a:moveTo>
                  <a:cubicBezTo>
                    <a:pt x="1221" y="1531"/>
                    <a:pt x="3109" y="2515"/>
                    <a:pt x="5219" y="2515"/>
                  </a:cubicBezTo>
                  <a:cubicBezTo>
                    <a:pt x="7337" y="2515"/>
                    <a:pt x="9225" y="1531"/>
                    <a:pt x="104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8" name="Google Shape;20908;p23"/>
            <p:cNvSpPr/>
            <p:nvPr/>
          </p:nvSpPr>
          <p:spPr>
            <a:xfrm>
              <a:off x="4116625" y="2336425"/>
              <a:ext cx="263825" cy="63900"/>
            </a:xfrm>
            <a:custGeom>
              <a:avLst/>
              <a:gdLst/>
              <a:ahLst/>
              <a:cxnLst/>
              <a:rect l="l" t="t" r="r" b="b"/>
              <a:pathLst>
                <a:path w="10553" h="2556" extrusionOk="0">
                  <a:moveTo>
                    <a:pt x="0" y="0"/>
                  </a:moveTo>
                  <a:cubicBezTo>
                    <a:pt x="1234" y="1558"/>
                    <a:pt x="3143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9" name="Google Shape;20909;p23"/>
            <p:cNvSpPr/>
            <p:nvPr/>
          </p:nvSpPr>
          <p:spPr>
            <a:xfrm>
              <a:off x="4148475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0" name="Google Shape;20910;p23"/>
            <p:cNvSpPr/>
            <p:nvPr/>
          </p:nvSpPr>
          <p:spPr>
            <a:xfrm>
              <a:off x="4146975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43" y="1625"/>
                    <a:pt x="6945" y="1005"/>
                    <a:pt x="7977" y="0"/>
                  </a:cubicBezTo>
                  <a:lnTo>
                    <a:pt x="7855" y="0"/>
                  </a:lnTo>
                  <a:cubicBezTo>
                    <a:pt x="6844" y="951"/>
                    <a:pt x="5489" y="1538"/>
                    <a:pt x="3992" y="1538"/>
                  </a:cubicBezTo>
                  <a:cubicBezTo>
                    <a:pt x="2495" y="1538"/>
                    <a:pt x="1133" y="951"/>
                    <a:pt x="1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1" name="Google Shape;20911;p23"/>
            <p:cNvSpPr/>
            <p:nvPr/>
          </p:nvSpPr>
          <p:spPr>
            <a:xfrm>
              <a:off x="419045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2" name="Google Shape;20912;p23"/>
            <p:cNvSpPr/>
            <p:nvPr/>
          </p:nvSpPr>
          <p:spPr>
            <a:xfrm>
              <a:off x="4188425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3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3" name="Google Shape;20913;p23"/>
            <p:cNvSpPr/>
            <p:nvPr/>
          </p:nvSpPr>
          <p:spPr>
            <a:xfrm>
              <a:off x="445207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16" y="2515"/>
                    <a:pt x="5226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4" name="Google Shape;20914;p23"/>
            <p:cNvSpPr/>
            <p:nvPr/>
          </p:nvSpPr>
          <p:spPr>
            <a:xfrm>
              <a:off x="4450900" y="2336425"/>
              <a:ext cx="263850" cy="63900"/>
            </a:xfrm>
            <a:custGeom>
              <a:avLst/>
              <a:gdLst/>
              <a:ahLst/>
              <a:cxnLst/>
              <a:rect l="l" t="t" r="r" b="b"/>
              <a:pathLst>
                <a:path w="10554" h="2556" extrusionOk="0">
                  <a:moveTo>
                    <a:pt x="0" y="0"/>
                  </a:moveTo>
                  <a:cubicBezTo>
                    <a:pt x="1234" y="1558"/>
                    <a:pt x="3136" y="2556"/>
                    <a:pt x="5273" y="2556"/>
                  </a:cubicBezTo>
                  <a:cubicBezTo>
                    <a:pt x="7411" y="2556"/>
                    <a:pt x="9319" y="1558"/>
                    <a:pt x="10553" y="0"/>
                  </a:cubicBezTo>
                  <a:lnTo>
                    <a:pt x="10445" y="0"/>
                  </a:lnTo>
                  <a:cubicBezTo>
                    <a:pt x="9225" y="1504"/>
                    <a:pt x="7364" y="2475"/>
                    <a:pt x="5273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5" name="Google Shape;20915;p23"/>
            <p:cNvSpPr/>
            <p:nvPr/>
          </p:nvSpPr>
          <p:spPr>
            <a:xfrm>
              <a:off x="4482750" y="2336425"/>
              <a:ext cx="196600" cy="39475"/>
            </a:xfrm>
            <a:custGeom>
              <a:avLst/>
              <a:gdLst/>
              <a:ahLst/>
              <a:cxnLst/>
              <a:rect l="l" t="t" r="r" b="b"/>
              <a:pathLst>
                <a:path w="7864" h="1579" extrusionOk="0">
                  <a:moveTo>
                    <a:pt x="1" y="0"/>
                  </a:moveTo>
                  <a:cubicBezTo>
                    <a:pt x="1019" y="978"/>
                    <a:pt x="2401" y="1578"/>
                    <a:pt x="3932" y="1578"/>
                  </a:cubicBezTo>
                  <a:cubicBezTo>
                    <a:pt x="5456" y="1578"/>
                    <a:pt x="6838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6" name="Google Shape;20916;p23"/>
            <p:cNvSpPr/>
            <p:nvPr/>
          </p:nvSpPr>
          <p:spPr>
            <a:xfrm>
              <a:off x="4481250" y="2336425"/>
              <a:ext cx="199425" cy="40650"/>
            </a:xfrm>
            <a:custGeom>
              <a:avLst/>
              <a:gdLst/>
              <a:ahLst/>
              <a:cxnLst/>
              <a:rect l="l" t="t" r="r" b="b"/>
              <a:pathLst>
                <a:path w="7977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92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92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7" name="Google Shape;20917;p23"/>
            <p:cNvSpPr/>
            <p:nvPr/>
          </p:nvSpPr>
          <p:spPr>
            <a:xfrm>
              <a:off x="4524725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8" y="364"/>
                    <a:pt x="1437" y="573"/>
                    <a:pt x="2253" y="573"/>
                  </a:cubicBezTo>
                  <a:cubicBezTo>
                    <a:pt x="3069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8" name="Google Shape;20918;p23"/>
            <p:cNvSpPr/>
            <p:nvPr/>
          </p:nvSpPr>
          <p:spPr>
            <a:xfrm>
              <a:off x="4522700" y="2336425"/>
              <a:ext cx="116525" cy="15350"/>
            </a:xfrm>
            <a:custGeom>
              <a:avLst/>
              <a:gdLst/>
              <a:ahLst/>
              <a:cxnLst/>
              <a:rect l="l" t="t" r="r" b="b"/>
              <a:pathLst>
                <a:path w="4661" h="614" extrusionOk="0">
                  <a:moveTo>
                    <a:pt x="1" y="0"/>
                  </a:moveTo>
                  <a:cubicBezTo>
                    <a:pt x="689" y="391"/>
                    <a:pt x="1484" y="614"/>
                    <a:pt x="2334" y="614"/>
                  </a:cubicBezTo>
                  <a:cubicBezTo>
                    <a:pt x="3177" y="614"/>
                    <a:pt x="3972" y="391"/>
                    <a:pt x="4660" y="0"/>
                  </a:cubicBezTo>
                  <a:lnTo>
                    <a:pt x="4485" y="0"/>
                  </a:lnTo>
                  <a:cubicBezTo>
                    <a:pt x="3844" y="337"/>
                    <a:pt x="3109" y="533"/>
                    <a:pt x="2334" y="533"/>
                  </a:cubicBezTo>
                  <a:cubicBezTo>
                    <a:pt x="1552" y="533"/>
                    <a:pt x="824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9" name="Google Shape;20919;p23"/>
            <p:cNvSpPr/>
            <p:nvPr/>
          </p:nvSpPr>
          <p:spPr>
            <a:xfrm>
              <a:off x="4786350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0" name="Google Shape;20920;p23"/>
            <p:cNvSpPr/>
            <p:nvPr/>
          </p:nvSpPr>
          <p:spPr>
            <a:xfrm>
              <a:off x="4785175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6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9" y="1504"/>
                    <a:pt x="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1" name="Google Shape;20921;p23"/>
            <p:cNvSpPr/>
            <p:nvPr/>
          </p:nvSpPr>
          <p:spPr>
            <a:xfrm>
              <a:off x="4817050" y="2336425"/>
              <a:ext cx="196400" cy="39475"/>
            </a:xfrm>
            <a:custGeom>
              <a:avLst/>
              <a:gdLst/>
              <a:ahLst/>
              <a:cxnLst/>
              <a:rect l="l" t="t" r="r" b="b"/>
              <a:pathLst>
                <a:path w="7856" h="1579" extrusionOk="0">
                  <a:moveTo>
                    <a:pt x="0" y="0"/>
                  </a:moveTo>
                  <a:cubicBezTo>
                    <a:pt x="1018" y="978"/>
                    <a:pt x="2400" y="1578"/>
                    <a:pt x="3924" y="1578"/>
                  </a:cubicBezTo>
                  <a:cubicBezTo>
                    <a:pt x="5455" y="1578"/>
                    <a:pt x="6837" y="978"/>
                    <a:pt x="78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2" name="Google Shape;20922;p23"/>
            <p:cNvSpPr/>
            <p:nvPr/>
          </p:nvSpPr>
          <p:spPr>
            <a:xfrm>
              <a:off x="4815525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41" y="1625"/>
                    <a:pt x="3985" y="1625"/>
                  </a:cubicBezTo>
                  <a:cubicBezTo>
                    <a:pt x="5536" y="1625"/>
                    <a:pt x="6945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5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3" name="Google Shape;20923;p23"/>
            <p:cNvSpPr/>
            <p:nvPr/>
          </p:nvSpPr>
          <p:spPr>
            <a:xfrm>
              <a:off x="4859000" y="2336425"/>
              <a:ext cx="112475" cy="14350"/>
            </a:xfrm>
            <a:custGeom>
              <a:avLst/>
              <a:gdLst/>
              <a:ahLst/>
              <a:cxnLst/>
              <a:rect l="l" t="t" r="r" b="b"/>
              <a:pathLst>
                <a:path w="4499" h="574" extrusionOk="0">
                  <a:moveTo>
                    <a:pt x="1" y="0"/>
                  </a:moveTo>
                  <a:cubicBezTo>
                    <a:pt x="669" y="364"/>
                    <a:pt x="1437" y="573"/>
                    <a:pt x="2246" y="573"/>
                  </a:cubicBezTo>
                  <a:cubicBezTo>
                    <a:pt x="3062" y="573"/>
                    <a:pt x="3831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4" name="Google Shape;20924;p23"/>
            <p:cNvSpPr/>
            <p:nvPr/>
          </p:nvSpPr>
          <p:spPr>
            <a:xfrm>
              <a:off x="4857000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6" y="614"/>
                  </a:cubicBezTo>
                  <a:cubicBezTo>
                    <a:pt x="3176" y="614"/>
                    <a:pt x="3972" y="391"/>
                    <a:pt x="4659" y="0"/>
                  </a:cubicBezTo>
                  <a:lnTo>
                    <a:pt x="4484" y="0"/>
                  </a:lnTo>
                  <a:cubicBezTo>
                    <a:pt x="3844" y="337"/>
                    <a:pt x="3109" y="533"/>
                    <a:pt x="2326" y="533"/>
                  </a:cubicBezTo>
                  <a:cubicBezTo>
                    <a:pt x="1551" y="533"/>
                    <a:pt x="816" y="337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5" name="Google Shape;20925;p23"/>
            <p:cNvSpPr/>
            <p:nvPr/>
          </p:nvSpPr>
          <p:spPr>
            <a:xfrm>
              <a:off x="5120625" y="2336425"/>
              <a:ext cx="261325" cy="62900"/>
            </a:xfrm>
            <a:custGeom>
              <a:avLst/>
              <a:gdLst/>
              <a:ahLst/>
              <a:cxnLst/>
              <a:rect l="l" t="t" r="r" b="b"/>
              <a:pathLst>
                <a:path w="10453" h="2516" extrusionOk="0">
                  <a:moveTo>
                    <a:pt x="1" y="0"/>
                  </a:moveTo>
                  <a:cubicBezTo>
                    <a:pt x="1228" y="1531"/>
                    <a:pt x="3109" y="2515"/>
                    <a:pt x="5227" y="2515"/>
                  </a:cubicBezTo>
                  <a:cubicBezTo>
                    <a:pt x="7344" y="2515"/>
                    <a:pt x="9225" y="1531"/>
                    <a:pt x="10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6" name="Google Shape;20926;p23"/>
            <p:cNvSpPr/>
            <p:nvPr/>
          </p:nvSpPr>
          <p:spPr>
            <a:xfrm>
              <a:off x="5119450" y="2336425"/>
              <a:ext cx="263675" cy="63900"/>
            </a:xfrm>
            <a:custGeom>
              <a:avLst/>
              <a:gdLst/>
              <a:ahLst/>
              <a:cxnLst/>
              <a:rect l="l" t="t" r="r" b="b"/>
              <a:pathLst>
                <a:path w="10547" h="2556" extrusionOk="0">
                  <a:moveTo>
                    <a:pt x="1" y="0"/>
                  </a:moveTo>
                  <a:cubicBezTo>
                    <a:pt x="1235" y="1558"/>
                    <a:pt x="3136" y="2556"/>
                    <a:pt x="5274" y="2556"/>
                  </a:cubicBezTo>
                  <a:cubicBezTo>
                    <a:pt x="7411" y="2556"/>
                    <a:pt x="9313" y="1558"/>
                    <a:pt x="10547" y="0"/>
                  </a:cubicBezTo>
                  <a:lnTo>
                    <a:pt x="10439" y="0"/>
                  </a:lnTo>
                  <a:cubicBezTo>
                    <a:pt x="9225" y="1504"/>
                    <a:pt x="7357" y="2475"/>
                    <a:pt x="5274" y="2475"/>
                  </a:cubicBezTo>
                  <a:cubicBezTo>
                    <a:pt x="3190" y="2475"/>
                    <a:pt x="1322" y="1504"/>
                    <a:pt x="1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7" name="Google Shape;20927;p23"/>
            <p:cNvSpPr/>
            <p:nvPr/>
          </p:nvSpPr>
          <p:spPr>
            <a:xfrm>
              <a:off x="5151150" y="2336425"/>
              <a:ext cx="196575" cy="39475"/>
            </a:xfrm>
            <a:custGeom>
              <a:avLst/>
              <a:gdLst/>
              <a:ahLst/>
              <a:cxnLst/>
              <a:rect l="l" t="t" r="r" b="b"/>
              <a:pathLst>
                <a:path w="7863" h="1579" extrusionOk="0">
                  <a:moveTo>
                    <a:pt x="0" y="0"/>
                  </a:moveTo>
                  <a:cubicBezTo>
                    <a:pt x="1025" y="978"/>
                    <a:pt x="2408" y="1578"/>
                    <a:pt x="3932" y="1578"/>
                  </a:cubicBezTo>
                  <a:cubicBezTo>
                    <a:pt x="5462" y="1578"/>
                    <a:pt x="6844" y="978"/>
                    <a:pt x="7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8" name="Google Shape;20928;p23"/>
            <p:cNvSpPr/>
            <p:nvPr/>
          </p:nvSpPr>
          <p:spPr>
            <a:xfrm>
              <a:off x="5149800" y="2336425"/>
              <a:ext cx="199450" cy="40650"/>
            </a:xfrm>
            <a:custGeom>
              <a:avLst/>
              <a:gdLst/>
              <a:ahLst/>
              <a:cxnLst/>
              <a:rect l="l" t="t" r="r" b="b"/>
              <a:pathLst>
                <a:path w="7978" h="1626" extrusionOk="0">
                  <a:moveTo>
                    <a:pt x="0" y="0"/>
                  </a:moveTo>
                  <a:cubicBezTo>
                    <a:pt x="1032" y="1005"/>
                    <a:pt x="2435" y="1625"/>
                    <a:pt x="3986" y="1625"/>
                  </a:cubicBezTo>
                  <a:cubicBezTo>
                    <a:pt x="5536" y="1625"/>
                    <a:pt x="6946" y="1005"/>
                    <a:pt x="7977" y="0"/>
                  </a:cubicBezTo>
                  <a:lnTo>
                    <a:pt x="7856" y="0"/>
                  </a:lnTo>
                  <a:cubicBezTo>
                    <a:pt x="6844" y="951"/>
                    <a:pt x="5482" y="1538"/>
                    <a:pt x="3986" y="1538"/>
                  </a:cubicBezTo>
                  <a:cubicBezTo>
                    <a:pt x="2495" y="1538"/>
                    <a:pt x="1133" y="951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9" name="Google Shape;20929;p23"/>
            <p:cNvSpPr/>
            <p:nvPr/>
          </p:nvSpPr>
          <p:spPr>
            <a:xfrm>
              <a:off x="5193300" y="2336425"/>
              <a:ext cx="112450" cy="14350"/>
            </a:xfrm>
            <a:custGeom>
              <a:avLst/>
              <a:gdLst/>
              <a:ahLst/>
              <a:cxnLst/>
              <a:rect l="l" t="t" r="r" b="b"/>
              <a:pathLst>
                <a:path w="4498" h="574" extrusionOk="0">
                  <a:moveTo>
                    <a:pt x="0" y="0"/>
                  </a:moveTo>
                  <a:cubicBezTo>
                    <a:pt x="668" y="364"/>
                    <a:pt x="1430" y="573"/>
                    <a:pt x="2246" y="573"/>
                  </a:cubicBezTo>
                  <a:cubicBezTo>
                    <a:pt x="3061" y="573"/>
                    <a:pt x="3830" y="364"/>
                    <a:pt x="4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0" name="Google Shape;20930;p23"/>
            <p:cNvSpPr/>
            <p:nvPr/>
          </p:nvSpPr>
          <p:spPr>
            <a:xfrm>
              <a:off x="5191275" y="2336425"/>
              <a:ext cx="116500" cy="15350"/>
            </a:xfrm>
            <a:custGeom>
              <a:avLst/>
              <a:gdLst/>
              <a:ahLst/>
              <a:cxnLst/>
              <a:rect l="l" t="t" r="r" b="b"/>
              <a:pathLst>
                <a:path w="4660" h="614" extrusionOk="0">
                  <a:moveTo>
                    <a:pt x="0" y="0"/>
                  </a:moveTo>
                  <a:cubicBezTo>
                    <a:pt x="688" y="391"/>
                    <a:pt x="1484" y="614"/>
                    <a:pt x="2327" y="614"/>
                  </a:cubicBezTo>
                  <a:cubicBezTo>
                    <a:pt x="3176" y="614"/>
                    <a:pt x="3972" y="391"/>
                    <a:pt x="4660" y="0"/>
                  </a:cubicBezTo>
                  <a:lnTo>
                    <a:pt x="4484" y="0"/>
                  </a:lnTo>
                  <a:cubicBezTo>
                    <a:pt x="3837" y="337"/>
                    <a:pt x="3109" y="533"/>
                    <a:pt x="2327" y="533"/>
                  </a:cubicBezTo>
                  <a:cubicBezTo>
                    <a:pt x="1551" y="533"/>
                    <a:pt x="816" y="337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1" name="Google Shape;20931;p23"/>
            <p:cNvSpPr/>
            <p:nvPr/>
          </p:nvSpPr>
          <p:spPr>
            <a:xfrm>
              <a:off x="35817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96" y="3520"/>
                    <a:pt x="3109" y="6318"/>
                    <a:pt x="6676" y="6318"/>
                  </a:cubicBezTo>
                  <a:cubicBezTo>
                    <a:pt x="10249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2" name="Google Shape;20932;p23"/>
            <p:cNvSpPr/>
            <p:nvPr/>
          </p:nvSpPr>
          <p:spPr>
            <a:xfrm>
              <a:off x="358072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89" y="3540"/>
                    <a:pt x="3129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63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3" name="Google Shape;20933;p23"/>
            <p:cNvSpPr/>
            <p:nvPr/>
          </p:nvSpPr>
          <p:spPr>
            <a:xfrm>
              <a:off x="360517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4" name="Google Shape;20934;p23"/>
            <p:cNvSpPr/>
            <p:nvPr/>
          </p:nvSpPr>
          <p:spPr>
            <a:xfrm>
              <a:off x="360400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8" y="5428"/>
                  </a:cubicBezTo>
                  <a:cubicBezTo>
                    <a:pt x="8773" y="5428"/>
                    <a:pt x="11274" y="3014"/>
                    <a:pt x="11429" y="0"/>
                  </a:cubicBezTo>
                  <a:lnTo>
                    <a:pt x="11342" y="0"/>
                  </a:lnTo>
                  <a:cubicBezTo>
                    <a:pt x="11193" y="2967"/>
                    <a:pt x="8725" y="5341"/>
                    <a:pt x="5718" y="5341"/>
                  </a:cubicBezTo>
                  <a:cubicBezTo>
                    <a:pt x="2704" y="5341"/>
                    <a:pt x="243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5" name="Google Shape;20935;p23"/>
            <p:cNvSpPr/>
            <p:nvPr/>
          </p:nvSpPr>
          <p:spPr>
            <a:xfrm>
              <a:off x="363030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7148" y="4376"/>
                    <a:pt x="9177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6" name="Google Shape;20936;p23"/>
            <p:cNvSpPr/>
            <p:nvPr/>
          </p:nvSpPr>
          <p:spPr>
            <a:xfrm>
              <a:off x="3629275" y="2336425"/>
              <a:ext cx="235175" cy="110425"/>
            </a:xfrm>
            <a:custGeom>
              <a:avLst/>
              <a:gdLst/>
              <a:ahLst/>
              <a:cxnLst/>
              <a:rect l="l" t="t" r="r" b="b"/>
              <a:pathLst>
                <a:path w="9407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7" y="4417"/>
                  </a:cubicBezTo>
                  <a:cubicBezTo>
                    <a:pt x="7209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62" y="4336"/>
                    <a:pt x="4707" y="4336"/>
                  </a:cubicBezTo>
                  <a:cubicBezTo>
                    <a:pt x="2253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7" name="Google Shape;20937;p23"/>
            <p:cNvSpPr/>
            <p:nvPr/>
          </p:nvSpPr>
          <p:spPr>
            <a:xfrm>
              <a:off x="365912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8" y="1807"/>
                    <a:pt x="1666" y="3223"/>
                    <a:pt x="3513" y="3223"/>
                  </a:cubicBezTo>
                  <a:cubicBezTo>
                    <a:pt x="5354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8" name="Google Shape;20938;p23"/>
            <p:cNvSpPr/>
            <p:nvPr/>
          </p:nvSpPr>
          <p:spPr>
            <a:xfrm>
              <a:off x="3658100" y="2336425"/>
              <a:ext cx="177525" cy="81775"/>
            </a:xfrm>
            <a:custGeom>
              <a:avLst/>
              <a:gdLst/>
              <a:ahLst/>
              <a:cxnLst/>
              <a:rect l="l" t="t" r="r" b="b"/>
              <a:pathLst>
                <a:path w="7101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9" name="Google Shape;20939;p23"/>
            <p:cNvSpPr/>
            <p:nvPr/>
          </p:nvSpPr>
          <p:spPr>
            <a:xfrm>
              <a:off x="368440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0" name="Google Shape;20940;p23"/>
            <p:cNvSpPr/>
            <p:nvPr/>
          </p:nvSpPr>
          <p:spPr>
            <a:xfrm>
              <a:off x="3683400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77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5" y="2178"/>
                    <a:pt x="229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1" name="Google Shape;20941;p23"/>
            <p:cNvSpPr/>
            <p:nvPr/>
          </p:nvSpPr>
          <p:spPr>
            <a:xfrm>
              <a:off x="371357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2" name="Google Shape;20942;p23"/>
            <p:cNvSpPr/>
            <p:nvPr/>
          </p:nvSpPr>
          <p:spPr>
            <a:xfrm>
              <a:off x="3712375" y="2336425"/>
              <a:ext cx="68975" cy="27825"/>
            </a:xfrm>
            <a:custGeom>
              <a:avLst/>
              <a:gdLst/>
              <a:ahLst/>
              <a:cxnLst/>
              <a:rect l="l" t="t" r="r" b="b"/>
              <a:pathLst>
                <a:path w="2759" h="1113" extrusionOk="0">
                  <a:moveTo>
                    <a:pt x="1" y="0"/>
                  </a:moveTo>
                  <a:cubicBezTo>
                    <a:pt x="142" y="634"/>
                    <a:pt x="702" y="1113"/>
                    <a:pt x="1383" y="1113"/>
                  </a:cubicBezTo>
                  <a:cubicBezTo>
                    <a:pt x="2057" y="1113"/>
                    <a:pt x="2624" y="634"/>
                    <a:pt x="2759" y="0"/>
                  </a:cubicBezTo>
                  <a:lnTo>
                    <a:pt x="2671" y="0"/>
                  </a:lnTo>
                  <a:cubicBezTo>
                    <a:pt x="2536" y="587"/>
                    <a:pt x="2010" y="1025"/>
                    <a:pt x="1383" y="1025"/>
                  </a:cubicBezTo>
                  <a:cubicBezTo>
                    <a:pt x="749" y="1025"/>
                    <a:pt x="223" y="58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3" name="Google Shape;20943;p23"/>
            <p:cNvSpPr/>
            <p:nvPr/>
          </p:nvSpPr>
          <p:spPr>
            <a:xfrm>
              <a:off x="391602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2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4" name="Google Shape;20944;p23"/>
            <p:cNvSpPr/>
            <p:nvPr/>
          </p:nvSpPr>
          <p:spPr>
            <a:xfrm>
              <a:off x="3915000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5" name="Google Shape;20945;p23"/>
            <p:cNvSpPr/>
            <p:nvPr/>
          </p:nvSpPr>
          <p:spPr>
            <a:xfrm>
              <a:off x="3939275" y="2336425"/>
              <a:ext cx="283750" cy="134550"/>
            </a:xfrm>
            <a:custGeom>
              <a:avLst/>
              <a:gdLst/>
              <a:ahLst/>
              <a:cxnLst/>
              <a:rect l="l" t="t" r="r" b="b"/>
              <a:pathLst>
                <a:path w="11350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6" name="Google Shape;20946;p23"/>
            <p:cNvSpPr/>
            <p:nvPr/>
          </p:nvSpPr>
          <p:spPr>
            <a:xfrm>
              <a:off x="3938275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5" y="3014"/>
                    <a:pt x="2657" y="5428"/>
                    <a:pt x="5712" y="5428"/>
                  </a:cubicBezTo>
                  <a:cubicBezTo>
                    <a:pt x="8773" y="5428"/>
                    <a:pt x="11274" y="3014"/>
                    <a:pt x="11430" y="0"/>
                  </a:cubicBezTo>
                  <a:lnTo>
                    <a:pt x="11342" y="0"/>
                  </a:lnTo>
                  <a:cubicBezTo>
                    <a:pt x="11194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7" name="Google Shape;20947;p23"/>
            <p:cNvSpPr/>
            <p:nvPr/>
          </p:nvSpPr>
          <p:spPr>
            <a:xfrm>
              <a:off x="396457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55" y="2441"/>
                    <a:pt x="2178" y="4376"/>
                    <a:pt x="4660" y="4376"/>
                  </a:cubicBezTo>
                  <a:cubicBezTo>
                    <a:pt x="7148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8" name="Google Shape;20948;p23"/>
            <p:cNvSpPr/>
            <p:nvPr/>
          </p:nvSpPr>
          <p:spPr>
            <a:xfrm>
              <a:off x="3963550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206" y="4417"/>
                    <a:pt x="4701" y="4417"/>
                  </a:cubicBezTo>
                  <a:cubicBezTo>
                    <a:pt x="7202" y="4417"/>
                    <a:pt x="9259" y="2461"/>
                    <a:pt x="9407" y="0"/>
                  </a:cubicBezTo>
                  <a:lnTo>
                    <a:pt x="9326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9" name="Google Shape;20949;p23"/>
            <p:cNvSpPr/>
            <p:nvPr/>
          </p:nvSpPr>
          <p:spPr>
            <a:xfrm>
              <a:off x="399340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66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0" name="Google Shape;20950;p23"/>
            <p:cNvSpPr/>
            <p:nvPr/>
          </p:nvSpPr>
          <p:spPr>
            <a:xfrm>
              <a:off x="3992375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7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20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34" y="3183"/>
                    <a:pt x="237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1" name="Google Shape;20951;p23"/>
            <p:cNvSpPr/>
            <p:nvPr/>
          </p:nvSpPr>
          <p:spPr>
            <a:xfrm>
              <a:off x="401867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9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2" name="Google Shape;20952;p23"/>
            <p:cNvSpPr/>
            <p:nvPr/>
          </p:nvSpPr>
          <p:spPr>
            <a:xfrm>
              <a:off x="4017675" y="2336425"/>
              <a:ext cx="126950" cy="56500"/>
            </a:xfrm>
            <a:custGeom>
              <a:avLst/>
              <a:gdLst/>
              <a:ahLst/>
              <a:cxnLst/>
              <a:rect l="l" t="t" r="r" b="b"/>
              <a:pathLst>
                <a:path w="5078" h="2260" extrusionOk="0">
                  <a:moveTo>
                    <a:pt x="0" y="0"/>
                  </a:moveTo>
                  <a:cubicBezTo>
                    <a:pt x="142" y="1268"/>
                    <a:pt x="1227" y="2259"/>
                    <a:pt x="2536" y="2259"/>
                  </a:cubicBezTo>
                  <a:cubicBezTo>
                    <a:pt x="3850" y="2259"/>
                    <a:pt x="4936" y="1268"/>
                    <a:pt x="5078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36" y="2178"/>
                  </a:cubicBezTo>
                  <a:cubicBezTo>
                    <a:pt x="1275" y="2178"/>
                    <a:pt x="230" y="122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3" name="Google Shape;20953;p23"/>
            <p:cNvSpPr/>
            <p:nvPr/>
          </p:nvSpPr>
          <p:spPr>
            <a:xfrm>
              <a:off x="4047850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4" name="Google Shape;20954;p23"/>
            <p:cNvSpPr/>
            <p:nvPr/>
          </p:nvSpPr>
          <p:spPr>
            <a:xfrm>
              <a:off x="4046675" y="2336425"/>
              <a:ext cx="68950" cy="27825"/>
            </a:xfrm>
            <a:custGeom>
              <a:avLst/>
              <a:gdLst/>
              <a:ahLst/>
              <a:cxnLst/>
              <a:rect l="l" t="t" r="r" b="b"/>
              <a:pathLst>
                <a:path w="2758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7" y="1113"/>
                    <a:pt x="2623" y="634"/>
                    <a:pt x="2758" y="0"/>
                  </a:cubicBezTo>
                  <a:lnTo>
                    <a:pt x="2670" y="0"/>
                  </a:lnTo>
                  <a:cubicBezTo>
                    <a:pt x="2535" y="587"/>
                    <a:pt x="2009" y="1025"/>
                    <a:pt x="1376" y="1025"/>
                  </a:cubicBezTo>
                  <a:cubicBezTo>
                    <a:pt x="748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5" name="Google Shape;20955;p23"/>
            <p:cNvSpPr/>
            <p:nvPr/>
          </p:nvSpPr>
          <p:spPr>
            <a:xfrm>
              <a:off x="425030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0" y="0"/>
                  </a:moveTo>
                  <a:cubicBezTo>
                    <a:pt x="189" y="3520"/>
                    <a:pt x="3109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6" name="Google Shape;20956;p23"/>
            <p:cNvSpPr/>
            <p:nvPr/>
          </p:nvSpPr>
          <p:spPr>
            <a:xfrm>
              <a:off x="4249275" y="2336425"/>
              <a:ext cx="335825" cy="158975"/>
            </a:xfrm>
            <a:custGeom>
              <a:avLst/>
              <a:gdLst/>
              <a:ahLst/>
              <a:cxnLst/>
              <a:rect l="l" t="t" r="r" b="b"/>
              <a:pathLst>
                <a:path w="13433" h="6359" extrusionOk="0">
                  <a:moveTo>
                    <a:pt x="1" y="0"/>
                  </a:moveTo>
                  <a:cubicBezTo>
                    <a:pt x="190" y="3540"/>
                    <a:pt x="3130" y="6359"/>
                    <a:pt x="6717" y="6359"/>
                  </a:cubicBezTo>
                  <a:cubicBezTo>
                    <a:pt x="10304" y="6359"/>
                    <a:pt x="13244" y="3540"/>
                    <a:pt x="13433" y="0"/>
                  </a:cubicBezTo>
                  <a:lnTo>
                    <a:pt x="13352" y="0"/>
                  </a:lnTo>
                  <a:cubicBezTo>
                    <a:pt x="13156" y="3493"/>
                    <a:pt x="10257" y="6278"/>
                    <a:pt x="6717" y="6278"/>
                  </a:cubicBezTo>
                  <a:cubicBezTo>
                    <a:pt x="3177" y="6278"/>
                    <a:pt x="277" y="3493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7" name="Google Shape;20957;p23"/>
            <p:cNvSpPr/>
            <p:nvPr/>
          </p:nvSpPr>
          <p:spPr>
            <a:xfrm>
              <a:off x="4273550" y="2336425"/>
              <a:ext cx="283575" cy="134550"/>
            </a:xfrm>
            <a:custGeom>
              <a:avLst/>
              <a:gdLst/>
              <a:ahLst/>
              <a:cxnLst/>
              <a:rect l="l" t="t" r="r" b="b"/>
              <a:pathLst>
                <a:path w="11343" h="5382" extrusionOk="0">
                  <a:moveTo>
                    <a:pt x="1" y="0"/>
                  </a:moveTo>
                  <a:cubicBezTo>
                    <a:pt x="156" y="3001"/>
                    <a:pt x="2637" y="5381"/>
                    <a:pt x="5672" y="5381"/>
                  </a:cubicBezTo>
                  <a:cubicBezTo>
                    <a:pt x="8713" y="5381"/>
                    <a:pt x="11194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8" name="Google Shape;20958;p23"/>
            <p:cNvSpPr/>
            <p:nvPr/>
          </p:nvSpPr>
          <p:spPr>
            <a:xfrm>
              <a:off x="4272550" y="2336425"/>
              <a:ext cx="285750" cy="135725"/>
            </a:xfrm>
            <a:custGeom>
              <a:avLst/>
              <a:gdLst/>
              <a:ahLst/>
              <a:cxnLst/>
              <a:rect l="l" t="t" r="r" b="b"/>
              <a:pathLst>
                <a:path w="11430" h="5429" extrusionOk="0">
                  <a:moveTo>
                    <a:pt x="0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73" y="5428"/>
                    <a:pt x="11275" y="3014"/>
                    <a:pt x="11430" y="0"/>
                  </a:cubicBezTo>
                  <a:lnTo>
                    <a:pt x="11342" y="0"/>
                  </a:lnTo>
                  <a:cubicBezTo>
                    <a:pt x="11187" y="2967"/>
                    <a:pt x="8726" y="5341"/>
                    <a:pt x="5712" y="5341"/>
                  </a:cubicBezTo>
                  <a:cubicBezTo>
                    <a:pt x="2704" y="5341"/>
                    <a:pt x="236" y="2967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9" name="Google Shape;20959;p23"/>
            <p:cNvSpPr/>
            <p:nvPr/>
          </p:nvSpPr>
          <p:spPr>
            <a:xfrm>
              <a:off x="4298850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0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0" name="Google Shape;20960;p23"/>
            <p:cNvSpPr/>
            <p:nvPr/>
          </p:nvSpPr>
          <p:spPr>
            <a:xfrm>
              <a:off x="4297825" y="2336425"/>
              <a:ext cx="235200" cy="110425"/>
            </a:xfrm>
            <a:custGeom>
              <a:avLst/>
              <a:gdLst/>
              <a:ahLst/>
              <a:cxnLst/>
              <a:rect l="l" t="t" r="r" b="b"/>
              <a:pathLst>
                <a:path w="9408" h="4417" extrusionOk="0">
                  <a:moveTo>
                    <a:pt x="1" y="0"/>
                  </a:moveTo>
                  <a:cubicBezTo>
                    <a:pt x="149" y="2461"/>
                    <a:pt x="2199" y="4417"/>
                    <a:pt x="4701" y="4417"/>
                  </a:cubicBezTo>
                  <a:cubicBezTo>
                    <a:pt x="7202" y="4417"/>
                    <a:pt x="9252" y="2461"/>
                    <a:pt x="9407" y="0"/>
                  </a:cubicBezTo>
                  <a:lnTo>
                    <a:pt x="9320" y="0"/>
                  </a:lnTo>
                  <a:cubicBezTo>
                    <a:pt x="9171" y="2414"/>
                    <a:pt x="7155" y="4336"/>
                    <a:pt x="4701" y="4336"/>
                  </a:cubicBezTo>
                  <a:cubicBezTo>
                    <a:pt x="2246" y="4336"/>
                    <a:pt x="237" y="2414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1" name="Google Shape;20961;p23"/>
            <p:cNvSpPr/>
            <p:nvPr/>
          </p:nvSpPr>
          <p:spPr>
            <a:xfrm>
              <a:off x="4327675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71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2" name="Google Shape;20962;p23"/>
            <p:cNvSpPr/>
            <p:nvPr/>
          </p:nvSpPr>
          <p:spPr>
            <a:xfrm>
              <a:off x="4326650" y="2336425"/>
              <a:ext cx="177550" cy="81775"/>
            </a:xfrm>
            <a:custGeom>
              <a:avLst/>
              <a:gdLst/>
              <a:ahLst/>
              <a:cxnLst/>
              <a:rect l="l" t="t" r="r" b="b"/>
              <a:pathLst>
                <a:path w="7102" h="3271" extrusionOk="0">
                  <a:moveTo>
                    <a:pt x="1" y="0"/>
                  </a:moveTo>
                  <a:cubicBezTo>
                    <a:pt x="149" y="1828"/>
                    <a:pt x="1680" y="3271"/>
                    <a:pt x="3548" y="3271"/>
                  </a:cubicBezTo>
                  <a:cubicBezTo>
                    <a:pt x="5415" y="3271"/>
                    <a:pt x="6953" y="1828"/>
                    <a:pt x="7101" y="0"/>
                  </a:cubicBezTo>
                  <a:lnTo>
                    <a:pt x="7014" y="0"/>
                  </a:lnTo>
                  <a:cubicBezTo>
                    <a:pt x="6865" y="1780"/>
                    <a:pt x="5368" y="3183"/>
                    <a:pt x="3548" y="3183"/>
                  </a:cubicBezTo>
                  <a:cubicBezTo>
                    <a:pt x="1727" y="3183"/>
                    <a:pt x="230" y="1780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3" name="Google Shape;20963;p23"/>
            <p:cNvSpPr/>
            <p:nvPr/>
          </p:nvSpPr>
          <p:spPr>
            <a:xfrm>
              <a:off x="4352950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2" y="1248"/>
                    <a:pt x="1208" y="2219"/>
                    <a:pt x="2496" y="2219"/>
                  </a:cubicBezTo>
                  <a:cubicBezTo>
                    <a:pt x="3790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4" name="Google Shape;20964;p23"/>
            <p:cNvSpPr/>
            <p:nvPr/>
          </p:nvSpPr>
          <p:spPr>
            <a:xfrm>
              <a:off x="435177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6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0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5" name="Google Shape;20965;p23"/>
            <p:cNvSpPr/>
            <p:nvPr/>
          </p:nvSpPr>
          <p:spPr>
            <a:xfrm>
              <a:off x="4382125" y="2336425"/>
              <a:ext cx="66600" cy="26825"/>
            </a:xfrm>
            <a:custGeom>
              <a:avLst/>
              <a:gdLst/>
              <a:ahLst/>
              <a:cxnLst/>
              <a:rect l="l" t="t" r="r" b="b"/>
              <a:pathLst>
                <a:path w="2664" h="1073" extrusionOk="0">
                  <a:moveTo>
                    <a:pt x="0" y="0"/>
                  </a:moveTo>
                  <a:cubicBezTo>
                    <a:pt x="128" y="614"/>
                    <a:pt x="675" y="1072"/>
                    <a:pt x="1329" y="1072"/>
                  </a:cubicBezTo>
                  <a:cubicBezTo>
                    <a:pt x="1983" y="1072"/>
                    <a:pt x="2529" y="614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6" name="Google Shape;20966;p23"/>
            <p:cNvSpPr/>
            <p:nvPr/>
          </p:nvSpPr>
          <p:spPr>
            <a:xfrm>
              <a:off x="438095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1" y="1113"/>
                    <a:pt x="1376" y="1113"/>
                  </a:cubicBezTo>
                  <a:cubicBezTo>
                    <a:pt x="2050" y="1113"/>
                    <a:pt x="2616" y="634"/>
                    <a:pt x="2751" y="0"/>
                  </a:cubicBezTo>
                  <a:lnTo>
                    <a:pt x="2670" y="0"/>
                  </a:lnTo>
                  <a:cubicBezTo>
                    <a:pt x="2535" y="587"/>
                    <a:pt x="2010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7" name="Google Shape;20967;p23"/>
            <p:cNvSpPr/>
            <p:nvPr/>
          </p:nvSpPr>
          <p:spPr>
            <a:xfrm>
              <a:off x="4584575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89" y="3520"/>
                    <a:pt x="3102" y="6318"/>
                    <a:pt x="6676" y="6318"/>
                  </a:cubicBezTo>
                  <a:cubicBezTo>
                    <a:pt x="10243" y="6318"/>
                    <a:pt x="13163" y="3520"/>
                    <a:pt x="133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8" name="Google Shape;20968;p23"/>
            <p:cNvSpPr/>
            <p:nvPr/>
          </p:nvSpPr>
          <p:spPr>
            <a:xfrm>
              <a:off x="4583575" y="2336425"/>
              <a:ext cx="335800" cy="158975"/>
            </a:xfrm>
            <a:custGeom>
              <a:avLst/>
              <a:gdLst/>
              <a:ahLst/>
              <a:cxnLst/>
              <a:rect l="l" t="t" r="r" b="b"/>
              <a:pathLst>
                <a:path w="13432" h="6359" extrusionOk="0">
                  <a:moveTo>
                    <a:pt x="0" y="0"/>
                  </a:moveTo>
                  <a:cubicBezTo>
                    <a:pt x="189" y="3540"/>
                    <a:pt x="3129" y="6359"/>
                    <a:pt x="6716" y="6359"/>
                  </a:cubicBezTo>
                  <a:cubicBezTo>
                    <a:pt x="10303" y="6359"/>
                    <a:pt x="13243" y="3540"/>
                    <a:pt x="13432" y="0"/>
                  </a:cubicBezTo>
                  <a:lnTo>
                    <a:pt x="13344" y="0"/>
                  </a:lnTo>
                  <a:cubicBezTo>
                    <a:pt x="13155" y="3493"/>
                    <a:pt x="10256" y="6278"/>
                    <a:pt x="6716" y="6278"/>
                  </a:cubicBezTo>
                  <a:cubicBezTo>
                    <a:pt x="3176" y="6278"/>
                    <a:pt x="270" y="3493"/>
                    <a:pt x="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9" name="Google Shape;20969;p23"/>
            <p:cNvSpPr/>
            <p:nvPr/>
          </p:nvSpPr>
          <p:spPr>
            <a:xfrm>
              <a:off x="4607850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7" y="5381"/>
                    <a:pt x="5671" y="5381"/>
                  </a:cubicBezTo>
                  <a:cubicBezTo>
                    <a:pt x="8712" y="5381"/>
                    <a:pt x="11193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0" name="Google Shape;20970;p23"/>
            <p:cNvSpPr/>
            <p:nvPr/>
          </p:nvSpPr>
          <p:spPr>
            <a:xfrm>
              <a:off x="4606825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56" y="3014"/>
                    <a:pt x="2657" y="5428"/>
                    <a:pt x="5712" y="5428"/>
                  </a:cubicBezTo>
                  <a:cubicBezTo>
                    <a:pt x="8766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1" name="Google Shape;20971;p23"/>
            <p:cNvSpPr/>
            <p:nvPr/>
          </p:nvSpPr>
          <p:spPr>
            <a:xfrm>
              <a:off x="4633125" y="2336425"/>
              <a:ext cx="233150" cy="109425"/>
            </a:xfrm>
            <a:custGeom>
              <a:avLst/>
              <a:gdLst/>
              <a:ahLst/>
              <a:cxnLst/>
              <a:rect l="l" t="t" r="r" b="b"/>
              <a:pathLst>
                <a:path w="9326" h="4377" extrusionOk="0">
                  <a:moveTo>
                    <a:pt x="1" y="0"/>
                  </a:moveTo>
                  <a:cubicBezTo>
                    <a:pt x="149" y="2441"/>
                    <a:pt x="2178" y="4376"/>
                    <a:pt x="4660" y="4376"/>
                  </a:cubicBezTo>
                  <a:cubicBezTo>
                    <a:pt x="7141" y="4376"/>
                    <a:pt x="9171" y="2441"/>
                    <a:pt x="93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2" name="Google Shape;20972;p23"/>
            <p:cNvSpPr/>
            <p:nvPr/>
          </p:nvSpPr>
          <p:spPr>
            <a:xfrm>
              <a:off x="4631950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5" y="2461"/>
                    <a:pt x="2205" y="4417"/>
                    <a:pt x="4707" y="4417"/>
                  </a:cubicBezTo>
                  <a:cubicBezTo>
                    <a:pt x="7208" y="4417"/>
                    <a:pt x="9258" y="2461"/>
                    <a:pt x="9413" y="0"/>
                  </a:cubicBezTo>
                  <a:lnTo>
                    <a:pt x="9326" y="0"/>
                  </a:lnTo>
                  <a:cubicBezTo>
                    <a:pt x="9177" y="2414"/>
                    <a:pt x="7161" y="4336"/>
                    <a:pt x="4707" y="4336"/>
                  </a:cubicBezTo>
                  <a:cubicBezTo>
                    <a:pt x="2252" y="4336"/>
                    <a:pt x="243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3" name="Google Shape;20973;p23"/>
            <p:cNvSpPr/>
            <p:nvPr/>
          </p:nvSpPr>
          <p:spPr>
            <a:xfrm>
              <a:off x="46619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4" y="3223"/>
                    <a:pt x="6865" y="1807"/>
                    <a:pt x="70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4" name="Google Shape;20974;p23"/>
            <p:cNvSpPr/>
            <p:nvPr/>
          </p:nvSpPr>
          <p:spPr>
            <a:xfrm>
              <a:off x="466077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5" y="1828"/>
                    <a:pt x="1686" y="3271"/>
                    <a:pt x="3554" y="3271"/>
                  </a:cubicBezTo>
                  <a:cubicBezTo>
                    <a:pt x="5422" y="3271"/>
                    <a:pt x="6959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4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5" name="Google Shape;20975;p23"/>
            <p:cNvSpPr/>
            <p:nvPr/>
          </p:nvSpPr>
          <p:spPr>
            <a:xfrm>
              <a:off x="4687225" y="2336425"/>
              <a:ext cx="124950" cy="55475"/>
            </a:xfrm>
            <a:custGeom>
              <a:avLst/>
              <a:gdLst/>
              <a:ahLst/>
              <a:cxnLst/>
              <a:rect l="l" t="t" r="r" b="b"/>
              <a:pathLst>
                <a:path w="4998" h="2219" extrusionOk="0">
                  <a:moveTo>
                    <a:pt x="1" y="0"/>
                  </a:moveTo>
                  <a:cubicBezTo>
                    <a:pt x="143" y="1248"/>
                    <a:pt x="1208" y="2219"/>
                    <a:pt x="2496" y="2219"/>
                  </a:cubicBezTo>
                  <a:cubicBezTo>
                    <a:pt x="3784" y="2219"/>
                    <a:pt x="4849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6" name="Google Shape;20976;p23"/>
            <p:cNvSpPr/>
            <p:nvPr/>
          </p:nvSpPr>
          <p:spPr>
            <a:xfrm>
              <a:off x="4686050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8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82" y="2178"/>
                    <a:pt x="237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7" name="Google Shape;20977;p23"/>
            <p:cNvSpPr/>
            <p:nvPr/>
          </p:nvSpPr>
          <p:spPr>
            <a:xfrm>
              <a:off x="4716225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8" name="Google Shape;20978;p23"/>
            <p:cNvSpPr/>
            <p:nvPr/>
          </p:nvSpPr>
          <p:spPr>
            <a:xfrm>
              <a:off x="471522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1" y="0"/>
                  </a:cubicBezTo>
                  <a:lnTo>
                    <a:pt x="2664" y="0"/>
                  </a:lnTo>
                  <a:cubicBezTo>
                    <a:pt x="2536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9" name="Google Shape;20979;p23"/>
            <p:cNvSpPr/>
            <p:nvPr/>
          </p:nvSpPr>
          <p:spPr>
            <a:xfrm>
              <a:off x="4918850" y="2336425"/>
              <a:ext cx="333800" cy="157975"/>
            </a:xfrm>
            <a:custGeom>
              <a:avLst/>
              <a:gdLst/>
              <a:ahLst/>
              <a:cxnLst/>
              <a:rect l="l" t="t" r="r" b="b"/>
              <a:pathLst>
                <a:path w="13352" h="6319" extrusionOk="0">
                  <a:moveTo>
                    <a:pt x="1" y="0"/>
                  </a:moveTo>
                  <a:cubicBezTo>
                    <a:pt x="190" y="3520"/>
                    <a:pt x="3102" y="6318"/>
                    <a:pt x="6676" y="6318"/>
                  </a:cubicBezTo>
                  <a:cubicBezTo>
                    <a:pt x="10243" y="6318"/>
                    <a:pt x="13156" y="3520"/>
                    <a:pt x="13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0" name="Google Shape;20980;p23"/>
            <p:cNvSpPr/>
            <p:nvPr/>
          </p:nvSpPr>
          <p:spPr>
            <a:xfrm>
              <a:off x="4917675" y="2336425"/>
              <a:ext cx="336000" cy="158975"/>
            </a:xfrm>
            <a:custGeom>
              <a:avLst/>
              <a:gdLst/>
              <a:ahLst/>
              <a:cxnLst/>
              <a:rect l="l" t="t" r="r" b="b"/>
              <a:pathLst>
                <a:path w="13440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23" y="6359"/>
                  </a:cubicBezTo>
                  <a:cubicBezTo>
                    <a:pt x="10310" y="6359"/>
                    <a:pt x="13250" y="3540"/>
                    <a:pt x="13439" y="0"/>
                  </a:cubicBezTo>
                  <a:lnTo>
                    <a:pt x="13351" y="0"/>
                  </a:lnTo>
                  <a:cubicBezTo>
                    <a:pt x="13163" y="3493"/>
                    <a:pt x="10263" y="6278"/>
                    <a:pt x="6723" y="6278"/>
                  </a:cubicBezTo>
                  <a:cubicBezTo>
                    <a:pt x="3183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1" name="Google Shape;20981;p23"/>
            <p:cNvSpPr/>
            <p:nvPr/>
          </p:nvSpPr>
          <p:spPr>
            <a:xfrm>
              <a:off x="4942125" y="2336425"/>
              <a:ext cx="283550" cy="134550"/>
            </a:xfrm>
            <a:custGeom>
              <a:avLst/>
              <a:gdLst/>
              <a:ahLst/>
              <a:cxnLst/>
              <a:rect l="l" t="t" r="r" b="b"/>
              <a:pathLst>
                <a:path w="11342" h="5382" extrusionOk="0">
                  <a:moveTo>
                    <a:pt x="0" y="0"/>
                  </a:moveTo>
                  <a:cubicBezTo>
                    <a:pt x="155" y="3001"/>
                    <a:pt x="2630" y="5381"/>
                    <a:pt x="5671" y="5381"/>
                  </a:cubicBezTo>
                  <a:cubicBezTo>
                    <a:pt x="8705" y="5381"/>
                    <a:pt x="11187" y="3001"/>
                    <a:pt x="11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2" name="Google Shape;20982;p23"/>
            <p:cNvSpPr/>
            <p:nvPr/>
          </p:nvSpPr>
          <p:spPr>
            <a:xfrm>
              <a:off x="4941100" y="2336425"/>
              <a:ext cx="285600" cy="135725"/>
            </a:xfrm>
            <a:custGeom>
              <a:avLst/>
              <a:gdLst/>
              <a:ahLst/>
              <a:cxnLst/>
              <a:rect l="l" t="t" r="r" b="b"/>
              <a:pathLst>
                <a:path w="11424" h="5429" extrusionOk="0">
                  <a:moveTo>
                    <a:pt x="1" y="0"/>
                  </a:moveTo>
                  <a:cubicBezTo>
                    <a:pt x="149" y="3014"/>
                    <a:pt x="2657" y="5428"/>
                    <a:pt x="5712" y="5428"/>
                  </a:cubicBezTo>
                  <a:cubicBezTo>
                    <a:pt x="8767" y="5428"/>
                    <a:pt x="11275" y="3014"/>
                    <a:pt x="11423" y="0"/>
                  </a:cubicBezTo>
                  <a:lnTo>
                    <a:pt x="11342" y="0"/>
                  </a:lnTo>
                  <a:cubicBezTo>
                    <a:pt x="11187" y="2967"/>
                    <a:pt x="8719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3" name="Google Shape;20983;p23"/>
            <p:cNvSpPr/>
            <p:nvPr/>
          </p:nvSpPr>
          <p:spPr>
            <a:xfrm>
              <a:off x="4967400" y="2336425"/>
              <a:ext cx="233000" cy="109425"/>
            </a:xfrm>
            <a:custGeom>
              <a:avLst/>
              <a:gdLst/>
              <a:ahLst/>
              <a:cxnLst/>
              <a:rect l="l" t="t" r="r" b="b"/>
              <a:pathLst>
                <a:path w="9320" h="4377" extrusionOk="0">
                  <a:moveTo>
                    <a:pt x="1" y="0"/>
                  </a:moveTo>
                  <a:cubicBezTo>
                    <a:pt x="149" y="2441"/>
                    <a:pt x="2179" y="4376"/>
                    <a:pt x="4660" y="4376"/>
                  </a:cubicBezTo>
                  <a:cubicBezTo>
                    <a:pt x="7141" y="4376"/>
                    <a:pt x="9171" y="2441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4" name="Google Shape;20984;p23"/>
            <p:cNvSpPr/>
            <p:nvPr/>
          </p:nvSpPr>
          <p:spPr>
            <a:xfrm>
              <a:off x="4966225" y="2336425"/>
              <a:ext cx="235350" cy="110425"/>
            </a:xfrm>
            <a:custGeom>
              <a:avLst/>
              <a:gdLst/>
              <a:ahLst/>
              <a:cxnLst/>
              <a:rect l="l" t="t" r="r" b="b"/>
              <a:pathLst>
                <a:path w="9414" h="4417" extrusionOk="0">
                  <a:moveTo>
                    <a:pt x="0" y="0"/>
                  </a:moveTo>
                  <a:cubicBezTo>
                    <a:pt x="156" y="2461"/>
                    <a:pt x="2205" y="4417"/>
                    <a:pt x="4707" y="4417"/>
                  </a:cubicBezTo>
                  <a:cubicBezTo>
                    <a:pt x="7209" y="4417"/>
                    <a:pt x="9258" y="2461"/>
                    <a:pt x="9414" y="0"/>
                  </a:cubicBezTo>
                  <a:lnTo>
                    <a:pt x="9326" y="0"/>
                  </a:lnTo>
                  <a:cubicBezTo>
                    <a:pt x="9178" y="2414"/>
                    <a:pt x="7161" y="4336"/>
                    <a:pt x="4707" y="4336"/>
                  </a:cubicBezTo>
                  <a:cubicBezTo>
                    <a:pt x="2253" y="4336"/>
                    <a:pt x="236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5" name="Google Shape;20985;p23"/>
            <p:cNvSpPr/>
            <p:nvPr/>
          </p:nvSpPr>
          <p:spPr>
            <a:xfrm>
              <a:off x="4996225" y="2336425"/>
              <a:ext cx="175350" cy="80600"/>
            </a:xfrm>
            <a:custGeom>
              <a:avLst/>
              <a:gdLst/>
              <a:ahLst/>
              <a:cxnLst/>
              <a:rect l="l" t="t" r="r" b="b"/>
              <a:pathLst>
                <a:path w="7014" h="3224" extrusionOk="0">
                  <a:moveTo>
                    <a:pt x="1" y="0"/>
                  </a:moveTo>
                  <a:cubicBezTo>
                    <a:pt x="149" y="1807"/>
                    <a:pt x="1659" y="3223"/>
                    <a:pt x="3507" y="3223"/>
                  </a:cubicBezTo>
                  <a:cubicBezTo>
                    <a:pt x="5355" y="3223"/>
                    <a:pt x="6865" y="1807"/>
                    <a:pt x="7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6" name="Google Shape;20986;p23"/>
            <p:cNvSpPr/>
            <p:nvPr/>
          </p:nvSpPr>
          <p:spPr>
            <a:xfrm>
              <a:off x="4995050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0" y="0"/>
                  </a:moveTo>
                  <a:cubicBezTo>
                    <a:pt x="156" y="1828"/>
                    <a:pt x="1686" y="3271"/>
                    <a:pt x="3554" y="3271"/>
                  </a:cubicBezTo>
                  <a:cubicBezTo>
                    <a:pt x="5422" y="3271"/>
                    <a:pt x="6952" y="1828"/>
                    <a:pt x="7107" y="0"/>
                  </a:cubicBezTo>
                  <a:lnTo>
                    <a:pt x="7020" y="0"/>
                  </a:lnTo>
                  <a:cubicBezTo>
                    <a:pt x="6871" y="1780"/>
                    <a:pt x="5375" y="3183"/>
                    <a:pt x="3554" y="3183"/>
                  </a:cubicBezTo>
                  <a:cubicBezTo>
                    <a:pt x="1733" y="3183"/>
                    <a:pt x="236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7" name="Google Shape;20987;p23"/>
            <p:cNvSpPr/>
            <p:nvPr/>
          </p:nvSpPr>
          <p:spPr>
            <a:xfrm>
              <a:off x="5021350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0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8" name="Google Shape;20988;p23"/>
            <p:cNvSpPr/>
            <p:nvPr/>
          </p:nvSpPr>
          <p:spPr>
            <a:xfrm>
              <a:off x="5020325" y="2336425"/>
              <a:ext cx="127150" cy="56500"/>
            </a:xfrm>
            <a:custGeom>
              <a:avLst/>
              <a:gdLst/>
              <a:ahLst/>
              <a:cxnLst/>
              <a:rect l="l" t="t" r="r" b="b"/>
              <a:pathLst>
                <a:path w="5086" h="2260" extrusionOk="0">
                  <a:moveTo>
                    <a:pt x="1" y="0"/>
                  </a:moveTo>
                  <a:cubicBezTo>
                    <a:pt x="149" y="1268"/>
                    <a:pt x="1235" y="2259"/>
                    <a:pt x="2543" y="2259"/>
                  </a:cubicBezTo>
                  <a:cubicBezTo>
                    <a:pt x="3851" y="2259"/>
                    <a:pt x="4937" y="1268"/>
                    <a:pt x="5085" y="0"/>
                  </a:cubicBezTo>
                  <a:lnTo>
                    <a:pt x="4997" y="0"/>
                  </a:lnTo>
                  <a:cubicBezTo>
                    <a:pt x="4856" y="1227"/>
                    <a:pt x="3811" y="2178"/>
                    <a:pt x="2543" y="2178"/>
                  </a:cubicBezTo>
                  <a:cubicBezTo>
                    <a:pt x="1275" y="2178"/>
                    <a:pt x="230" y="1227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9" name="Google Shape;20989;p23"/>
            <p:cNvSpPr/>
            <p:nvPr/>
          </p:nvSpPr>
          <p:spPr>
            <a:xfrm>
              <a:off x="5050500" y="2336425"/>
              <a:ext cx="66800" cy="26825"/>
            </a:xfrm>
            <a:custGeom>
              <a:avLst/>
              <a:gdLst/>
              <a:ahLst/>
              <a:cxnLst/>
              <a:rect l="l" t="t" r="r" b="b"/>
              <a:pathLst>
                <a:path w="2672" h="1073" extrusionOk="0">
                  <a:moveTo>
                    <a:pt x="1" y="0"/>
                  </a:moveTo>
                  <a:cubicBezTo>
                    <a:pt x="136" y="614"/>
                    <a:pt x="682" y="1072"/>
                    <a:pt x="1336" y="1072"/>
                  </a:cubicBezTo>
                  <a:cubicBezTo>
                    <a:pt x="1990" y="1072"/>
                    <a:pt x="2536" y="614"/>
                    <a:pt x="2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0" name="Google Shape;20990;p23"/>
            <p:cNvSpPr/>
            <p:nvPr/>
          </p:nvSpPr>
          <p:spPr>
            <a:xfrm>
              <a:off x="5049500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0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23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1" name="Google Shape;20991;p23"/>
            <p:cNvSpPr/>
            <p:nvPr/>
          </p:nvSpPr>
          <p:spPr>
            <a:xfrm>
              <a:off x="5253125" y="2336425"/>
              <a:ext cx="273975" cy="157975"/>
            </a:xfrm>
            <a:custGeom>
              <a:avLst/>
              <a:gdLst/>
              <a:ahLst/>
              <a:cxnLst/>
              <a:rect l="l" t="t" r="r" b="b"/>
              <a:pathLst>
                <a:path w="10959" h="6319" extrusionOk="0">
                  <a:moveTo>
                    <a:pt x="1" y="0"/>
                  </a:moveTo>
                  <a:cubicBezTo>
                    <a:pt x="190" y="3520"/>
                    <a:pt x="3103" y="6318"/>
                    <a:pt x="6670" y="6318"/>
                  </a:cubicBezTo>
                  <a:cubicBezTo>
                    <a:pt x="8301" y="6318"/>
                    <a:pt x="9798" y="5732"/>
                    <a:pt x="10958" y="4761"/>
                  </a:cubicBezTo>
                  <a:lnTo>
                    <a:pt x="109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2" name="Google Shape;20992;p23"/>
            <p:cNvSpPr/>
            <p:nvPr/>
          </p:nvSpPr>
          <p:spPr>
            <a:xfrm>
              <a:off x="5251950" y="2336425"/>
              <a:ext cx="275150" cy="158975"/>
            </a:xfrm>
            <a:custGeom>
              <a:avLst/>
              <a:gdLst/>
              <a:ahLst/>
              <a:cxnLst/>
              <a:rect l="l" t="t" r="r" b="b"/>
              <a:pathLst>
                <a:path w="11006" h="6359" extrusionOk="0">
                  <a:moveTo>
                    <a:pt x="1" y="0"/>
                  </a:moveTo>
                  <a:cubicBezTo>
                    <a:pt x="196" y="3540"/>
                    <a:pt x="3136" y="6359"/>
                    <a:pt x="6717" y="6359"/>
                  </a:cubicBezTo>
                  <a:cubicBezTo>
                    <a:pt x="8348" y="6359"/>
                    <a:pt x="9839" y="5779"/>
                    <a:pt x="11005" y="4815"/>
                  </a:cubicBezTo>
                  <a:lnTo>
                    <a:pt x="11005" y="4700"/>
                  </a:lnTo>
                  <a:cubicBezTo>
                    <a:pt x="9845" y="5685"/>
                    <a:pt x="8355" y="6278"/>
                    <a:pt x="6717" y="6278"/>
                  </a:cubicBezTo>
                  <a:cubicBezTo>
                    <a:pt x="3177" y="6278"/>
                    <a:pt x="277" y="3493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3" name="Google Shape;20993;p23"/>
            <p:cNvSpPr/>
            <p:nvPr/>
          </p:nvSpPr>
          <p:spPr>
            <a:xfrm>
              <a:off x="5276400" y="2336425"/>
              <a:ext cx="250700" cy="134550"/>
            </a:xfrm>
            <a:custGeom>
              <a:avLst/>
              <a:gdLst/>
              <a:ahLst/>
              <a:cxnLst/>
              <a:rect l="l" t="t" r="r" b="b"/>
              <a:pathLst>
                <a:path w="10028" h="5382" extrusionOk="0">
                  <a:moveTo>
                    <a:pt x="0" y="0"/>
                  </a:moveTo>
                  <a:cubicBezTo>
                    <a:pt x="149" y="3001"/>
                    <a:pt x="2630" y="5381"/>
                    <a:pt x="5671" y="5381"/>
                  </a:cubicBezTo>
                  <a:cubicBezTo>
                    <a:pt x="7418" y="5381"/>
                    <a:pt x="8989" y="4592"/>
                    <a:pt x="10027" y="3345"/>
                  </a:cubicBezTo>
                  <a:lnTo>
                    <a:pt x="100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4" name="Google Shape;20994;p23"/>
            <p:cNvSpPr/>
            <p:nvPr/>
          </p:nvSpPr>
          <p:spPr>
            <a:xfrm>
              <a:off x="5275375" y="2336425"/>
              <a:ext cx="251725" cy="135725"/>
            </a:xfrm>
            <a:custGeom>
              <a:avLst/>
              <a:gdLst/>
              <a:ahLst/>
              <a:cxnLst/>
              <a:rect l="l" t="t" r="r" b="b"/>
              <a:pathLst>
                <a:path w="10069" h="5429" extrusionOk="0">
                  <a:moveTo>
                    <a:pt x="1" y="0"/>
                  </a:moveTo>
                  <a:cubicBezTo>
                    <a:pt x="149" y="3014"/>
                    <a:pt x="2658" y="5428"/>
                    <a:pt x="5712" y="5428"/>
                  </a:cubicBezTo>
                  <a:cubicBezTo>
                    <a:pt x="7452" y="5428"/>
                    <a:pt x="9016" y="4639"/>
                    <a:pt x="10068" y="3405"/>
                  </a:cubicBezTo>
                  <a:lnTo>
                    <a:pt x="10068" y="3277"/>
                  </a:lnTo>
                  <a:cubicBezTo>
                    <a:pt x="9036" y="4538"/>
                    <a:pt x="7465" y="5341"/>
                    <a:pt x="5712" y="5341"/>
                  </a:cubicBezTo>
                  <a:cubicBezTo>
                    <a:pt x="2705" y="5341"/>
                    <a:pt x="237" y="2967"/>
                    <a:pt x="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5" name="Google Shape;20995;p23"/>
            <p:cNvSpPr/>
            <p:nvPr/>
          </p:nvSpPr>
          <p:spPr>
            <a:xfrm>
              <a:off x="5301525" y="2336425"/>
              <a:ext cx="225575" cy="109425"/>
            </a:xfrm>
            <a:custGeom>
              <a:avLst/>
              <a:gdLst/>
              <a:ahLst/>
              <a:cxnLst/>
              <a:rect l="l" t="t" r="r" b="b"/>
              <a:pathLst>
                <a:path w="9023" h="4377" extrusionOk="0">
                  <a:moveTo>
                    <a:pt x="0" y="0"/>
                  </a:moveTo>
                  <a:cubicBezTo>
                    <a:pt x="155" y="2441"/>
                    <a:pt x="2185" y="4376"/>
                    <a:pt x="4666" y="4376"/>
                  </a:cubicBezTo>
                  <a:cubicBezTo>
                    <a:pt x="6649" y="4376"/>
                    <a:pt x="8348" y="3136"/>
                    <a:pt x="9022" y="1389"/>
                  </a:cubicBezTo>
                  <a:lnTo>
                    <a:pt x="90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6" name="Google Shape;20996;p23"/>
            <p:cNvSpPr/>
            <p:nvPr/>
          </p:nvSpPr>
          <p:spPr>
            <a:xfrm>
              <a:off x="5300500" y="2336425"/>
              <a:ext cx="226600" cy="110425"/>
            </a:xfrm>
            <a:custGeom>
              <a:avLst/>
              <a:gdLst/>
              <a:ahLst/>
              <a:cxnLst/>
              <a:rect l="l" t="t" r="r" b="b"/>
              <a:pathLst>
                <a:path w="9064" h="4417" extrusionOk="0">
                  <a:moveTo>
                    <a:pt x="1" y="0"/>
                  </a:moveTo>
                  <a:cubicBezTo>
                    <a:pt x="156" y="2461"/>
                    <a:pt x="2206" y="4417"/>
                    <a:pt x="4707" y="4417"/>
                  </a:cubicBezTo>
                  <a:cubicBezTo>
                    <a:pt x="6669" y="4417"/>
                    <a:pt x="8355" y="3210"/>
                    <a:pt x="9063" y="1504"/>
                  </a:cubicBezTo>
                  <a:lnTo>
                    <a:pt x="9063" y="1268"/>
                  </a:lnTo>
                  <a:cubicBezTo>
                    <a:pt x="8422" y="3055"/>
                    <a:pt x="6710" y="4336"/>
                    <a:pt x="4707" y="4336"/>
                  </a:cubicBezTo>
                  <a:cubicBezTo>
                    <a:pt x="2253" y="4336"/>
                    <a:pt x="237" y="2414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7" name="Google Shape;20997;p23"/>
            <p:cNvSpPr/>
            <p:nvPr/>
          </p:nvSpPr>
          <p:spPr>
            <a:xfrm>
              <a:off x="5330350" y="2336425"/>
              <a:ext cx="175500" cy="80600"/>
            </a:xfrm>
            <a:custGeom>
              <a:avLst/>
              <a:gdLst/>
              <a:ahLst/>
              <a:cxnLst/>
              <a:rect l="l" t="t" r="r" b="b"/>
              <a:pathLst>
                <a:path w="7020" h="3224" extrusionOk="0">
                  <a:moveTo>
                    <a:pt x="0" y="0"/>
                  </a:moveTo>
                  <a:cubicBezTo>
                    <a:pt x="155" y="1807"/>
                    <a:pt x="1666" y="3223"/>
                    <a:pt x="3513" y="3223"/>
                  </a:cubicBezTo>
                  <a:cubicBezTo>
                    <a:pt x="5361" y="3223"/>
                    <a:pt x="6871" y="1807"/>
                    <a:pt x="70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8" name="Google Shape;20998;p23"/>
            <p:cNvSpPr/>
            <p:nvPr/>
          </p:nvSpPr>
          <p:spPr>
            <a:xfrm>
              <a:off x="5329325" y="2336425"/>
              <a:ext cx="177700" cy="81775"/>
            </a:xfrm>
            <a:custGeom>
              <a:avLst/>
              <a:gdLst/>
              <a:ahLst/>
              <a:cxnLst/>
              <a:rect l="l" t="t" r="r" b="b"/>
              <a:pathLst>
                <a:path w="7108" h="3271" extrusionOk="0">
                  <a:moveTo>
                    <a:pt x="1" y="0"/>
                  </a:moveTo>
                  <a:cubicBezTo>
                    <a:pt x="149" y="1828"/>
                    <a:pt x="1686" y="3271"/>
                    <a:pt x="3554" y="3271"/>
                  </a:cubicBezTo>
                  <a:cubicBezTo>
                    <a:pt x="5422" y="3271"/>
                    <a:pt x="6953" y="1828"/>
                    <a:pt x="7108" y="0"/>
                  </a:cubicBezTo>
                  <a:lnTo>
                    <a:pt x="7020" y="0"/>
                  </a:lnTo>
                  <a:cubicBezTo>
                    <a:pt x="6872" y="1780"/>
                    <a:pt x="5375" y="3183"/>
                    <a:pt x="3554" y="3183"/>
                  </a:cubicBezTo>
                  <a:cubicBezTo>
                    <a:pt x="1734" y="3183"/>
                    <a:pt x="237" y="1780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9" name="Google Shape;20999;p23"/>
            <p:cNvSpPr/>
            <p:nvPr/>
          </p:nvSpPr>
          <p:spPr>
            <a:xfrm>
              <a:off x="5355625" y="2336425"/>
              <a:ext cx="124925" cy="55475"/>
            </a:xfrm>
            <a:custGeom>
              <a:avLst/>
              <a:gdLst/>
              <a:ahLst/>
              <a:cxnLst/>
              <a:rect l="l" t="t" r="r" b="b"/>
              <a:pathLst>
                <a:path w="4997" h="2219" extrusionOk="0">
                  <a:moveTo>
                    <a:pt x="1" y="0"/>
                  </a:moveTo>
                  <a:cubicBezTo>
                    <a:pt x="149" y="1248"/>
                    <a:pt x="1214" y="2219"/>
                    <a:pt x="2502" y="2219"/>
                  </a:cubicBezTo>
                  <a:cubicBezTo>
                    <a:pt x="3790" y="2219"/>
                    <a:pt x="4855" y="1248"/>
                    <a:pt x="4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0" name="Google Shape;21000;p23"/>
            <p:cNvSpPr/>
            <p:nvPr/>
          </p:nvSpPr>
          <p:spPr>
            <a:xfrm>
              <a:off x="5354625" y="2336425"/>
              <a:ext cx="127125" cy="56500"/>
            </a:xfrm>
            <a:custGeom>
              <a:avLst/>
              <a:gdLst/>
              <a:ahLst/>
              <a:cxnLst/>
              <a:rect l="l" t="t" r="r" b="b"/>
              <a:pathLst>
                <a:path w="5085" h="2260" extrusionOk="0">
                  <a:moveTo>
                    <a:pt x="0" y="0"/>
                  </a:moveTo>
                  <a:cubicBezTo>
                    <a:pt x="148" y="1268"/>
                    <a:pt x="1227" y="2259"/>
                    <a:pt x="2542" y="2259"/>
                  </a:cubicBezTo>
                  <a:cubicBezTo>
                    <a:pt x="3850" y="2259"/>
                    <a:pt x="4936" y="1268"/>
                    <a:pt x="5084" y="0"/>
                  </a:cubicBezTo>
                  <a:lnTo>
                    <a:pt x="4997" y="0"/>
                  </a:lnTo>
                  <a:cubicBezTo>
                    <a:pt x="4848" y="1227"/>
                    <a:pt x="3803" y="2178"/>
                    <a:pt x="2542" y="2178"/>
                  </a:cubicBezTo>
                  <a:cubicBezTo>
                    <a:pt x="1274" y="2178"/>
                    <a:pt x="229" y="122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1" name="Google Shape;21001;p23"/>
            <p:cNvSpPr/>
            <p:nvPr/>
          </p:nvSpPr>
          <p:spPr>
            <a:xfrm>
              <a:off x="5384800" y="2336425"/>
              <a:ext cx="66775" cy="26825"/>
            </a:xfrm>
            <a:custGeom>
              <a:avLst/>
              <a:gdLst/>
              <a:ahLst/>
              <a:cxnLst/>
              <a:rect l="l" t="t" r="r" b="b"/>
              <a:pathLst>
                <a:path w="2671" h="1073" extrusionOk="0">
                  <a:moveTo>
                    <a:pt x="0" y="0"/>
                  </a:moveTo>
                  <a:cubicBezTo>
                    <a:pt x="135" y="614"/>
                    <a:pt x="681" y="1072"/>
                    <a:pt x="1335" y="1072"/>
                  </a:cubicBezTo>
                  <a:cubicBezTo>
                    <a:pt x="1989" y="1072"/>
                    <a:pt x="2535" y="614"/>
                    <a:pt x="2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2" name="Google Shape;21002;p23"/>
            <p:cNvSpPr/>
            <p:nvPr/>
          </p:nvSpPr>
          <p:spPr>
            <a:xfrm>
              <a:off x="5383775" y="2336425"/>
              <a:ext cx="68800" cy="27825"/>
            </a:xfrm>
            <a:custGeom>
              <a:avLst/>
              <a:gdLst/>
              <a:ahLst/>
              <a:cxnLst/>
              <a:rect l="l" t="t" r="r" b="b"/>
              <a:pathLst>
                <a:path w="2752" h="1113" extrusionOk="0">
                  <a:moveTo>
                    <a:pt x="1" y="0"/>
                  </a:moveTo>
                  <a:cubicBezTo>
                    <a:pt x="135" y="634"/>
                    <a:pt x="702" y="1113"/>
                    <a:pt x="1376" y="1113"/>
                  </a:cubicBezTo>
                  <a:cubicBezTo>
                    <a:pt x="2050" y="1113"/>
                    <a:pt x="2617" y="634"/>
                    <a:pt x="2752" y="0"/>
                  </a:cubicBezTo>
                  <a:lnTo>
                    <a:pt x="2664" y="0"/>
                  </a:lnTo>
                  <a:cubicBezTo>
                    <a:pt x="2529" y="587"/>
                    <a:pt x="2003" y="1025"/>
                    <a:pt x="1376" y="1025"/>
                  </a:cubicBezTo>
                  <a:cubicBezTo>
                    <a:pt x="749" y="1025"/>
                    <a:pt x="216" y="587"/>
                    <a:pt x="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3" name="Google Shape;21003;p23"/>
            <p:cNvSpPr/>
            <p:nvPr/>
          </p:nvSpPr>
          <p:spPr>
            <a:xfrm>
              <a:off x="3450750" y="2336425"/>
              <a:ext cx="296375" cy="256075"/>
            </a:xfrm>
            <a:custGeom>
              <a:avLst/>
              <a:gdLst/>
              <a:ahLst/>
              <a:cxnLst/>
              <a:rect l="l" t="t" r="r" b="b"/>
              <a:pathLst>
                <a:path w="11855" h="10243" extrusionOk="0">
                  <a:moveTo>
                    <a:pt x="1" y="0"/>
                  </a:moveTo>
                  <a:lnTo>
                    <a:pt x="1" y="7795"/>
                  </a:lnTo>
                  <a:cubicBezTo>
                    <a:pt x="1228" y="9292"/>
                    <a:pt x="3089" y="10243"/>
                    <a:pt x="5173" y="10243"/>
                  </a:cubicBezTo>
                  <a:cubicBezTo>
                    <a:pt x="8861" y="10243"/>
                    <a:pt x="11855" y="7249"/>
                    <a:pt x="11855" y="3560"/>
                  </a:cubicBezTo>
                  <a:cubicBezTo>
                    <a:pt x="11855" y="2246"/>
                    <a:pt x="11477" y="1032"/>
                    <a:pt x="10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4" name="Google Shape;21004;p23"/>
            <p:cNvSpPr/>
            <p:nvPr/>
          </p:nvSpPr>
          <p:spPr>
            <a:xfrm>
              <a:off x="3450750" y="2336425"/>
              <a:ext cx="297400" cy="257100"/>
            </a:xfrm>
            <a:custGeom>
              <a:avLst/>
              <a:gdLst/>
              <a:ahLst/>
              <a:cxnLst/>
              <a:rect l="l" t="t" r="r" b="b"/>
              <a:pathLst>
                <a:path w="11896" h="10284" extrusionOk="0">
                  <a:moveTo>
                    <a:pt x="10776" y="0"/>
                  </a:moveTo>
                  <a:cubicBezTo>
                    <a:pt x="11430" y="1025"/>
                    <a:pt x="11814" y="2246"/>
                    <a:pt x="11814" y="3560"/>
                  </a:cubicBezTo>
                  <a:cubicBezTo>
                    <a:pt x="11814" y="7222"/>
                    <a:pt x="8834" y="10202"/>
                    <a:pt x="5173" y="10202"/>
                  </a:cubicBezTo>
                  <a:cubicBezTo>
                    <a:pt x="3082" y="10202"/>
                    <a:pt x="1221" y="9231"/>
                    <a:pt x="1" y="7728"/>
                  </a:cubicBezTo>
                  <a:lnTo>
                    <a:pt x="1" y="7856"/>
                  </a:lnTo>
                  <a:cubicBezTo>
                    <a:pt x="1235" y="9339"/>
                    <a:pt x="3096" y="10283"/>
                    <a:pt x="5173" y="10283"/>
                  </a:cubicBezTo>
                  <a:cubicBezTo>
                    <a:pt x="8881" y="10283"/>
                    <a:pt x="11895" y="7269"/>
                    <a:pt x="11895" y="3560"/>
                  </a:cubicBezTo>
                  <a:cubicBezTo>
                    <a:pt x="11895" y="2252"/>
                    <a:pt x="11525" y="1032"/>
                    <a:pt x="108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5" name="Google Shape;21005;p23"/>
            <p:cNvSpPr/>
            <p:nvPr/>
          </p:nvSpPr>
          <p:spPr>
            <a:xfrm>
              <a:off x="3450750" y="2336425"/>
              <a:ext cx="269425" cy="232650"/>
            </a:xfrm>
            <a:custGeom>
              <a:avLst/>
              <a:gdLst/>
              <a:ahLst/>
              <a:cxnLst/>
              <a:rect l="l" t="t" r="r" b="b"/>
              <a:pathLst>
                <a:path w="10777" h="9306" extrusionOk="0">
                  <a:moveTo>
                    <a:pt x="736" y="0"/>
                  </a:moveTo>
                  <a:cubicBezTo>
                    <a:pt x="446" y="344"/>
                    <a:pt x="203" y="722"/>
                    <a:pt x="1" y="1126"/>
                  </a:cubicBezTo>
                  <a:lnTo>
                    <a:pt x="1" y="6136"/>
                  </a:lnTo>
                  <a:cubicBezTo>
                    <a:pt x="931" y="8018"/>
                    <a:pt x="2860" y="9305"/>
                    <a:pt x="5099" y="9305"/>
                  </a:cubicBezTo>
                  <a:cubicBezTo>
                    <a:pt x="8234" y="9305"/>
                    <a:pt x="10776" y="6763"/>
                    <a:pt x="10776" y="3628"/>
                  </a:cubicBezTo>
                  <a:cubicBezTo>
                    <a:pt x="10776" y="2246"/>
                    <a:pt x="10284" y="985"/>
                    <a:pt x="9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6" name="Google Shape;21006;p23"/>
            <p:cNvSpPr/>
            <p:nvPr/>
          </p:nvSpPr>
          <p:spPr>
            <a:xfrm>
              <a:off x="3450750" y="2336425"/>
              <a:ext cx="270600" cy="233825"/>
            </a:xfrm>
            <a:custGeom>
              <a:avLst/>
              <a:gdLst/>
              <a:ahLst/>
              <a:cxnLst/>
              <a:rect l="l" t="t" r="r" b="b"/>
              <a:pathLst>
                <a:path w="10824" h="9353" extrusionOk="0">
                  <a:moveTo>
                    <a:pt x="9407" y="0"/>
                  </a:moveTo>
                  <a:cubicBezTo>
                    <a:pt x="10237" y="978"/>
                    <a:pt x="10736" y="2246"/>
                    <a:pt x="10736" y="3628"/>
                  </a:cubicBezTo>
                  <a:cubicBezTo>
                    <a:pt x="10736" y="6736"/>
                    <a:pt x="8207" y="9265"/>
                    <a:pt x="5099" y="9265"/>
                  </a:cubicBezTo>
                  <a:cubicBezTo>
                    <a:pt x="2853" y="9265"/>
                    <a:pt x="904" y="7943"/>
                    <a:pt x="1" y="6035"/>
                  </a:cubicBezTo>
                  <a:lnTo>
                    <a:pt x="1" y="6224"/>
                  </a:lnTo>
                  <a:cubicBezTo>
                    <a:pt x="952" y="8078"/>
                    <a:pt x="2880" y="9353"/>
                    <a:pt x="5099" y="9353"/>
                  </a:cubicBezTo>
                  <a:cubicBezTo>
                    <a:pt x="8254" y="9353"/>
                    <a:pt x="10823" y="6784"/>
                    <a:pt x="10823" y="3628"/>
                  </a:cubicBezTo>
                  <a:cubicBezTo>
                    <a:pt x="10823" y="2252"/>
                    <a:pt x="10331" y="985"/>
                    <a:pt x="95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7" name="Google Shape;21007;p23"/>
            <p:cNvSpPr/>
            <p:nvPr/>
          </p:nvSpPr>
          <p:spPr>
            <a:xfrm>
              <a:off x="3450750" y="2336425"/>
              <a:ext cx="19750" cy="30525"/>
            </a:xfrm>
            <a:custGeom>
              <a:avLst/>
              <a:gdLst/>
              <a:ahLst/>
              <a:cxnLst/>
              <a:rect l="l" t="t" r="r" b="b"/>
              <a:pathLst>
                <a:path w="790" h="1221" extrusionOk="0">
                  <a:moveTo>
                    <a:pt x="682" y="0"/>
                  </a:moveTo>
                  <a:cubicBezTo>
                    <a:pt x="419" y="317"/>
                    <a:pt x="190" y="668"/>
                    <a:pt x="1" y="1032"/>
                  </a:cubicBezTo>
                  <a:lnTo>
                    <a:pt x="1" y="1221"/>
                  </a:lnTo>
                  <a:cubicBezTo>
                    <a:pt x="210" y="782"/>
                    <a:pt x="480" y="371"/>
                    <a:pt x="7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8" name="Google Shape;21008;p23"/>
            <p:cNvSpPr/>
            <p:nvPr/>
          </p:nvSpPr>
          <p:spPr>
            <a:xfrm>
              <a:off x="3461375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9" name="Google Shape;21009;p23"/>
            <p:cNvSpPr/>
            <p:nvPr/>
          </p:nvSpPr>
          <p:spPr>
            <a:xfrm>
              <a:off x="3460375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8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1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0" name="Google Shape;21010;p23"/>
            <p:cNvSpPr/>
            <p:nvPr/>
          </p:nvSpPr>
          <p:spPr>
            <a:xfrm>
              <a:off x="3490200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1" name="Google Shape;21011;p23"/>
            <p:cNvSpPr/>
            <p:nvPr/>
          </p:nvSpPr>
          <p:spPr>
            <a:xfrm>
              <a:off x="3489025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53" y="7040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2" name="Google Shape;21012;p23"/>
            <p:cNvSpPr/>
            <p:nvPr/>
          </p:nvSpPr>
          <p:spPr>
            <a:xfrm>
              <a:off x="351532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3" name="Google Shape;21013;p23"/>
            <p:cNvSpPr/>
            <p:nvPr/>
          </p:nvSpPr>
          <p:spPr>
            <a:xfrm>
              <a:off x="3514300" y="236322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2" y="3965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4" name="Google Shape;21014;p23"/>
            <p:cNvSpPr/>
            <p:nvPr/>
          </p:nvSpPr>
          <p:spPr>
            <a:xfrm>
              <a:off x="35441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5" name="Google Shape;21015;p23"/>
            <p:cNvSpPr/>
            <p:nvPr/>
          </p:nvSpPr>
          <p:spPr>
            <a:xfrm>
              <a:off x="3542975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6" name="Google Shape;21016;p23"/>
            <p:cNvSpPr/>
            <p:nvPr/>
          </p:nvSpPr>
          <p:spPr>
            <a:xfrm>
              <a:off x="3747100" y="2336425"/>
              <a:ext cx="334325" cy="256075"/>
            </a:xfrm>
            <a:custGeom>
              <a:avLst/>
              <a:gdLst/>
              <a:ahLst/>
              <a:cxnLst/>
              <a:rect l="l" t="t" r="r" b="b"/>
              <a:pathLst>
                <a:path w="13373" h="10243" extrusionOk="0">
                  <a:moveTo>
                    <a:pt x="1033" y="0"/>
                  </a:moveTo>
                  <a:cubicBezTo>
                    <a:pt x="379" y="1032"/>
                    <a:pt x="1" y="2246"/>
                    <a:pt x="1" y="3560"/>
                  </a:cubicBezTo>
                  <a:cubicBezTo>
                    <a:pt x="1" y="7249"/>
                    <a:pt x="2995" y="10243"/>
                    <a:pt x="6690" y="10243"/>
                  </a:cubicBezTo>
                  <a:cubicBezTo>
                    <a:pt x="10378" y="10243"/>
                    <a:pt x="13372" y="7249"/>
                    <a:pt x="13372" y="3560"/>
                  </a:cubicBezTo>
                  <a:cubicBezTo>
                    <a:pt x="13372" y="2246"/>
                    <a:pt x="12994" y="1032"/>
                    <a:pt x="123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7" name="Google Shape;21017;p23"/>
            <p:cNvSpPr/>
            <p:nvPr/>
          </p:nvSpPr>
          <p:spPr>
            <a:xfrm>
              <a:off x="374610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15" y="10283"/>
                    <a:pt x="6730" y="10283"/>
                  </a:cubicBezTo>
                  <a:cubicBezTo>
                    <a:pt x="10438" y="10283"/>
                    <a:pt x="13453" y="7269"/>
                    <a:pt x="13453" y="3560"/>
                  </a:cubicBezTo>
                  <a:cubicBezTo>
                    <a:pt x="13453" y="2252"/>
                    <a:pt x="13082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30" y="10202"/>
                  </a:cubicBezTo>
                  <a:cubicBezTo>
                    <a:pt x="3062" y="10202"/>
                    <a:pt x="81" y="7222"/>
                    <a:pt x="81" y="3560"/>
                  </a:cubicBezTo>
                  <a:cubicBezTo>
                    <a:pt x="81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8" name="Google Shape;21018;p23"/>
            <p:cNvSpPr/>
            <p:nvPr/>
          </p:nvSpPr>
          <p:spPr>
            <a:xfrm>
              <a:off x="3770550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15" y="0"/>
                  </a:moveTo>
                  <a:cubicBezTo>
                    <a:pt x="492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9" name="Google Shape;21019;p23"/>
            <p:cNvSpPr/>
            <p:nvPr/>
          </p:nvSpPr>
          <p:spPr>
            <a:xfrm>
              <a:off x="3769525" y="2336425"/>
              <a:ext cx="285925" cy="233825"/>
            </a:xfrm>
            <a:custGeom>
              <a:avLst/>
              <a:gdLst/>
              <a:ahLst/>
              <a:cxnLst/>
              <a:rect l="l" t="t" r="r" b="b"/>
              <a:pathLst>
                <a:path w="11437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37" y="6784"/>
                    <a:pt x="11437" y="3628"/>
                  </a:cubicBezTo>
                  <a:cubicBezTo>
                    <a:pt x="11437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2" y="6736"/>
                    <a:pt x="82" y="3628"/>
                  </a:cubicBezTo>
                  <a:cubicBezTo>
                    <a:pt x="82" y="2246"/>
                    <a:pt x="581" y="978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0" name="Google Shape;21020;p23"/>
            <p:cNvSpPr/>
            <p:nvPr/>
          </p:nvSpPr>
          <p:spPr>
            <a:xfrm>
              <a:off x="379565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75" y="857"/>
                    <a:pt x="1" y="2165"/>
                    <a:pt x="1" y="3628"/>
                  </a:cubicBezTo>
                  <a:cubicBezTo>
                    <a:pt x="1" y="6210"/>
                    <a:pt x="2091" y="8301"/>
                    <a:pt x="4674" y="8301"/>
                  </a:cubicBezTo>
                  <a:cubicBezTo>
                    <a:pt x="7256" y="8301"/>
                    <a:pt x="9347" y="6210"/>
                    <a:pt x="9347" y="3628"/>
                  </a:cubicBezTo>
                  <a:cubicBezTo>
                    <a:pt x="9347" y="2165"/>
                    <a:pt x="8672" y="857"/>
                    <a:pt x="7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1" name="Google Shape;21021;p23"/>
            <p:cNvSpPr/>
            <p:nvPr/>
          </p:nvSpPr>
          <p:spPr>
            <a:xfrm>
              <a:off x="379465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59" y="863"/>
                    <a:pt x="7714" y="0"/>
                  </a:cubicBezTo>
                  <a:lnTo>
                    <a:pt x="7579" y="0"/>
                  </a:lnTo>
                  <a:cubicBezTo>
                    <a:pt x="8652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2" name="Google Shape;21022;p23"/>
            <p:cNvSpPr/>
            <p:nvPr/>
          </p:nvSpPr>
          <p:spPr>
            <a:xfrm>
              <a:off x="3824475" y="233912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3" name="Google Shape;21023;p23"/>
            <p:cNvSpPr/>
            <p:nvPr/>
          </p:nvSpPr>
          <p:spPr>
            <a:xfrm>
              <a:off x="3823300" y="23381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4" name="Google Shape;21024;p23"/>
            <p:cNvSpPr/>
            <p:nvPr/>
          </p:nvSpPr>
          <p:spPr>
            <a:xfrm>
              <a:off x="384960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5" name="Google Shape;21025;p23"/>
            <p:cNvSpPr/>
            <p:nvPr/>
          </p:nvSpPr>
          <p:spPr>
            <a:xfrm>
              <a:off x="3848600" y="23632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1" y="3965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6" name="Google Shape;21026;p23"/>
            <p:cNvSpPr/>
            <p:nvPr/>
          </p:nvSpPr>
          <p:spPr>
            <a:xfrm>
              <a:off x="387825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08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7" name="Google Shape;21027;p23"/>
            <p:cNvSpPr/>
            <p:nvPr/>
          </p:nvSpPr>
          <p:spPr>
            <a:xfrm>
              <a:off x="3877250" y="239187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1" y="2738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8" name="Google Shape;21028;p23"/>
            <p:cNvSpPr/>
            <p:nvPr/>
          </p:nvSpPr>
          <p:spPr>
            <a:xfrm>
              <a:off x="408140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9" name="Google Shape;21029;p23"/>
            <p:cNvSpPr/>
            <p:nvPr/>
          </p:nvSpPr>
          <p:spPr>
            <a:xfrm>
              <a:off x="4080375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1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9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33" y="0"/>
                  </a:lnTo>
                  <a:cubicBezTo>
                    <a:pt x="12987" y="1025"/>
                    <a:pt x="13372" y="2246"/>
                    <a:pt x="13372" y="3560"/>
                  </a:cubicBezTo>
                  <a:cubicBezTo>
                    <a:pt x="13372" y="7222"/>
                    <a:pt x="10391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0" name="Google Shape;21030;p23"/>
            <p:cNvSpPr/>
            <p:nvPr/>
          </p:nvSpPr>
          <p:spPr>
            <a:xfrm>
              <a:off x="4104825" y="2336425"/>
              <a:ext cx="283900" cy="232650"/>
            </a:xfrm>
            <a:custGeom>
              <a:avLst/>
              <a:gdLst/>
              <a:ahLst/>
              <a:cxnLst/>
              <a:rect l="l" t="t" r="r" b="b"/>
              <a:pathLst>
                <a:path w="11356" h="9306" extrusionOk="0">
                  <a:moveTo>
                    <a:pt x="1308" y="0"/>
                  </a:moveTo>
                  <a:cubicBezTo>
                    <a:pt x="493" y="985"/>
                    <a:pt x="0" y="2246"/>
                    <a:pt x="0" y="3628"/>
                  </a:cubicBezTo>
                  <a:cubicBezTo>
                    <a:pt x="0" y="6763"/>
                    <a:pt x="2542" y="9305"/>
                    <a:pt x="5678" y="9305"/>
                  </a:cubicBezTo>
                  <a:cubicBezTo>
                    <a:pt x="8813" y="9305"/>
                    <a:pt x="11355" y="6763"/>
                    <a:pt x="11355" y="3628"/>
                  </a:cubicBezTo>
                  <a:cubicBezTo>
                    <a:pt x="11355" y="2246"/>
                    <a:pt x="10863" y="985"/>
                    <a:pt x="10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1" name="Google Shape;21031;p23"/>
            <p:cNvSpPr/>
            <p:nvPr/>
          </p:nvSpPr>
          <p:spPr>
            <a:xfrm>
              <a:off x="4103650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80" y="9353"/>
                    <a:pt x="11443" y="6784"/>
                    <a:pt x="11443" y="3628"/>
                  </a:cubicBezTo>
                  <a:cubicBezTo>
                    <a:pt x="11443" y="2252"/>
                    <a:pt x="10957" y="985"/>
                    <a:pt x="10141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2" name="Google Shape;21032;p23"/>
            <p:cNvSpPr/>
            <p:nvPr/>
          </p:nvSpPr>
          <p:spPr>
            <a:xfrm>
              <a:off x="4129950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3" name="Google Shape;21033;p23"/>
            <p:cNvSpPr/>
            <p:nvPr/>
          </p:nvSpPr>
          <p:spPr>
            <a:xfrm>
              <a:off x="4128925" y="2336425"/>
              <a:ext cx="235700" cy="208550"/>
            </a:xfrm>
            <a:custGeom>
              <a:avLst/>
              <a:gdLst/>
              <a:ahLst/>
              <a:cxnLst/>
              <a:rect l="l" t="t" r="r" b="b"/>
              <a:pathLst>
                <a:path w="9428" h="8342" extrusionOk="0">
                  <a:moveTo>
                    <a:pt x="1706" y="0"/>
                  </a:moveTo>
                  <a:cubicBezTo>
                    <a:pt x="661" y="863"/>
                    <a:pt x="1" y="2171"/>
                    <a:pt x="1" y="3628"/>
                  </a:cubicBezTo>
                  <a:cubicBezTo>
                    <a:pt x="1" y="6231"/>
                    <a:pt x="2111" y="8341"/>
                    <a:pt x="4714" y="8341"/>
                  </a:cubicBezTo>
                  <a:cubicBezTo>
                    <a:pt x="7310" y="8341"/>
                    <a:pt x="9427" y="6231"/>
                    <a:pt x="9427" y="3628"/>
                  </a:cubicBezTo>
                  <a:cubicBezTo>
                    <a:pt x="9427" y="2171"/>
                    <a:pt x="8760" y="863"/>
                    <a:pt x="7714" y="0"/>
                  </a:cubicBezTo>
                  <a:lnTo>
                    <a:pt x="7580" y="0"/>
                  </a:lnTo>
                  <a:cubicBezTo>
                    <a:pt x="8652" y="850"/>
                    <a:pt x="9339" y="2158"/>
                    <a:pt x="9339" y="3628"/>
                  </a:cubicBezTo>
                  <a:cubicBezTo>
                    <a:pt x="9339" y="6183"/>
                    <a:pt x="7263" y="8260"/>
                    <a:pt x="4714" y="8260"/>
                  </a:cubicBezTo>
                  <a:cubicBezTo>
                    <a:pt x="2158" y="8260"/>
                    <a:pt x="81" y="6183"/>
                    <a:pt x="81" y="3628"/>
                  </a:cubicBezTo>
                  <a:cubicBezTo>
                    <a:pt x="81" y="2158"/>
                    <a:pt x="769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4" name="Google Shape;21034;p23"/>
            <p:cNvSpPr/>
            <p:nvPr/>
          </p:nvSpPr>
          <p:spPr>
            <a:xfrm>
              <a:off x="415860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5" name="Google Shape;21035;p23"/>
            <p:cNvSpPr/>
            <p:nvPr/>
          </p:nvSpPr>
          <p:spPr>
            <a:xfrm>
              <a:off x="4157575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6" name="Google Shape;21036;p23"/>
            <p:cNvSpPr/>
            <p:nvPr/>
          </p:nvSpPr>
          <p:spPr>
            <a:xfrm>
              <a:off x="4183875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7" name="Google Shape;21037;p23"/>
            <p:cNvSpPr/>
            <p:nvPr/>
          </p:nvSpPr>
          <p:spPr>
            <a:xfrm>
              <a:off x="418270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8" name="Google Shape;21038;p23"/>
            <p:cNvSpPr/>
            <p:nvPr/>
          </p:nvSpPr>
          <p:spPr>
            <a:xfrm>
              <a:off x="4212550" y="23930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9" name="Google Shape;21039;p23"/>
            <p:cNvSpPr/>
            <p:nvPr/>
          </p:nvSpPr>
          <p:spPr>
            <a:xfrm>
              <a:off x="4211525" y="239187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8"/>
                    <a:pt x="1410" y="2738"/>
                  </a:cubicBezTo>
                  <a:cubicBezTo>
                    <a:pt x="682" y="2738"/>
                    <a:pt x="81" y="2138"/>
                    <a:pt x="81" y="1410"/>
                  </a:cubicBezTo>
                  <a:cubicBezTo>
                    <a:pt x="81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0" name="Google Shape;21040;p23"/>
            <p:cNvSpPr/>
            <p:nvPr/>
          </p:nvSpPr>
          <p:spPr>
            <a:xfrm>
              <a:off x="4415675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2" y="10243"/>
                  </a:cubicBezTo>
                  <a:cubicBezTo>
                    <a:pt x="10377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1" name="Google Shape;21041;p23"/>
            <p:cNvSpPr/>
            <p:nvPr/>
          </p:nvSpPr>
          <p:spPr>
            <a:xfrm>
              <a:off x="4414650" y="2336425"/>
              <a:ext cx="336325" cy="257100"/>
            </a:xfrm>
            <a:custGeom>
              <a:avLst/>
              <a:gdLst/>
              <a:ahLst/>
              <a:cxnLst/>
              <a:rect l="l" t="t" r="r" b="b"/>
              <a:pathLst>
                <a:path w="13453" h="10284" extrusionOk="0">
                  <a:moveTo>
                    <a:pt x="1019" y="0"/>
                  </a:moveTo>
                  <a:cubicBezTo>
                    <a:pt x="372" y="1032"/>
                    <a:pt x="1" y="2252"/>
                    <a:pt x="1" y="3560"/>
                  </a:cubicBezTo>
                  <a:cubicBezTo>
                    <a:pt x="1" y="7269"/>
                    <a:pt x="3015" y="10283"/>
                    <a:pt x="6723" y="10283"/>
                  </a:cubicBezTo>
                  <a:cubicBezTo>
                    <a:pt x="10432" y="10283"/>
                    <a:pt x="13453" y="7269"/>
                    <a:pt x="13453" y="3560"/>
                  </a:cubicBezTo>
                  <a:cubicBezTo>
                    <a:pt x="13453" y="2252"/>
                    <a:pt x="13075" y="1032"/>
                    <a:pt x="12428" y="0"/>
                  </a:cubicBezTo>
                  <a:lnTo>
                    <a:pt x="12327" y="0"/>
                  </a:lnTo>
                  <a:cubicBezTo>
                    <a:pt x="12988" y="1025"/>
                    <a:pt x="13365" y="2246"/>
                    <a:pt x="13365" y="3560"/>
                  </a:cubicBezTo>
                  <a:cubicBezTo>
                    <a:pt x="13365" y="7222"/>
                    <a:pt x="10385" y="10202"/>
                    <a:pt x="6723" y="10202"/>
                  </a:cubicBezTo>
                  <a:cubicBezTo>
                    <a:pt x="3062" y="10202"/>
                    <a:pt x="82" y="7222"/>
                    <a:pt x="82" y="3560"/>
                  </a:cubicBezTo>
                  <a:cubicBezTo>
                    <a:pt x="82" y="2246"/>
                    <a:pt x="466" y="1025"/>
                    <a:pt x="11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2" name="Google Shape;21042;p23"/>
            <p:cNvSpPr/>
            <p:nvPr/>
          </p:nvSpPr>
          <p:spPr>
            <a:xfrm>
              <a:off x="4438925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500" y="985"/>
                    <a:pt x="1" y="2246"/>
                    <a:pt x="1" y="3628"/>
                  </a:cubicBezTo>
                  <a:cubicBezTo>
                    <a:pt x="1" y="6763"/>
                    <a:pt x="2550" y="9305"/>
                    <a:pt x="5685" y="9305"/>
                  </a:cubicBezTo>
                  <a:cubicBezTo>
                    <a:pt x="8820" y="9305"/>
                    <a:pt x="11362" y="6763"/>
                    <a:pt x="11362" y="3628"/>
                  </a:cubicBezTo>
                  <a:cubicBezTo>
                    <a:pt x="11362" y="2246"/>
                    <a:pt x="10870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3" name="Google Shape;21043;p23"/>
            <p:cNvSpPr/>
            <p:nvPr/>
          </p:nvSpPr>
          <p:spPr>
            <a:xfrm>
              <a:off x="4437925" y="2336425"/>
              <a:ext cx="286075" cy="233825"/>
            </a:xfrm>
            <a:custGeom>
              <a:avLst/>
              <a:gdLst/>
              <a:ahLst/>
              <a:cxnLst/>
              <a:rect l="l" t="t" r="r" b="b"/>
              <a:pathLst>
                <a:path w="11443" h="9353" extrusionOk="0">
                  <a:moveTo>
                    <a:pt x="1308" y="0"/>
                  </a:moveTo>
                  <a:cubicBezTo>
                    <a:pt x="492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25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62" y="2246"/>
                    <a:pt x="11362" y="3628"/>
                  </a:cubicBezTo>
                  <a:cubicBezTo>
                    <a:pt x="11362" y="6736"/>
                    <a:pt x="8833" y="9265"/>
                    <a:pt x="5725" y="9265"/>
                  </a:cubicBezTo>
                  <a:cubicBezTo>
                    <a:pt x="2616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4" name="Google Shape;21044;p23"/>
            <p:cNvSpPr/>
            <p:nvPr/>
          </p:nvSpPr>
          <p:spPr>
            <a:xfrm>
              <a:off x="4464225" y="2336425"/>
              <a:ext cx="233650" cy="207525"/>
            </a:xfrm>
            <a:custGeom>
              <a:avLst/>
              <a:gdLst/>
              <a:ahLst/>
              <a:cxnLst/>
              <a:rect l="l" t="t" r="r" b="b"/>
              <a:pathLst>
                <a:path w="9346" h="8301" extrusionOk="0">
                  <a:moveTo>
                    <a:pt x="1733" y="0"/>
                  </a:moveTo>
                  <a:cubicBezTo>
                    <a:pt x="674" y="857"/>
                    <a:pt x="0" y="2165"/>
                    <a:pt x="0" y="3628"/>
                  </a:cubicBezTo>
                  <a:cubicBezTo>
                    <a:pt x="0" y="6210"/>
                    <a:pt x="2090" y="8301"/>
                    <a:pt x="4673" y="8301"/>
                  </a:cubicBezTo>
                  <a:cubicBezTo>
                    <a:pt x="7249" y="8301"/>
                    <a:pt x="9346" y="6210"/>
                    <a:pt x="9346" y="3628"/>
                  </a:cubicBezTo>
                  <a:cubicBezTo>
                    <a:pt x="9346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5" name="Google Shape;21045;p23"/>
            <p:cNvSpPr/>
            <p:nvPr/>
          </p:nvSpPr>
          <p:spPr>
            <a:xfrm>
              <a:off x="4463025" y="2336425"/>
              <a:ext cx="235875" cy="208550"/>
            </a:xfrm>
            <a:custGeom>
              <a:avLst/>
              <a:gdLst/>
              <a:ahLst/>
              <a:cxnLst/>
              <a:rect l="l" t="t" r="r" b="b"/>
              <a:pathLst>
                <a:path w="9435" h="8342" extrusionOk="0">
                  <a:moveTo>
                    <a:pt x="1714" y="0"/>
                  </a:moveTo>
                  <a:cubicBezTo>
                    <a:pt x="668" y="863"/>
                    <a:pt x="1" y="2171"/>
                    <a:pt x="1" y="3628"/>
                  </a:cubicBezTo>
                  <a:cubicBezTo>
                    <a:pt x="1" y="6231"/>
                    <a:pt x="2118" y="8341"/>
                    <a:pt x="4721" y="8341"/>
                  </a:cubicBezTo>
                  <a:cubicBezTo>
                    <a:pt x="7317" y="8341"/>
                    <a:pt x="9434" y="6231"/>
                    <a:pt x="9434" y="3628"/>
                  </a:cubicBezTo>
                  <a:cubicBezTo>
                    <a:pt x="9434" y="2171"/>
                    <a:pt x="8767" y="863"/>
                    <a:pt x="7722" y="0"/>
                  </a:cubicBezTo>
                  <a:lnTo>
                    <a:pt x="7587" y="0"/>
                  </a:lnTo>
                  <a:cubicBezTo>
                    <a:pt x="8659" y="850"/>
                    <a:pt x="9347" y="2158"/>
                    <a:pt x="9347" y="3628"/>
                  </a:cubicBezTo>
                  <a:cubicBezTo>
                    <a:pt x="9347" y="6183"/>
                    <a:pt x="7270" y="8260"/>
                    <a:pt x="4721" y="8260"/>
                  </a:cubicBezTo>
                  <a:cubicBezTo>
                    <a:pt x="2165" y="8260"/>
                    <a:pt x="89" y="6183"/>
                    <a:pt x="89" y="3628"/>
                  </a:cubicBezTo>
                  <a:cubicBezTo>
                    <a:pt x="89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6" name="Google Shape;21046;p23"/>
            <p:cNvSpPr/>
            <p:nvPr/>
          </p:nvSpPr>
          <p:spPr>
            <a:xfrm>
              <a:off x="4492875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7" name="Google Shape;21047;p23"/>
            <p:cNvSpPr/>
            <p:nvPr/>
          </p:nvSpPr>
          <p:spPr>
            <a:xfrm>
              <a:off x="4491850" y="23381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0"/>
                    <a:pt x="3568" y="7040"/>
                  </a:cubicBezTo>
                  <a:cubicBezTo>
                    <a:pt x="1646" y="7040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8" name="Google Shape;21048;p23"/>
            <p:cNvSpPr/>
            <p:nvPr/>
          </p:nvSpPr>
          <p:spPr>
            <a:xfrm>
              <a:off x="4518150" y="236422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9" name="Google Shape;21049;p23"/>
            <p:cNvSpPr/>
            <p:nvPr/>
          </p:nvSpPr>
          <p:spPr>
            <a:xfrm>
              <a:off x="451697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0" name="Google Shape;21050;p23"/>
            <p:cNvSpPr/>
            <p:nvPr/>
          </p:nvSpPr>
          <p:spPr>
            <a:xfrm>
              <a:off x="454682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08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1" name="Google Shape;21051;p23"/>
            <p:cNvSpPr/>
            <p:nvPr/>
          </p:nvSpPr>
          <p:spPr>
            <a:xfrm>
              <a:off x="454580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10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2" name="Google Shape;21052;p23"/>
            <p:cNvSpPr/>
            <p:nvPr/>
          </p:nvSpPr>
          <p:spPr>
            <a:xfrm>
              <a:off x="4749950" y="2336425"/>
              <a:ext cx="334300" cy="256075"/>
            </a:xfrm>
            <a:custGeom>
              <a:avLst/>
              <a:gdLst/>
              <a:ahLst/>
              <a:cxnLst/>
              <a:rect l="l" t="t" r="r" b="b"/>
              <a:pathLst>
                <a:path w="13372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94" y="10243"/>
                    <a:pt x="6683" y="10243"/>
                  </a:cubicBezTo>
                  <a:cubicBezTo>
                    <a:pt x="10378" y="10243"/>
                    <a:pt x="13371" y="7249"/>
                    <a:pt x="13371" y="3560"/>
                  </a:cubicBezTo>
                  <a:cubicBezTo>
                    <a:pt x="13371" y="2246"/>
                    <a:pt x="12994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3" name="Google Shape;21053;p23"/>
            <p:cNvSpPr/>
            <p:nvPr/>
          </p:nvSpPr>
          <p:spPr>
            <a:xfrm>
              <a:off x="4748775" y="2336425"/>
              <a:ext cx="336475" cy="257100"/>
            </a:xfrm>
            <a:custGeom>
              <a:avLst/>
              <a:gdLst/>
              <a:ahLst/>
              <a:cxnLst/>
              <a:rect l="l" t="t" r="r" b="b"/>
              <a:pathLst>
                <a:path w="13459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94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72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4" name="Google Shape;21054;p23"/>
            <p:cNvSpPr/>
            <p:nvPr/>
          </p:nvSpPr>
          <p:spPr>
            <a:xfrm>
              <a:off x="4773200" y="2336425"/>
              <a:ext cx="284075" cy="232650"/>
            </a:xfrm>
            <a:custGeom>
              <a:avLst/>
              <a:gdLst/>
              <a:ahLst/>
              <a:cxnLst/>
              <a:rect l="l" t="t" r="r" b="b"/>
              <a:pathLst>
                <a:path w="11363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8" y="9305"/>
                  </a:cubicBezTo>
                  <a:cubicBezTo>
                    <a:pt x="8821" y="9305"/>
                    <a:pt x="11363" y="6763"/>
                    <a:pt x="11363" y="3628"/>
                  </a:cubicBezTo>
                  <a:cubicBezTo>
                    <a:pt x="11363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5" name="Google Shape;21055;p23"/>
            <p:cNvSpPr/>
            <p:nvPr/>
          </p:nvSpPr>
          <p:spPr>
            <a:xfrm>
              <a:off x="4772200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93" y="985"/>
                    <a:pt x="0" y="2252"/>
                    <a:pt x="0" y="3628"/>
                  </a:cubicBezTo>
                  <a:cubicBezTo>
                    <a:pt x="0" y="6784"/>
                    <a:pt x="2569" y="9353"/>
                    <a:pt x="5718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42" y="0"/>
                  </a:cubicBezTo>
                  <a:lnTo>
                    <a:pt x="10027" y="0"/>
                  </a:lnTo>
                  <a:cubicBezTo>
                    <a:pt x="10856" y="978"/>
                    <a:pt x="11355" y="2246"/>
                    <a:pt x="11355" y="3628"/>
                  </a:cubicBezTo>
                  <a:cubicBezTo>
                    <a:pt x="11355" y="6736"/>
                    <a:pt x="8827" y="9265"/>
                    <a:pt x="5718" y="9265"/>
                  </a:cubicBezTo>
                  <a:cubicBezTo>
                    <a:pt x="2617" y="9265"/>
                    <a:pt x="88" y="6736"/>
                    <a:pt x="88" y="3628"/>
                  </a:cubicBezTo>
                  <a:cubicBezTo>
                    <a:pt x="88" y="2246"/>
                    <a:pt x="587" y="978"/>
                    <a:pt x="1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6" name="Google Shape;21056;p23"/>
            <p:cNvSpPr/>
            <p:nvPr/>
          </p:nvSpPr>
          <p:spPr>
            <a:xfrm>
              <a:off x="4798500" y="2336425"/>
              <a:ext cx="233500" cy="207525"/>
            </a:xfrm>
            <a:custGeom>
              <a:avLst/>
              <a:gdLst/>
              <a:ahLst/>
              <a:cxnLst/>
              <a:rect l="l" t="t" r="r" b="b"/>
              <a:pathLst>
                <a:path w="9340" h="8301" extrusionOk="0">
                  <a:moveTo>
                    <a:pt x="1733" y="0"/>
                  </a:moveTo>
                  <a:cubicBezTo>
                    <a:pt x="675" y="857"/>
                    <a:pt x="0" y="2165"/>
                    <a:pt x="0" y="3628"/>
                  </a:cubicBezTo>
                  <a:cubicBezTo>
                    <a:pt x="0" y="6210"/>
                    <a:pt x="2091" y="8301"/>
                    <a:pt x="4666" y="8301"/>
                  </a:cubicBezTo>
                  <a:cubicBezTo>
                    <a:pt x="7249" y="8301"/>
                    <a:pt x="9339" y="6210"/>
                    <a:pt x="9339" y="3628"/>
                  </a:cubicBezTo>
                  <a:cubicBezTo>
                    <a:pt x="9339" y="2165"/>
                    <a:pt x="8665" y="857"/>
                    <a:pt x="76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7" name="Google Shape;21057;p23"/>
            <p:cNvSpPr/>
            <p:nvPr/>
          </p:nvSpPr>
          <p:spPr>
            <a:xfrm>
              <a:off x="4797325" y="2336425"/>
              <a:ext cx="235850" cy="208550"/>
            </a:xfrm>
            <a:custGeom>
              <a:avLst/>
              <a:gdLst/>
              <a:ahLst/>
              <a:cxnLst/>
              <a:rect l="l" t="t" r="r" b="b"/>
              <a:pathLst>
                <a:path w="9434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3" y="8341"/>
                  </a:cubicBezTo>
                  <a:cubicBezTo>
                    <a:pt x="7316" y="8341"/>
                    <a:pt x="9433" y="6231"/>
                    <a:pt x="9433" y="3628"/>
                  </a:cubicBezTo>
                  <a:cubicBezTo>
                    <a:pt x="9433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3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8" name="Google Shape;21058;p23"/>
            <p:cNvSpPr/>
            <p:nvPr/>
          </p:nvSpPr>
          <p:spPr>
            <a:xfrm>
              <a:off x="4827150" y="23391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9" name="Google Shape;21059;p23"/>
            <p:cNvSpPr/>
            <p:nvPr/>
          </p:nvSpPr>
          <p:spPr>
            <a:xfrm>
              <a:off x="4826150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0" y="7040"/>
                  </a:cubicBezTo>
                  <a:cubicBezTo>
                    <a:pt x="1645" y="7040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0" name="Google Shape;21060;p23"/>
            <p:cNvSpPr/>
            <p:nvPr/>
          </p:nvSpPr>
          <p:spPr>
            <a:xfrm>
              <a:off x="4852275" y="236422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1" name="Google Shape;21061;p23"/>
            <p:cNvSpPr/>
            <p:nvPr/>
          </p:nvSpPr>
          <p:spPr>
            <a:xfrm>
              <a:off x="4851250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6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2" name="Google Shape;21062;p23"/>
            <p:cNvSpPr/>
            <p:nvPr/>
          </p:nvSpPr>
          <p:spPr>
            <a:xfrm>
              <a:off x="4881100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3" name="Google Shape;21063;p23"/>
            <p:cNvSpPr/>
            <p:nvPr/>
          </p:nvSpPr>
          <p:spPr>
            <a:xfrm>
              <a:off x="4880075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3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3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4" name="Google Shape;21064;p23"/>
            <p:cNvSpPr/>
            <p:nvPr/>
          </p:nvSpPr>
          <p:spPr>
            <a:xfrm>
              <a:off x="5084225" y="2336425"/>
              <a:ext cx="334125" cy="256075"/>
            </a:xfrm>
            <a:custGeom>
              <a:avLst/>
              <a:gdLst/>
              <a:ahLst/>
              <a:cxnLst/>
              <a:rect l="l" t="t" r="r" b="b"/>
              <a:pathLst>
                <a:path w="13365" h="10243" extrusionOk="0">
                  <a:moveTo>
                    <a:pt x="1025" y="0"/>
                  </a:moveTo>
                  <a:cubicBezTo>
                    <a:pt x="378" y="1032"/>
                    <a:pt x="0" y="2246"/>
                    <a:pt x="0" y="3560"/>
                  </a:cubicBezTo>
                  <a:cubicBezTo>
                    <a:pt x="0" y="7249"/>
                    <a:pt x="2988" y="10243"/>
                    <a:pt x="6683" y="10243"/>
                  </a:cubicBezTo>
                  <a:cubicBezTo>
                    <a:pt x="10378" y="10243"/>
                    <a:pt x="13365" y="7249"/>
                    <a:pt x="13365" y="3560"/>
                  </a:cubicBezTo>
                  <a:cubicBezTo>
                    <a:pt x="13365" y="2246"/>
                    <a:pt x="12987" y="1032"/>
                    <a:pt x="123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5" name="Google Shape;21065;p23"/>
            <p:cNvSpPr/>
            <p:nvPr/>
          </p:nvSpPr>
          <p:spPr>
            <a:xfrm>
              <a:off x="5083050" y="2336425"/>
              <a:ext cx="336500" cy="257100"/>
            </a:xfrm>
            <a:custGeom>
              <a:avLst/>
              <a:gdLst/>
              <a:ahLst/>
              <a:cxnLst/>
              <a:rect l="l" t="t" r="r" b="b"/>
              <a:pathLst>
                <a:path w="13460" h="10284" extrusionOk="0">
                  <a:moveTo>
                    <a:pt x="1025" y="0"/>
                  </a:moveTo>
                  <a:cubicBezTo>
                    <a:pt x="378" y="1032"/>
                    <a:pt x="0" y="2252"/>
                    <a:pt x="0" y="3560"/>
                  </a:cubicBezTo>
                  <a:cubicBezTo>
                    <a:pt x="0" y="7269"/>
                    <a:pt x="3021" y="10283"/>
                    <a:pt x="6730" y="10283"/>
                  </a:cubicBezTo>
                  <a:cubicBezTo>
                    <a:pt x="10438" y="10283"/>
                    <a:pt x="13459" y="7269"/>
                    <a:pt x="13459" y="3560"/>
                  </a:cubicBezTo>
                  <a:cubicBezTo>
                    <a:pt x="13459" y="2252"/>
                    <a:pt x="13081" y="1032"/>
                    <a:pt x="12434" y="0"/>
                  </a:cubicBezTo>
                  <a:lnTo>
                    <a:pt x="12333" y="0"/>
                  </a:lnTo>
                  <a:cubicBezTo>
                    <a:pt x="12987" y="1025"/>
                    <a:pt x="13371" y="2246"/>
                    <a:pt x="13371" y="3560"/>
                  </a:cubicBezTo>
                  <a:cubicBezTo>
                    <a:pt x="13371" y="7222"/>
                    <a:pt x="10391" y="10202"/>
                    <a:pt x="6730" y="10202"/>
                  </a:cubicBezTo>
                  <a:cubicBezTo>
                    <a:pt x="3068" y="10202"/>
                    <a:pt x="88" y="7222"/>
                    <a:pt x="88" y="3560"/>
                  </a:cubicBezTo>
                  <a:cubicBezTo>
                    <a:pt x="88" y="2246"/>
                    <a:pt x="466" y="1025"/>
                    <a:pt x="1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6" name="Google Shape;21066;p23"/>
            <p:cNvSpPr/>
            <p:nvPr/>
          </p:nvSpPr>
          <p:spPr>
            <a:xfrm>
              <a:off x="5107475" y="2336425"/>
              <a:ext cx="283925" cy="232650"/>
            </a:xfrm>
            <a:custGeom>
              <a:avLst/>
              <a:gdLst/>
              <a:ahLst/>
              <a:cxnLst/>
              <a:rect l="l" t="t" r="r" b="b"/>
              <a:pathLst>
                <a:path w="11357" h="9306" extrusionOk="0">
                  <a:moveTo>
                    <a:pt x="1316" y="0"/>
                  </a:moveTo>
                  <a:cubicBezTo>
                    <a:pt x="493" y="985"/>
                    <a:pt x="1" y="2246"/>
                    <a:pt x="1" y="3628"/>
                  </a:cubicBezTo>
                  <a:cubicBezTo>
                    <a:pt x="1" y="6763"/>
                    <a:pt x="2543" y="9305"/>
                    <a:pt x="5679" y="9305"/>
                  </a:cubicBezTo>
                  <a:cubicBezTo>
                    <a:pt x="8814" y="9305"/>
                    <a:pt x="11356" y="6763"/>
                    <a:pt x="11356" y="3628"/>
                  </a:cubicBezTo>
                  <a:cubicBezTo>
                    <a:pt x="11356" y="2246"/>
                    <a:pt x="10864" y="985"/>
                    <a:pt x="10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7" name="Google Shape;21067;p23"/>
            <p:cNvSpPr/>
            <p:nvPr/>
          </p:nvSpPr>
          <p:spPr>
            <a:xfrm>
              <a:off x="5106475" y="2336425"/>
              <a:ext cx="286100" cy="233825"/>
            </a:xfrm>
            <a:custGeom>
              <a:avLst/>
              <a:gdLst/>
              <a:ahLst/>
              <a:cxnLst/>
              <a:rect l="l" t="t" r="r" b="b"/>
              <a:pathLst>
                <a:path w="11444" h="9353" extrusionOk="0">
                  <a:moveTo>
                    <a:pt x="1302" y="0"/>
                  </a:moveTo>
                  <a:cubicBezTo>
                    <a:pt x="486" y="985"/>
                    <a:pt x="1" y="2252"/>
                    <a:pt x="1" y="3628"/>
                  </a:cubicBezTo>
                  <a:cubicBezTo>
                    <a:pt x="1" y="6784"/>
                    <a:pt x="2563" y="9353"/>
                    <a:pt x="5719" y="9353"/>
                  </a:cubicBezTo>
                  <a:cubicBezTo>
                    <a:pt x="8874" y="9353"/>
                    <a:pt x="11443" y="6784"/>
                    <a:pt x="11443" y="3628"/>
                  </a:cubicBezTo>
                  <a:cubicBezTo>
                    <a:pt x="11443" y="2252"/>
                    <a:pt x="10951" y="985"/>
                    <a:pt x="10135" y="0"/>
                  </a:cubicBezTo>
                  <a:lnTo>
                    <a:pt x="10027" y="0"/>
                  </a:lnTo>
                  <a:cubicBezTo>
                    <a:pt x="10857" y="978"/>
                    <a:pt x="11356" y="2246"/>
                    <a:pt x="11356" y="3628"/>
                  </a:cubicBezTo>
                  <a:cubicBezTo>
                    <a:pt x="11356" y="6736"/>
                    <a:pt x="8827" y="9265"/>
                    <a:pt x="5719" y="9265"/>
                  </a:cubicBezTo>
                  <a:cubicBezTo>
                    <a:pt x="2610" y="9265"/>
                    <a:pt x="81" y="6736"/>
                    <a:pt x="81" y="3628"/>
                  </a:cubicBezTo>
                  <a:cubicBezTo>
                    <a:pt x="81" y="2246"/>
                    <a:pt x="587" y="978"/>
                    <a:pt x="1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8" name="Google Shape;21068;p23"/>
            <p:cNvSpPr/>
            <p:nvPr/>
          </p:nvSpPr>
          <p:spPr>
            <a:xfrm>
              <a:off x="5132600" y="2336425"/>
              <a:ext cx="233675" cy="207525"/>
            </a:xfrm>
            <a:custGeom>
              <a:avLst/>
              <a:gdLst/>
              <a:ahLst/>
              <a:cxnLst/>
              <a:rect l="l" t="t" r="r" b="b"/>
              <a:pathLst>
                <a:path w="9347" h="8301" extrusionOk="0">
                  <a:moveTo>
                    <a:pt x="1734" y="0"/>
                  </a:moveTo>
                  <a:cubicBezTo>
                    <a:pt x="682" y="857"/>
                    <a:pt x="1" y="2165"/>
                    <a:pt x="1" y="3628"/>
                  </a:cubicBezTo>
                  <a:cubicBezTo>
                    <a:pt x="1" y="6210"/>
                    <a:pt x="2098" y="8301"/>
                    <a:pt x="4674" y="8301"/>
                  </a:cubicBezTo>
                  <a:cubicBezTo>
                    <a:pt x="7256" y="8301"/>
                    <a:pt x="9346" y="6210"/>
                    <a:pt x="9346" y="3628"/>
                  </a:cubicBezTo>
                  <a:cubicBezTo>
                    <a:pt x="9346" y="2165"/>
                    <a:pt x="8672" y="857"/>
                    <a:pt x="76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9" name="Google Shape;21069;p23"/>
            <p:cNvSpPr/>
            <p:nvPr/>
          </p:nvSpPr>
          <p:spPr>
            <a:xfrm>
              <a:off x="5131600" y="2336425"/>
              <a:ext cx="235675" cy="208550"/>
            </a:xfrm>
            <a:custGeom>
              <a:avLst/>
              <a:gdLst/>
              <a:ahLst/>
              <a:cxnLst/>
              <a:rect l="l" t="t" r="r" b="b"/>
              <a:pathLst>
                <a:path w="9427" h="8342" extrusionOk="0">
                  <a:moveTo>
                    <a:pt x="1713" y="0"/>
                  </a:moveTo>
                  <a:cubicBezTo>
                    <a:pt x="668" y="863"/>
                    <a:pt x="0" y="2171"/>
                    <a:pt x="0" y="3628"/>
                  </a:cubicBezTo>
                  <a:cubicBezTo>
                    <a:pt x="0" y="6231"/>
                    <a:pt x="2117" y="8341"/>
                    <a:pt x="4714" y="8341"/>
                  </a:cubicBezTo>
                  <a:cubicBezTo>
                    <a:pt x="7316" y="8341"/>
                    <a:pt x="9427" y="6231"/>
                    <a:pt x="9427" y="3628"/>
                  </a:cubicBezTo>
                  <a:cubicBezTo>
                    <a:pt x="9427" y="2171"/>
                    <a:pt x="8766" y="863"/>
                    <a:pt x="7721" y="0"/>
                  </a:cubicBezTo>
                  <a:lnTo>
                    <a:pt x="7586" y="0"/>
                  </a:lnTo>
                  <a:cubicBezTo>
                    <a:pt x="8658" y="850"/>
                    <a:pt x="9346" y="2158"/>
                    <a:pt x="9346" y="3628"/>
                  </a:cubicBezTo>
                  <a:cubicBezTo>
                    <a:pt x="9346" y="6183"/>
                    <a:pt x="7269" y="8260"/>
                    <a:pt x="4714" y="8260"/>
                  </a:cubicBezTo>
                  <a:cubicBezTo>
                    <a:pt x="2165" y="8260"/>
                    <a:pt x="88" y="6183"/>
                    <a:pt x="88" y="3628"/>
                  </a:cubicBezTo>
                  <a:cubicBezTo>
                    <a:pt x="88" y="2158"/>
                    <a:pt x="776" y="850"/>
                    <a:pt x="1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0" name="Google Shape;21070;p23"/>
            <p:cNvSpPr/>
            <p:nvPr/>
          </p:nvSpPr>
          <p:spPr>
            <a:xfrm>
              <a:off x="5161425" y="23391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1" name="Google Shape;21071;p23"/>
            <p:cNvSpPr/>
            <p:nvPr/>
          </p:nvSpPr>
          <p:spPr>
            <a:xfrm>
              <a:off x="5160425" y="23381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2" name="Google Shape;21072;p23"/>
            <p:cNvSpPr/>
            <p:nvPr/>
          </p:nvSpPr>
          <p:spPr>
            <a:xfrm>
              <a:off x="5186550" y="236422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3" name="Google Shape;21073;p23"/>
            <p:cNvSpPr/>
            <p:nvPr/>
          </p:nvSpPr>
          <p:spPr>
            <a:xfrm>
              <a:off x="5185525" y="23632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57" y="5118"/>
                  </a:cubicBezTo>
                  <a:cubicBezTo>
                    <a:pt x="3966" y="5118"/>
                    <a:pt x="5119" y="3965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4" name="Google Shape;21074;p23"/>
            <p:cNvSpPr/>
            <p:nvPr/>
          </p:nvSpPr>
          <p:spPr>
            <a:xfrm>
              <a:off x="5215375" y="23930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8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5" name="Google Shape;21075;p23"/>
            <p:cNvSpPr/>
            <p:nvPr/>
          </p:nvSpPr>
          <p:spPr>
            <a:xfrm>
              <a:off x="5214350" y="239187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04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8"/>
                    <a:pt x="1404" y="2738"/>
                  </a:cubicBezTo>
                  <a:cubicBezTo>
                    <a:pt x="675" y="2738"/>
                    <a:pt x="82" y="2138"/>
                    <a:pt x="82" y="1410"/>
                  </a:cubicBezTo>
                  <a:cubicBezTo>
                    <a:pt x="82" y="682"/>
                    <a:pt x="675" y="88"/>
                    <a:pt x="1404" y="88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10"/>
                  </a:cubicBezTo>
                  <a:cubicBezTo>
                    <a:pt x="2813" y="634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6" name="Google Shape;21076;p23"/>
            <p:cNvSpPr/>
            <p:nvPr/>
          </p:nvSpPr>
          <p:spPr>
            <a:xfrm>
              <a:off x="358157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7" name="Google Shape;21077;p23"/>
            <p:cNvSpPr/>
            <p:nvPr/>
          </p:nvSpPr>
          <p:spPr>
            <a:xfrm>
              <a:off x="358055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29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29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8" name="Google Shape;21078;p23"/>
            <p:cNvSpPr/>
            <p:nvPr/>
          </p:nvSpPr>
          <p:spPr>
            <a:xfrm>
              <a:off x="3604825" y="23802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9" name="Google Shape;21079;p23"/>
            <p:cNvSpPr/>
            <p:nvPr/>
          </p:nvSpPr>
          <p:spPr>
            <a:xfrm>
              <a:off x="360382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0" name="Google Shape;21080;p23"/>
            <p:cNvSpPr/>
            <p:nvPr/>
          </p:nvSpPr>
          <p:spPr>
            <a:xfrm>
              <a:off x="363012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0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1" name="Google Shape;21081;p23"/>
            <p:cNvSpPr/>
            <p:nvPr/>
          </p:nvSpPr>
          <p:spPr>
            <a:xfrm>
              <a:off x="3628950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2" name="Google Shape;21082;p23"/>
            <p:cNvSpPr/>
            <p:nvPr/>
          </p:nvSpPr>
          <p:spPr>
            <a:xfrm>
              <a:off x="365877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3" name="Google Shape;21083;p23"/>
            <p:cNvSpPr/>
            <p:nvPr/>
          </p:nvSpPr>
          <p:spPr>
            <a:xfrm>
              <a:off x="365777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4" name="Google Shape;21084;p23"/>
            <p:cNvSpPr/>
            <p:nvPr/>
          </p:nvSpPr>
          <p:spPr>
            <a:xfrm>
              <a:off x="3683900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5" name="Google Shape;21085;p23"/>
            <p:cNvSpPr/>
            <p:nvPr/>
          </p:nvSpPr>
          <p:spPr>
            <a:xfrm>
              <a:off x="368287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18"/>
                    <a:pt x="3925" y="5031"/>
                    <a:pt x="2563" y="5031"/>
                  </a:cubicBezTo>
                  <a:cubicBezTo>
                    <a:pt x="1194" y="5031"/>
                    <a:pt x="89" y="3918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6" name="Google Shape;21086;p23"/>
            <p:cNvSpPr/>
            <p:nvPr/>
          </p:nvSpPr>
          <p:spPr>
            <a:xfrm>
              <a:off x="371272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7" name="Google Shape;21087;p23"/>
            <p:cNvSpPr/>
            <p:nvPr/>
          </p:nvSpPr>
          <p:spPr>
            <a:xfrm>
              <a:off x="3711700" y="2486950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10"/>
                  </a:cubicBezTo>
                  <a:cubicBezTo>
                    <a:pt x="82" y="682"/>
                    <a:pt x="675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8" name="Google Shape;21088;p23"/>
            <p:cNvSpPr/>
            <p:nvPr/>
          </p:nvSpPr>
          <p:spPr>
            <a:xfrm>
              <a:off x="39158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89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89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9" name="Google Shape;21089;p23"/>
            <p:cNvSpPr/>
            <p:nvPr/>
          </p:nvSpPr>
          <p:spPr>
            <a:xfrm>
              <a:off x="3914675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29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0" name="Google Shape;21090;p23"/>
            <p:cNvSpPr/>
            <p:nvPr/>
          </p:nvSpPr>
          <p:spPr>
            <a:xfrm>
              <a:off x="3939125" y="238025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1" name="Google Shape;21091;p23"/>
            <p:cNvSpPr/>
            <p:nvPr/>
          </p:nvSpPr>
          <p:spPr>
            <a:xfrm>
              <a:off x="393810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2" name="Google Shape;21092;p23"/>
            <p:cNvSpPr/>
            <p:nvPr/>
          </p:nvSpPr>
          <p:spPr>
            <a:xfrm>
              <a:off x="3964400" y="240537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0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3" name="Google Shape;21093;p23"/>
            <p:cNvSpPr/>
            <p:nvPr/>
          </p:nvSpPr>
          <p:spPr>
            <a:xfrm>
              <a:off x="3963225" y="24043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4" name="Google Shape;21094;p23"/>
            <p:cNvSpPr/>
            <p:nvPr/>
          </p:nvSpPr>
          <p:spPr>
            <a:xfrm>
              <a:off x="3993050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5" name="Google Shape;21095;p23"/>
            <p:cNvSpPr/>
            <p:nvPr/>
          </p:nvSpPr>
          <p:spPr>
            <a:xfrm>
              <a:off x="399205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6" name="Google Shape;21096;p23"/>
            <p:cNvSpPr/>
            <p:nvPr/>
          </p:nvSpPr>
          <p:spPr>
            <a:xfrm>
              <a:off x="4018175" y="24593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7" name="Google Shape;21097;p23"/>
            <p:cNvSpPr/>
            <p:nvPr/>
          </p:nvSpPr>
          <p:spPr>
            <a:xfrm>
              <a:off x="4017175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18"/>
                    <a:pt x="3924" y="5031"/>
                    <a:pt x="2556" y="5031"/>
                  </a:cubicBezTo>
                  <a:cubicBezTo>
                    <a:pt x="1194" y="5031"/>
                    <a:pt x="88" y="3918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8" name="Google Shape;21098;p23"/>
            <p:cNvSpPr/>
            <p:nvPr/>
          </p:nvSpPr>
          <p:spPr>
            <a:xfrm>
              <a:off x="404700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9" name="Google Shape;21099;p23"/>
            <p:cNvSpPr/>
            <p:nvPr/>
          </p:nvSpPr>
          <p:spPr>
            <a:xfrm>
              <a:off x="4046000" y="2486950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10"/>
                  </a:cubicBezTo>
                  <a:cubicBezTo>
                    <a:pt x="81" y="682"/>
                    <a:pt x="674" y="88"/>
                    <a:pt x="1403" y="88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0" name="Google Shape;21100;p23"/>
            <p:cNvSpPr/>
            <p:nvPr/>
          </p:nvSpPr>
          <p:spPr>
            <a:xfrm>
              <a:off x="4250125" y="235327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89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89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1" name="Google Shape;21101;p23"/>
            <p:cNvSpPr/>
            <p:nvPr/>
          </p:nvSpPr>
          <p:spPr>
            <a:xfrm>
              <a:off x="4248950" y="23522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29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29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29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2" name="Google Shape;21102;p23"/>
            <p:cNvSpPr/>
            <p:nvPr/>
          </p:nvSpPr>
          <p:spPr>
            <a:xfrm>
              <a:off x="427340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3" name="Google Shape;21103;p23"/>
            <p:cNvSpPr/>
            <p:nvPr/>
          </p:nvSpPr>
          <p:spPr>
            <a:xfrm>
              <a:off x="4272375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4" name="Google Shape;21104;p23"/>
            <p:cNvSpPr/>
            <p:nvPr/>
          </p:nvSpPr>
          <p:spPr>
            <a:xfrm>
              <a:off x="4298500" y="240537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0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0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5" name="Google Shape;21105;p23"/>
            <p:cNvSpPr/>
            <p:nvPr/>
          </p:nvSpPr>
          <p:spPr>
            <a:xfrm>
              <a:off x="4297500" y="24043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6" name="Google Shape;21106;p23"/>
            <p:cNvSpPr/>
            <p:nvPr/>
          </p:nvSpPr>
          <p:spPr>
            <a:xfrm>
              <a:off x="4327325" y="24342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7" name="Google Shape;21107;p23"/>
            <p:cNvSpPr/>
            <p:nvPr/>
          </p:nvSpPr>
          <p:spPr>
            <a:xfrm>
              <a:off x="4326325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8" name="Google Shape;21108;p23"/>
            <p:cNvSpPr/>
            <p:nvPr/>
          </p:nvSpPr>
          <p:spPr>
            <a:xfrm>
              <a:off x="435245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9" name="Google Shape;21109;p23"/>
            <p:cNvSpPr/>
            <p:nvPr/>
          </p:nvSpPr>
          <p:spPr>
            <a:xfrm>
              <a:off x="4351450" y="245830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18"/>
                    <a:pt x="3925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0" name="Google Shape;21110;p23"/>
            <p:cNvSpPr/>
            <p:nvPr/>
          </p:nvSpPr>
          <p:spPr>
            <a:xfrm>
              <a:off x="4381275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1" name="Google Shape;21111;p23"/>
            <p:cNvSpPr/>
            <p:nvPr/>
          </p:nvSpPr>
          <p:spPr>
            <a:xfrm>
              <a:off x="4380100" y="2486950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8"/>
                  </a:moveTo>
                  <a:cubicBezTo>
                    <a:pt x="2145" y="88"/>
                    <a:pt x="2738" y="682"/>
                    <a:pt x="2738" y="1410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10"/>
                  </a:cubicBezTo>
                  <a:cubicBezTo>
                    <a:pt x="88" y="682"/>
                    <a:pt x="681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2" name="Google Shape;21112;p23"/>
            <p:cNvSpPr/>
            <p:nvPr/>
          </p:nvSpPr>
          <p:spPr>
            <a:xfrm>
              <a:off x="4584250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89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3" name="Google Shape;21113;p23"/>
            <p:cNvSpPr/>
            <p:nvPr/>
          </p:nvSpPr>
          <p:spPr>
            <a:xfrm>
              <a:off x="4583225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29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29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29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4" name="Google Shape;21114;p23"/>
            <p:cNvSpPr/>
            <p:nvPr/>
          </p:nvSpPr>
          <p:spPr>
            <a:xfrm>
              <a:off x="4607675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5" name="Google Shape;21115;p23"/>
            <p:cNvSpPr/>
            <p:nvPr/>
          </p:nvSpPr>
          <p:spPr>
            <a:xfrm>
              <a:off x="4606650" y="23792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6" name="Google Shape;21116;p23"/>
            <p:cNvSpPr/>
            <p:nvPr/>
          </p:nvSpPr>
          <p:spPr>
            <a:xfrm>
              <a:off x="4632800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0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7" name="Google Shape;21117;p23"/>
            <p:cNvSpPr/>
            <p:nvPr/>
          </p:nvSpPr>
          <p:spPr>
            <a:xfrm>
              <a:off x="4631775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8" name="Google Shape;21118;p23"/>
            <p:cNvSpPr/>
            <p:nvPr/>
          </p:nvSpPr>
          <p:spPr>
            <a:xfrm>
              <a:off x="4661625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9" name="Google Shape;21119;p23"/>
            <p:cNvSpPr/>
            <p:nvPr/>
          </p:nvSpPr>
          <p:spPr>
            <a:xfrm>
              <a:off x="46606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0" name="Google Shape;21120;p23"/>
            <p:cNvSpPr/>
            <p:nvPr/>
          </p:nvSpPr>
          <p:spPr>
            <a:xfrm>
              <a:off x="4686725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1" name="Google Shape;21121;p23"/>
            <p:cNvSpPr/>
            <p:nvPr/>
          </p:nvSpPr>
          <p:spPr>
            <a:xfrm>
              <a:off x="4685725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2" name="Google Shape;21122;p23"/>
            <p:cNvSpPr/>
            <p:nvPr/>
          </p:nvSpPr>
          <p:spPr>
            <a:xfrm>
              <a:off x="47155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3" name="Google Shape;21123;p23"/>
            <p:cNvSpPr/>
            <p:nvPr/>
          </p:nvSpPr>
          <p:spPr>
            <a:xfrm>
              <a:off x="471437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1" y="682"/>
                    <a:pt x="2731" y="1410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4" name="Google Shape;21124;p23"/>
            <p:cNvSpPr/>
            <p:nvPr/>
          </p:nvSpPr>
          <p:spPr>
            <a:xfrm>
              <a:off x="4918525" y="23532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89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5" name="Google Shape;21125;p23"/>
            <p:cNvSpPr/>
            <p:nvPr/>
          </p:nvSpPr>
          <p:spPr>
            <a:xfrm>
              <a:off x="4917500" y="23522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29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29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29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6" name="Google Shape;21126;p23"/>
            <p:cNvSpPr/>
            <p:nvPr/>
          </p:nvSpPr>
          <p:spPr>
            <a:xfrm>
              <a:off x="4941950" y="23802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7" name="Google Shape;21127;p23"/>
            <p:cNvSpPr/>
            <p:nvPr/>
          </p:nvSpPr>
          <p:spPr>
            <a:xfrm>
              <a:off x="4940950" y="237922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8" name="Google Shape;21128;p23"/>
            <p:cNvSpPr/>
            <p:nvPr/>
          </p:nvSpPr>
          <p:spPr>
            <a:xfrm>
              <a:off x="4967075" y="240537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0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0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9" name="Google Shape;21129;p23"/>
            <p:cNvSpPr/>
            <p:nvPr/>
          </p:nvSpPr>
          <p:spPr>
            <a:xfrm>
              <a:off x="4966050" y="24043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0" name="Google Shape;21130;p23"/>
            <p:cNvSpPr/>
            <p:nvPr/>
          </p:nvSpPr>
          <p:spPr>
            <a:xfrm>
              <a:off x="4995900" y="243420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1" name="Google Shape;21131;p23"/>
            <p:cNvSpPr/>
            <p:nvPr/>
          </p:nvSpPr>
          <p:spPr>
            <a:xfrm>
              <a:off x="4994725" y="24331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2" name="Google Shape;21132;p23"/>
            <p:cNvSpPr/>
            <p:nvPr/>
          </p:nvSpPr>
          <p:spPr>
            <a:xfrm>
              <a:off x="5021000" y="24593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3" name="Google Shape;21133;p23"/>
            <p:cNvSpPr/>
            <p:nvPr/>
          </p:nvSpPr>
          <p:spPr>
            <a:xfrm>
              <a:off x="5020000" y="24583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18"/>
                    <a:pt x="3918" y="5031"/>
                    <a:pt x="2556" y="5031"/>
                  </a:cubicBezTo>
                  <a:cubicBezTo>
                    <a:pt x="1194" y="5031"/>
                    <a:pt x="81" y="3918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4" name="Google Shape;21134;p23"/>
            <p:cNvSpPr/>
            <p:nvPr/>
          </p:nvSpPr>
          <p:spPr>
            <a:xfrm>
              <a:off x="5049675" y="24881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5" name="Google Shape;21135;p23"/>
            <p:cNvSpPr/>
            <p:nvPr/>
          </p:nvSpPr>
          <p:spPr>
            <a:xfrm>
              <a:off x="5048650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10"/>
                  </a:cubicBezTo>
                  <a:cubicBezTo>
                    <a:pt x="88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6" name="Google Shape;21136;p23"/>
            <p:cNvSpPr/>
            <p:nvPr/>
          </p:nvSpPr>
          <p:spPr>
            <a:xfrm>
              <a:off x="5252800" y="235327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89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7" name="Google Shape;21137;p23"/>
            <p:cNvSpPr/>
            <p:nvPr/>
          </p:nvSpPr>
          <p:spPr>
            <a:xfrm>
              <a:off x="5251775" y="235227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29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793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29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8" name="Google Shape;21138;p23"/>
            <p:cNvSpPr/>
            <p:nvPr/>
          </p:nvSpPr>
          <p:spPr>
            <a:xfrm>
              <a:off x="5276225" y="238025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9" name="Google Shape;21139;p23"/>
            <p:cNvSpPr/>
            <p:nvPr/>
          </p:nvSpPr>
          <p:spPr>
            <a:xfrm>
              <a:off x="5275050" y="237922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0" name="Google Shape;21140;p23"/>
            <p:cNvSpPr/>
            <p:nvPr/>
          </p:nvSpPr>
          <p:spPr>
            <a:xfrm>
              <a:off x="5301350" y="240537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0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1" name="Google Shape;21141;p23"/>
            <p:cNvSpPr/>
            <p:nvPr/>
          </p:nvSpPr>
          <p:spPr>
            <a:xfrm>
              <a:off x="5300325" y="240435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0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2" name="Google Shape;21142;p23"/>
            <p:cNvSpPr/>
            <p:nvPr/>
          </p:nvSpPr>
          <p:spPr>
            <a:xfrm>
              <a:off x="5330000" y="24342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3" name="Google Shape;21143;p23"/>
            <p:cNvSpPr/>
            <p:nvPr/>
          </p:nvSpPr>
          <p:spPr>
            <a:xfrm>
              <a:off x="5329000" y="24331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4" name="Google Shape;21144;p23"/>
            <p:cNvSpPr/>
            <p:nvPr/>
          </p:nvSpPr>
          <p:spPr>
            <a:xfrm>
              <a:off x="5355300" y="24593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5" name="Google Shape;21145;p23"/>
            <p:cNvSpPr/>
            <p:nvPr/>
          </p:nvSpPr>
          <p:spPr>
            <a:xfrm>
              <a:off x="5354100" y="24583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18"/>
                    <a:pt x="3925" y="5031"/>
                    <a:pt x="2563" y="5031"/>
                  </a:cubicBezTo>
                  <a:cubicBezTo>
                    <a:pt x="1201" y="5031"/>
                    <a:pt x="88" y="3918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6" name="Google Shape;21146;p23"/>
            <p:cNvSpPr/>
            <p:nvPr/>
          </p:nvSpPr>
          <p:spPr>
            <a:xfrm>
              <a:off x="5383950" y="24881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7" name="Google Shape;21147;p23"/>
            <p:cNvSpPr/>
            <p:nvPr/>
          </p:nvSpPr>
          <p:spPr>
            <a:xfrm>
              <a:off x="5382925" y="2486950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8"/>
                  </a:moveTo>
                  <a:cubicBezTo>
                    <a:pt x="2138" y="88"/>
                    <a:pt x="2732" y="682"/>
                    <a:pt x="2732" y="1410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10"/>
                  </a:cubicBezTo>
                  <a:cubicBezTo>
                    <a:pt x="89" y="682"/>
                    <a:pt x="682" y="88"/>
                    <a:pt x="1410" y="88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8" name="Google Shape;21148;p23"/>
            <p:cNvSpPr/>
            <p:nvPr/>
          </p:nvSpPr>
          <p:spPr>
            <a:xfrm>
              <a:off x="3450750" y="245137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2"/>
                    <a:pt x="1" y="2449"/>
                  </a:cubicBezTo>
                  <a:lnTo>
                    <a:pt x="1" y="10924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9" name="Google Shape;21149;p23"/>
            <p:cNvSpPr/>
            <p:nvPr/>
          </p:nvSpPr>
          <p:spPr>
            <a:xfrm>
              <a:off x="3450750" y="245037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1"/>
                    <a:pt x="5173" y="81"/>
                  </a:cubicBezTo>
                  <a:cubicBezTo>
                    <a:pt x="8834" y="81"/>
                    <a:pt x="11814" y="3062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25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0" name="Google Shape;21150;p23"/>
            <p:cNvSpPr/>
            <p:nvPr/>
          </p:nvSpPr>
          <p:spPr>
            <a:xfrm>
              <a:off x="3450750" y="2478350"/>
              <a:ext cx="269425" cy="283900"/>
            </a:xfrm>
            <a:custGeom>
              <a:avLst/>
              <a:gdLst/>
              <a:ahLst/>
              <a:cxnLst/>
              <a:rect l="l" t="t" r="r" b="b"/>
              <a:pathLst>
                <a:path w="10777" h="11356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56"/>
                    <a:pt x="5099" y="11356"/>
                  </a:cubicBezTo>
                  <a:cubicBezTo>
                    <a:pt x="8234" y="11356"/>
                    <a:pt x="10776" y="8814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1" name="Google Shape;21151;p23"/>
            <p:cNvSpPr/>
            <p:nvPr/>
          </p:nvSpPr>
          <p:spPr>
            <a:xfrm>
              <a:off x="3450750" y="247735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2"/>
                  </a:cubicBezTo>
                  <a:lnTo>
                    <a:pt x="1" y="3311"/>
                  </a:lnTo>
                  <a:cubicBezTo>
                    <a:pt x="904" y="1410"/>
                    <a:pt x="2853" y="81"/>
                    <a:pt x="5099" y="81"/>
                  </a:cubicBezTo>
                  <a:cubicBezTo>
                    <a:pt x="8207" y="81"/>
                    <a:pt x="10736" y="2610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5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3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2" name="Google Shape;21152;p23"/>
            <p:cNvSpPr/>
            <p:nvPr/>
          </p:nvSpPr>
          <p:spPr>
            <a:xfrm>
              <a:off x="3461375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3" name="Google Shape;21153;p23"/>
            <p:cNvSpPr/>
            <p:nvPr/>
          </p:nvSpPr>
          <p:spPr>
            <a:xfrm>
              <a:off x="3460375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4" name="Google Shape;21154;p23"/>
            <p:cNvSpPr/>
            <p:nvPr/>
          </p:nvSpPr>
          <p:spPr>
            <a:xfrm>
              <a:off x="3490200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5" name="Google Shape;21155;p23"/>
            <p:cNvSpPr/>
            <p:nvPr/>
          </p:nvSpPr>
          <p:spPr>
            <a:xfrm>
              <a:off x="3489025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6" name="Google Shape;21156;p23"/>
            <p:cNvSpPr/>
            <p:nvPr/>
          </p:nvSpPr>
          <p:spPr>
            <a:xfrm>
              <a:off x="351532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7" name="Google Shape;21157;p23"/>
            <p:cNvSpPr/>
            <p:nvPr/>
          </p:nvSpPr>
          <p:spPr>
            <a:xfrm>
              <a:off x="3514300" y="255640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2"/>
                  </a:moveTo>
                  <a:cubicBezTo>
                    <a:pt x="3919" y="82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2" y="3966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8" name="Google Shape;21158;p23"/>
            <p:cNvSpPr/>
            <p:nvPr/>
          </p:nvSpPr>
          <p:spPr>
            <a:xfrm>
              <a:off x="35441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9" name="Google Shape;21159;p23"/>
            <p:cNvSpPr/>
            <p:nvPr/>
          </p:nvSpPr>
          <p:spPr>
            <a:xfrm>
              <a:off x="3542975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0" name="Google Shape;21160;p23"/>
            <p:cNvSpPr/>
            <p:nvPr/>
          </p:nvSpPr>
          <p:spPr>
            <a:xfrm>
              <a:off x="3747100" y="245137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1" name="Google Shape;21161;p23"/>
            <p:cNvSpPr/>
            <p:nvPr/>
          </p:nvSpPr>
          <p:spPr>
            <a:xfrm>
              <a:off x="374610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2" name="Google Shape;21162;p23"/>
            <p:cNvSpPr/>
            <p:nvPr/>
          </p:nvSpPr>
          <p:spPr>
            <a:xfrm>
              <a:off x="3770550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3" name="Google Shape;21163;p23"/>
            <p:cNvSpPr/>
            <p:nvPr/>
          </p:nvSpPr>
          <p:spPr>
            <a:xfrm>
              <a:off x="3769525" y="247735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4" name="Google Shape;21164;p23"/>
            <p:cNvSpPr/>
            <p:nvPr/>
          </p:nvSpPr>
          <p:spPr>
            <a:xfrm>
              <a:off x="379565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5" name="Google Shape;21165;p23"/>
            <p:cNvSpPr/>
            <p:nvPr/>
          </p:nvSpPr>
          <p:spPr>
            <a:xfrm>
              <a:off x="379465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6" name="Google Shape;21166;p23"/>
            <p:cNvSpPr/>
            <p:nvPr/>
          </p:nvSpPr>
          <p:spPr>
            <a:xfrm>
              <a:off x="3824475" y="253230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7" name="Google Shape;21167;p23"/>
            <p:cNvSpPr/>
            <p:nvPr/>
          </p:nvSpPr>
          <p:spPr>
            <a:xfrm>
              <a:off x="3823300" y="253130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8" name="Google Shape;21168;p23"/>
            <p:cNvSpPr/>
            <p:nvPr/>
          </p:nvSpPr>
          <p:spPr>
            <a:xfrm>
              <a:off x="384960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9" name="Google Shape;21169;p23"/>
            <p:cNvSpPr/>
            <p:nvPr/>
          </p:nvSpPr>
          <p:spPr>
            <a:xfrm>
              <a:off x="3848600" y="255640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1" y="3966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0" name="Google Shape;21170;p23"/>
            <p:cNvSpPr/>
            <p:nvPr/>
          </p:nvSpPr>
          <p:spPr>
            <a:xfrm>
              <a:off x="387825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70" y="2731"/>
                  </a:cubicBezTo>
                  <a:cubicBezTo>
                    <a:pt x="2125" y="2731"/>
                    <a:pt x="2732" y="2117"/>
                    <a:pt x="2732" y="1362"/>
                  </a:cubicBezTo>
                  <a:cubicBezTo>
                    <a:pt x="2732" y="607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1" name="Google Shape;21171;p23"/>
            <p:cNvSpPr/>
            <p:nvPr/>
          </p:nvSpPr>
          <p:spPr>
            <a:xfrm>
              <a:off x="3877250" y="258507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1" y="2738"/>
                    <a:pt x="88" y="2144"/>
                    <a:pt x="88" y="1409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09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2" name="Google Shape;21172;p23"/>
            <p:cNvSpPr/>
            <p:nvPr/>
          </p:nvSpPr>
          <p:spPr>
            <a:xfrm>
              <a:off x="408140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3" name="Google Shape;21173;p23"/>
            <p:cNvSpPr/>
            <p:nvPr/>
          </p:nvSpPr>
          <p:spPr>
            <a:xfrm>
              <a:off x="4080375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4" name="Google Shape;21174;p23"/>
            <p:cNvSpPr/>
            <p:nvPr/>
          </p:nvSpPr>
          <p:spPr>
            <a:xfrm>
              <a:off x="4104825" y="247835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5" name="Google Shape;21175;p23"/>
            <p:cNvSpPr/>
            <p:nvPr/>
          </p:nvSpPr>
          <p:spPr>
            <a:xfrm>
              <a:off x="4103650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3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6" name="Google Shape;21176;p23"/>
            <p:cNvSpPr/>
            <p:nvPr/>
          </p:nvSpPr>
          <p:spPr>
            <a:xfrm>
              <a:off x="4129950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7" name="Google Shape;21177;p23"/>
            <p:cNvSpPr/>
            <p:nvPr/>
          </p:nvSpPr>
          <p:spPr>
            <a:xfrm>
              <a:off x="4128925" y="250245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3" y="89"/>
                    <a:pt x="9339" y="2165"/>
                    <a:pt x="9339" y="4714"/>
                  </a:cubicBezTo>
                  <a:cubicBezTo>
                    <a:pt x="9339" y="7270"/>
                    <a:pt x="7263" y="9347"/>
                    <a:pt x="4714" y="9347"/>
                  </a:cubicBezTo>
                  <a:cubicBezTo>
                    <a:pt x="2158" y="9347"/>
                    <a:pt x="81" y="7270"/>
                    <a:pt x="81" y="4714"/>
                  </a:cubicBezTo>
                  <a:cubicBezTo>
                    <a:pt x="81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0" y="9428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8" name="Google Shape;21178;p23"/>
            <p:cNvSpPr/>
            <p:nvPr/>
          </p:nvSpPr>
          <p:spPr>
            <a:xfrm>
              <a:off x="415860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9" name="Google Shape;21179;p23"/>
            <p:cNvSpPr/>
            <p:nvPr/>
          </p:nvSpPr>
          <p:spPr>
            <a:xfrm>
              <a:off x="4157575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0" name="Google Shape;21180;p23"/>
            <p:cNvSpPr/>
            <p:nvPr/>
          </p:nvSpPr>
          <p:spPr>
            <a:xfrm>
              <a:off x="4183875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1" name="Google Shape;21181;p23"/>
            <p:cNvSpPr/>
            <p:nvPr/>
          </p:nvSpPr>
          <p:spPr>
            <a:xfrm>
              <a:off x="418270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2" name="Google Shape;21182;p23"/>
            <p:cNvSpPr/>
            <p:nvPr/>
          </p:nvSpPr>
          <p:spPr>
            <a:xfrm>
              <a:off x="4212550" y="258625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3" name="Google Shape;21183;p23"/>
            <p:cNvSpPr/>
            <p:nvPr/>
          </p:nvSpPr>
          <p:spPr>
            <a:xfrm>
              <a:off x="4211525" y="258507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09"/>
                  </a:cubicBezTo>
                  <a:cubicBezTo>
                    <a:pt x="2731" y="2144"/>
                    <a:pt x="2138" y="2738"/>
                    <a:pt x="1410" y="2738"/>
                  </a:cubicBezTo>
                  <a:cubicBezTo>
                    <a:pt x="682" y="2738"/>
                    <a:pt x="81" y="2144"/>
                    <a:pt x="81" y="1409"/>
                  </a:cubicBezTo>
                  <a:cubicBezTo>
                    <a:pt x="81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09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09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4" name="Google Shape;21184;p23"/>
            <p:cNvSpPr/>
            <p:nvPr/>
          </p:nvSpPr>
          <p:spPr>
            <a:xfrm>
              <a:off x="4415675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5" name="Google Shape;21185;p23"/>
            <p:cNvSpPr/>
            <p:nvPr/>
          </p:nvSpPr>
          <p:spPr>
            <a:xfrm>
              <a:off x="4414650" y="245037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1"/>
                  </a:moveTo>
                  <a:cubicBezTo>
                    <a:pt x="10385" y="81"/>
                    <a:pt x="13365" y="3062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3" y="81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6" name="Google Shape;21186;p23"/>
            <p:cNvSpPr/>
            <p:nvPr/>
          </p:nvSpPr>
          <p:spPr>
            <a:xfrm>
              <a:off x="4438925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14"/>
                    <a:pt x="2550" y="11356"/>
                    <a:pt x="5685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7" name="Google Shape;21187;p23"/>
            <p:cNvSpPr/>
            <p:nvPr/>
          </p:nvSpPr>
          <p:spPr>
            <a:xfrm>
              <a:off x="4437925" y="247735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1"/>
                  </a:moveTo>
                  <a:cubicBezTo>
                    <a:pt x="8833" y="81"/>
                    <a:pt x="11362" y="2610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0"/>
                    <a:pt x="2616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8" name="Google Shape;21188;p23"/>
            <p:cNvSpPr/>
            <p:nvPr/>
          </p:nvSpPr>
          <p:spPr>
            <a:xfrm>
              <a:off x="4464225" y="250347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9" name="Google Shape;21189;p23"/>
            <p:cNvSpPr/>
            <p:nvPr/>
          </p:nvSpPr>
          <p:spPr>
            <a:xfrm>
              <a:off x="4463025" y="2502450"/>
              <a:ext cx="235875" cy="235700"/>
            </a:xfrm>
            <a:custGeom>
              <a:avLst/>
              <a:gdLst/>
              <a:ahLst/>
              <a:cxnLst/>
              <a:rect l="l" t="t" r="r" b="b"/>
              <a:pathLst>
                <a:path w="9435" h="9428" extrusionOk="0">
                  <a:moveTo>
                    <a:pt x="4721" y="89"/>
                  </a:moveTo>
                  <a:cubicBezTo>
                    <a:pt x="7270" y="89"/>
                    <a:pt x="9347" y="2165"/>
                    <a:pt x="9347" y="4714"/>
                  </a:cubicBezTo>
                  <a:cubicBezTo>
                    <a:pt x="9347" y="7270"/>
                    <a:pt x="7270" y="9347"/>
                    <a:pt x="4721" y="9347"/>
                  </a:cubicBezTo>
                  <a:cubicBezTo>
                    <a:pt x="2165" y="9347"/>
                    <a:pt x="89" y="7270"/>
                    <a:pt x="89" y="4714"/>
                  </a:cubicBezTo>
                  <a:cubicBezTo>
                    <a:pt x="89" y="2165"/>
                    <a:pt x="2165" y="89"/>
                    <a:pt x="4721" y="89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21" y="9428"/>
                  </a:cubicBezTo>
                  <a:cubicBezTo>
                    <a:pt x="7317" y="9428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0" name="Google Shape;21190;p23"/>
            <p:cNvSpPr/>
            <p:nvPr/>
          </p:nvSpPr>
          <p:spPr>
            <a:xfrm>
              <a:off x="4492875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1" name="Google Shape;21191;p23"/>
            <p:cNvSpPr/>
            <p:nvPr/>
          </p:nvSpPr>
          <p:spPr>
            <a:xfrm>
              <a:off x="4491850" y="253130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2" name="Google Shape;21192;p23"/>
            <p:cNvSpPr/>
            <p:nvPr/>
          </p:nvSpPr>
          <p:spPr>
            <a:xfrm>
              <a:off x="4518150" y="255742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3" name="Google Shape;21193;p23"/>
            <p:cNvSpPr/>
            <p:nvPr/>
          </p:nvSpPr>
          <p:spPr>
            <a:xfrm>
              <a:off x="451697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4" name="Google Shape;21194;p23"/>
            <p:cNvSpPr/>
            <p:nvPr/>
          </p:nvSpPr>
          <p:spPr>
            <a:xfrm>
              <a:off x="454682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7" y="2731"/>
                    <a:pt x="2731" y="2117"/>
                    <a:pt x="2731" y="1362"/>
                  </a:cubicBezTo>
                  <a:cubicBezTo>
                    <a:pt x="2731" y="607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5" name="Google Shape;21195;p23"/>
            <p:cNvSpPr/>
            <p:nvPr/>
          </p:nvSpPr>
          <p:spPr>
            <a:xfrm>
              <a:off x="454580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10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5" y="2819"/>
                    <a:pt x="2812" y="2185"/>
                    <a:pt x="2812" y="1409"/>
                  </a:cubicBezTo>
                  <a:cubicBezTo>
                    <a:pt x="2812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6" name="Google Shape;21196;p23"/>
            <p:cNvSpPr/>
            <p:nvPr/>
          </p:nvSpPr>
          <p:spPr>
            <a:xfrm>
              <a:off x="4749950" y="245137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7" name="Google Shape;21197;p23"/>
            <p:cNvSpPr/>
            <p:nvPr/>
          </p:nvSpPr>
          <p:spPr>
            <a:xfrm>
              <a:off x="4748775" y="245037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8" name="Google Shape;21198;p23"/>
            <p:cNvSpPr/>
            <p:nvPr/>
          </p:nvSpPr>
          <p:spPr>
            <a:xfrm>
              <a:off x="4773200" y="247835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9" name="Google Shape;21199;p23"/>
            <p:cNvSpPr/>
            <p:nvPr/>
          </p:nvSpPr>
          <p:spPr>
            <a:xfrm>
              <a:off x="4772200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1"/>
                  </a:moveTo>
                  <a:cubicBezTo>
                    <a:pt x="8827" y="81"/>
                    <a:pt x="11355" y="2610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0" name="Google Shape;21200;p23"/>
            <p:cNvSpPr/>
            <p:nvPr/>
          </p:nvSpPr>
          <p:spPr>
            <a:xfrm>
              <a:off x="4798500" y="250347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1" name="Google Shape;21201;p23"/>
            <p:cNvSpPr/>
            <p:nvPr/>
          </p:nvSpPr>
          <p:spPr>
            <a:xfrm>
              <a:off x="4797325" y="250245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3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3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3" y="89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3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2" name="Google Shape;21202;p23"/>
            <p:cNvSpPr/>
            <p:nvPr/>
          </p:nvSpPr>
          <p:spPr>
            <a:xfrm>
              <a:off x="4827150" y="253230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3" name="Google Shape;21203;p23"/>
            <p:cNvSpPr/>
            <p:nvPr/>
          </p:nvSpPr>
          <p:spPr>
            <a:xfrm>
              <a:off x="4826150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4" name="Google Shape;21204;p23"/>
            <p:cNvSpPr/>
            <p:nvPr/>
          </p:nvSpPr>
          <p:spPr>
            <a:xfrm>
              <a:off x="4852275" y="255742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5" name="Google Shape;21205;p23"/>
            <p:cNvSpPr/>
            <p:nvPr/>
          </p:nvSpPr>
          <p:spPr>
            <a:xfrm>
              <a:off x="4851250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6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6" name="Google Shape;21206;p23"/>
            <p:cNvSpPr/>
            <p:nvPr/>
          </p:nvSpPr>
          <p:spPr>
            <a:xfrm>
              <a:off x="4881100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2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7" name="Google Shape;21207;p23"/>
            <p:cNvSpPr/>
            <p:nvPr/>
          </p:nvSpPr>
          <p:spPr>
            <a:xfrm>
              <a:off x="4880075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3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3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3" y="2819"/>
                  </a:cubicBezTo>
                  <a:cubicBezTo>
                    <a:pt x="2186" y="2819"/>
                    <a:pt x="2813" y="2185"/>
                    <a:pt x="2813" y="1409"/>
                  </a:cubicBezTo>
                  <a:cubicBezTo>
                    <a:pt x="2813" y="634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8" name="Google Shape;21208;p23"/>
            <p:cNvSpPr/>
            <p:nvPr/>
          </p:nvSpPr>
          <p:spPr>
            <a:xfrm>
              <a:off x="5084225" y="245137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9" name="Google Shape;21209;p23"/>
            <p:cNvSpPr/>
            <p:nvPr/>
          </p:nvSpPr>
          <p:spPr>
            <a:xfrm>
              <a:off x="5083050" y="245037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0" name="Google Shape;21210;p23"/>
            <p:cNvSpPr/>
            <p:nvPr/>
          </p:nvSpPr>
          <p:spPr>
            <a:xfrm>
              <a:off x="5107475" y="2478350"/>
              <a:ext cx="283925" cy="283900"/>
            </a:xfrm>
            <a:custGeom>
              <a:avLst/>
              <a:gdLst/>
              <a:ahLst/>
              <a:cxnLst/>
              <a:rect l="l" t="t" r="r" b="b"/>
              <a:pathLst>
                <a:path w="11357" h="11356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9" y="11356"/>
                  </a:cubicBezTo>
                  <a:cubicBezTo>
                    <a:pt x="8814" y="11356"/>
                    <a:pt x="11356" y="8814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1" name="Google Shape;21211;p23"/>
            <p:cNvSpPr/>
            <p:nvPr/>
          </p:nvSpPr>
          <p:spPr>
            <a:xfrm>
              <a:off x="5106475" y="247735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2" name="Google Shape;21212;p23"/>
            <p:cNvSpPr/>
            <p:nvPr/>
          </p:nvSpPr>
          <p:spPr>
            <a:xfrm>
              <a:off x="5132600" y="250347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3" name="Google Shape;21213;p23"/>
            <p:cNvSpPr/>
            <p:nvPr/>
          </p:nvSpPr>
          <p:spPr>
            <a:xfrm>
              <a:off x="5131600" y="250245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4" name="Google Shape;21214;p23"/>
            <p:cNvSpPr/>
            <p:nvPr/>
          </p:nvSpPr>
          <p:spPr>
            <a:xfrm>
              <a:off x="5161425" y="253230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5" name="Google Shape;21215;p23"/>
            <p:cNvSpPr/>
            <p:nvPr/>
          </p:nvSpPr>
          <p:spPr>
            <a:xfrm>
              <a:off x="5160425" y="253130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6" name="Google Shape;21216;p23"/>
            <p:cNvSpPr/>
            <p:nvPr/>
          </p:nvSpPr>
          <p:spPr>
            <a:xfrm>
              <a:off x="5186550" y="255742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7" name="Google Shape;21217;p23"/>
            <p:cNvSpPr/>
            <p:nvPr/>
          </p:nvSpPr>
          <p:spPr>
            <a:xfrm>
              <a:off x="5185525" y="255640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2"/>
                    <a:pt x="2557" y="82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57" y="5119"/>
                  </a:cubicBezTo>
                  <a:cubicBezTo>
                    <a:pt x="3966" y="5119"/>
                    <a:pt x="5119" y="3966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8" name="Google Shape;21218;p23"/>
            <p:cNvSpPr/>
            <p:nvPr/>
          </p:nvSpPr>
          <p:spPr>
            <a:xfrm>
              <a:off x="5215375" y="258625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07"/>
                    <a:pt x="0" y="1362"/>
                  </a:cubicBezTo>
                  <a:cubicBezTo>
                    <a:pt x="0" y="2117"/>
                    <a:pt x="607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9" name="Google Shape;21219;p23"/>
            <p:cNvSpPr/>
            <p:nvPr/>
          </p:nvSpPr>
          <p:spPr>
            <a:xfrm>
              <a:off x="5214350" y="258507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04" y="88"/>
                  </a:moveTo>
                  <a:cubicBezTo>
                    <a:pt x="2138" y="88"/>
                    <a:pt x="2732" y="681"/>
                    <a:pt x="2732" y="1409"/>
                  </a:cubicBezTo>
                  <a:cubicBezTo>
                    <a:pt x="2732" y="2144"/>
                    <a:pt x="2138" y="2738"/>
                    <a:pt x="1404" y="2738"/>
                  </a:cubicBezTo>
                  <a:cubicBezTo>
                    <a:pt x="675" y="2738"/>
                    <a:pt x="82" y="2144"/>
                    <a:pt x="82" y="1409"/>
                  </a:cubicBezTo>
                  <a:cubicBezTo>
                    <a:pt x="82" y="681"/>
                    <a:pt x="675" y="88"/>
                    <a:pt x="1404" y="88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34"/>
                    <a:pt x="1" y="1409"/>
                  </a:cubicBezTo>
                  <a:cubicBezTo>
                    <a:pt x="1" y="2185"/>
                    <a:pt x="628" y="2819"/>
                    <a:pt x="1404" y="2819"/>
                  </a:cubicBezTo>
                  <a:cubicBezTo>
                    <a:pt x="2179" y="2819"/>
                    <a:pt x="2813" y="2185"/>
                    <a:pt x="2813" y="1409"/>
                  </a:cubicBezTo>
                  <a:cubicBezTo>
                    <a:pt x="2813" y="634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0" name="Google Shape;21220;p23"/>
            <p:cNvSpPr/>
            <p:nvPr/>
          </p:nvSpPr>
          <p:spPr>
            <a:xfrm>
              <a:off x="358157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1" name="Google Shape;21221;p23"/>
            <p:cNvSpPr/>
            <p:nvPr/>
          </p:nvSpPr>
          <p:spPr>
            <a:xfrm>
              <a:off x="358055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14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2" name="Google Shape;21222;p23"/>
            <p:cNvSpPr/>
            <p:nvPr/>
          </p:nvSpPr>
          <p:spPr>
            <a:xfrm>
              <a:off x="3604825" y="25734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85" y="11356"/>
                  </a:cubicBezTo>
                  <a:cubicBezTo>
                    <a:pt x="8821" y="11356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3" name="Google Shape;21223;p23"/>
            <p:cNvSpPr/>
            <p:nvPr/>
          </p:nvSpPr>
          <p:spPr>
            <a:xfrm>
              <a:off x="360382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4" name="Google Shape;21224;p23"/>
            <p:cNvSpPr/>
            <p:nvPr/>
          </p:nvSpPr>
          <p:spPr>
            <a:xfrm>
              <a:off x="363012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5" name="Google Shape;21225;p23"/>
            <p:cNvSpPr/>
            <p:nvPr/>
          </p:nvSpPr>
          <p:spPr>
            <a:xfrm>
              <a:off x="3628950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20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20" y="89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8"/>
                    <a:pt x="4720" y="9428"/>
                  </a:cubicBezTo>
                  <a:cubicBezTo>
                    <a:pt x="7316" y="9428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6" name="Google Shape;21226;p23"/>
            <p:cNvSpPr/>
            <p:nvPr/>
          </p:nvSpPr>
          <p:spPr>
            <a:xfrm>
              <a:off x="365877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7" name="Google Shape;21227;p23"/>
            <p:cNvSpPr/>
            <p:nvPr/>
          </p:nvSpPr>
          <p:spPr>
            <a:xfrm>
              <a:off x="365777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8" name="Google Shape;21228;p23"/>
            <p:cNvSpPr/>
            <p:nvPr/>
          </p:nvSpPr>
          <p:spPr>
            <a:xfrm>
              <a:off x="3683900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9" name="Google Shape;21229;p23"/>
            <p:cNvSpPr/>
            <p:nvPr/>
          </p:nvSpPr>
          <p:spPr>
            <a:xfrm>
              <a:off x="368287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66"/>
                    <a:pt x="1147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0" name="Google Shape;21230;p23"/>
            <p:cNvSpPr/>
            <p:nvPr/>
          </p:nvSpPr>
          <p:spPr>
            <a:xfrm>
              <a:off x="371272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1" name="Google Shape;21231;p23"/>
            <p:cNvSpPr/>
            <p:nvPr/>
          </p:nvSpPr>
          <p:spPr>
            <a:xfrm>
              <a:off x="3711700" y="2680125"/>
              <a:ext cx="70325" cy="70500"/>
            </a:xfrm>
            <a:custGeom>
              <a:avLst/>
              <a:gdLst/>
              <a:ahLst/>
              <a:cxnLst/>
              <a:rect l="l" t="t" r="r" b="b"/>
              <a:pathLst>
                <a:path w="2813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75" y="2739"/>
                    <a:pt x="82" y="2138"/>
                    <a:pt x="82" y="1410"/>
                  </a:cubicBezTo>
                  <a:cubicBezTo>
                    <a:pt x="82" y="682"/>
                    <a:pt x="675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35"/>
                    <a:pt x="1" y="1410"/>
                  </a:cubicBezTo>
                  <a:cubicBezTo>
                    <a:pt x="1" y="2186"/>
                    <a:pt x="628" y="2820"/>
                    <a:pt x="1410" y="2820"/>
                  </a:cubicBezTo>
                  <a:cubicBezTo>
                    <a:pt x="2186" y="2820"/>
                    <a:pt x="2813" y="2186"/>
                    <a:pt x="2813" y="1410"/>
                  </a:cubicBezTo>
                  <a:cubicBezTo>
                    <a:pt x="2813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2" name="Google Shape;21232;p23"/>
            <p:cNvSpPr/>
            <p:nvPr/>
          </p:nvSpPr>
          <p:spPr>
            <a:xfrm>
              <a:off x="39158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3" name="Google Shape;21233;p23"/>
            <p:cNvSpPr/>
            <p:nvPr/>
          </p:nvSpPr>
          <p:spPr>
            <a:xfrm>
              <a:off x="3914675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4" name="Google Shape;21234;p23"/>
            <p:cNvSpPr/>
            <p:nvPr/>
          </p:nvSpPr>
          <p:spPr>
            <a:xfrm>
              <a:off x="3939125" y="25734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20" y="11356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5" name="Google Shape;21235;p23"/>
            <p:cNvSpPr/>
            <p:nvPr/>
          </p:nvSpPr>
          <p:spPr>
            <a:xfrm>
              <a:off x="393810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3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6" name="Google Shape;21236;p23"/>
            <p:cNvSpPr/>
            <p:nvPr/>
          </p:nvSpPr>
          <p:spPr>
            <a:xfrm>
              <a:off x="3964400" y="25985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7" name="Google Shape;21237;p23"/>
            <p:cNvSpPr/>
            <p:nvPr/>
          </p:nvSpPr>
          <p:spPr>
            <a:xfrm>
              <a:off x="3963225" y="2597525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8" name="Google Shape;21238;p23"/>
            <p:cNvSpPr/>
            <p:nvPr/>
          </p:nvSpPr>
          <p:spPr>
            <a:xfrm>
              <a:off x="3993050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9" name="Google Shape;21239;p23"/>
            <p:cNvSpPr/>
            <p:nvPr/>
          </p:nvSpPr>
          <p:spPr>
            <a:xfrm>
              <a:off x="399205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0" name="Google Shape;21240;p23"/>
            <p:cNvSpPr/>
            <p:nvPr/>
          </p:nvSpPr>
          <p:spPr>
            <a:xfrm>
              <a:off x="4018175" y="26525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1" name="Google Shape;21241;p23"/>
            <p:cNvSpPr/>
            <p:nvPr/>
          </p:nvSpPr>
          <p:spPr>
            <a:xfrm>
              <a:off x="4017175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72" y="5119"/>
                    <a:pt x="5118" y="3966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2" name="Google Shape;21242;p23"/>
            <p:cNvSpPr/>
            <p:nvPr/>
          </p:nvSpPr>
          <p:spPr>
            <a:xfrm>
              <a:off x="404700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3" name="Google Shape;21243;p23"/>
            <p:cNvSpPr/>
            <p:nvPr/>
          </p:nvSpPr>
          <p:spPr>
            <a:xfrm>
              <a:off x="4046000" y="2680125"/>
              <a:ext cx="70300" cy="70500"/>
            </a:xfrm>
            <a:custGeom>
              <a:avLst/>
              <a:gdLst/>
              <a:ahLst/>
              <a:cxnLst/>
              <a:rect l="l" t="t" r="r" b="b"/>
              <a:pathLst>
                <a:path w="2812" h="2820" extrusionOk="0">
                  <a:moveTo>
                    <a:pt x="1403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03" y="2739"/>
                  </a:cubicBezTo>
                  <a:cubicBezTo>
                    <a:pt x="674" y="2739"/>
                    <a:pt x="81" y="2138"/>
                    <a:pt x="81" y="1410"/>
                  </a:cubicBezTo>
                  <a:cubicBezTo>
                    <a:pt x="81" y="682"/>
                    <a:pt x="674" y="89"/>
                    <a:pt x="1403" y="89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35"/>
                    <a:pt x="0" y="1410"/>
                  </a:cubicBezTo>
                  <a:cubicBezTo>
                    <a:pt x="0" y="2186"/>
                    <a:pt x="627" y="2820"/>
                    <a:pt x="1403" y="2820"/>
                  </a:cubicBezTo>
                  <a:cubicBezTo>
                    <a:pt x="2185" y="2820"/>
                    <a:pt x="2812" y="2186"/>
                    <a:pt x="2812" y="1410"/>
                  </a:cubicBezTo>
                  <a:cubicBezTo>
                    <a:pt x="2812" y="635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4" name="Google Shape;21244;p23"/>
            <p:cNvSpPr/>
            <p:nvPr/>
          </p:nvSpPr>
          <p:spPr>
            <a:xfrm>
              <a:off x="4250125" y="254645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5" name="Google Shape;21245;p23"/>
            <p:cNvSpPr/>
            <p:nvPr/>
          </p:nvSpPr>
          <p:spPr>
            <a:xfrm>
              <a:off x="4248950" y="25454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14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14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6" name="Google Shape;21246;p23"/>
            <p:cNvSpPr/>
            <p:nvPr/>
          </p:nvSpPr>
          <p:spPr>
            <a:xfrm>
              <a:off x="427340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7" name="Google Shape;21247;p23"/>
            <p:cNvSpPr/>
            <p:nvPr/>
          </p:nvSpPr>
          <p:spPr>
            <a:xfrm>
              <a:off x="4272375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3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8" name="Google Shape;21248;p23"/>
            <p:cNvSpPr/>
            <p:nvPr/>
          </p:nvSpPr>
          <p:spPr>
            <a:xfrm>
              <a:off x="4298500" y="25985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9" name="Google Shape;21249;p23"/>
            <p:cNvSpPr/>
            <p:nvPr/>
          </p:nvSpPr>
          <p:spPr>
            <a:xfrm>
              <a:off x="4297500" y="2597525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8" y="7270"/>
                    <a:pt x="88" y="4714"/>
                  </a:cubicBezTo>
                  <a:cubicBezTo>
                    <a:pt x="88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8"/>
                    <a:pt x="4714" y="9428"/>
                  </a:cubicBezTo>
                  <a:cubicBezTo>
                    <a:pt x="7316" y="9428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0" name="Google Shape;21250;p23"/>
            <p:cNvSpPr/>
            <p:nvPr/>
          </p:nvSpPr>
          <p:spPr>
            <a:xfrm>
              <a:off x="4327325" y="26273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1" name="Google Shape;21251;p23"/>
            <p:cNvSpPr/>
            <p:nvPr/>
          </p:nvSpPr>
          <p:spPr>
            <a:xfrm>
              <a:off x="4326325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2" name="Google Shape;21252;p23"/>
            <p:cNvSpPr/>
            <p:nvPr/>
          </p:nvSpPr>
          <p:spPr>
            <a:xfrm>
              <a:off x="435245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3" name="Google Shape;21253;p23"/>
            <p:cNvSpPr/>
            <p:nvPr/>
          </p:nvSpPr>
          <p:spPr>
            <a:xfrm>
              <a:off x="4351450" y="265147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66"/>
                    <a:pt x="1146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4" name="Google Shape;21254;p23"/>
            <p:cNvSpPr/>
            <p:nvPr/>
          </p:nvSpPr>
          <p:spPr>
            <a:xfrm>
              <a:off x="4381275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5" name="Google Shape;21255;p23"/>
            <p:cNvSpPr/>
            <p:nvPr/>
          </p:nvSpPr>
          <p:spPr>
            <a:xfrm>
              <a:off x="4380100" y="2680125"/>
              <a:ext cx="70475" cy="70500"/>
            </a:xfrm>
            <a:custGeom>
              <a:avLst/>
              <a:gdLst/>
              <a:ahLst/>
              <a:cxnLst/>
              <a:rect l="l" t="t" r="r" b="b"/>
              <a:pathLst>
                <a:path w="2819" h="2820" extrusionOk="0">
                  <a:moveTo>
                    <a:pt x="1410" y="89"/>
                  </a:moveTo>
                  <a:cubicBezTo>
                    <a:pt x="2145" y="89"/>
                    <a:pt x="2738" y="682"/>
                    <a:pt x="2738" y="1410"/>
                  </a:cubicBezTo>
                  <a:cubicBezTo>
                    <a:pt x="2738" y="2138"/>
                    <a:pt x="2145" y="2739"/>
                    <a:pt x="1410" y="2739"/>
                  </a:cubicBezTo>
                  <a:cubicBezTo>
                    <a:pt x="681" y="2739"/>
                    <a:pt x="88" y="2138"/>
                    <a:pt x="88" y="1410"/>
                  </a:cubicBezTo>
                  <a:cubicBezTo>
                    <a:pt x="88" y="682"/>
                    <a:pt x="681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35"/>
                    <a:pt x="0" y="1410"/>
                  </a:cubicBezTo>
                  <a:cubicBezTo>
                    <a:pt x="0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6" name="Google Shape;21256;p23"/>
            <p:cNvSpPr/>
            <p:nvPr/>
          </p:nvSpPr>
          <p:spPr>
            <a:xfrm>
              <a:off x="4584250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7" name="Google Shape;21257;p23"/>
            <p:cNvSpPr/>
            <p:nvPr/>
          </p:nvSpPr>
          <p:spPr>
            <a:xfrm>
              <a:off x="4583225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14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8" name="Google Shape;21258;p23"/>
            <p:cNvSpPr/>
            <p:nvPr/>
          </p:nvSpPr>
          <p:spPr>
            <a:xfrm>
              <a:off x="4607675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56"/>
                    <a:pt x="5678" y="11356"/>
                  </a:cubicBezTo>
                  <a:cubicBezTo>
                    <a:pt x="8813" y="11356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9" name="Google Shape;21259;p23"/>
            <p:cNvSpPr/>
            <p:nvPr/>
          </p:nvSpPr>
          <p:spPr>
            <a:xfrm>
              <a:off x="4606650" y="257242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3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3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0" name="Google Shape;21260;p23"/>
            <p:cNvSpPr/>
            <p:nvPr/>
          </p:nvSpPr>
          <p:spPr>
            <a:xfrm>
              <a:off x="4632800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1" name="Google Shape;21261;p23"/>
            <p:cNvSpPr/>
            <p:nvPr/>
          </p:nvSpPr>
          <p:spPr>
            <a:xfrm>
              <a:off x="4631775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69" y="89"/>
                    <a:pt x="9346" y="2165"/>
                    <a:pt x="9346" y="4714"/>
                  </a:cubicBezTo>
                  <a:cubicBezTo>
                    <a:pt x="9346" y="7270"/>
                    <a:pt x="7269" y="9347"/>
                    <a:pt x="4714" y="9347"/>
                  </a:cubicBezTo>
                  <a:cubicBezTo>
                    <a:pt x="2165" y="9347"/>
                    <a:pt x="81" y="7270"/>
                    <a:pt x="81" y="4714"/>
                  </a:cubicBezTo>
                  <a:cubicBezTo>
                    <a:pt x="81" y="2165"/>
                    <a:pt x="2165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2" name="Google Shape;21262;p23"/>
            <p:cNvSpPr/>
            <p:nvPr/>
          </p:nvSpPr>
          <p:spPr>
            <a:xfrm>
              <a:off x="4661625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3" name="Google Shape;21263;p23"/>
            <p:cNvSpPr/>
            <p:nvPr/>
          </p:nvSpPr>
          <p:spPr>
            <a:xfrm>
              <a:off x="46606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4" name="Google Shape;21264;p23"/>
            <p:cNvSpPr/>
            <p:nvPr/>
          </p:nvSpPr>
          <p:spPr>
            <a:xfrm>
              <a:off x="4686725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5" name="Google Shape;21265;p23"/>
            <p:cNvSpPr/>
            <p:nvPr/>
          </p:nvSpPr>
          <p:spPr>
            <a:xfrm>
              <a:off x="4685725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8" y="3966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6" name="Google Shape;21266;p23"/>
            <p:cNvSpPr/>
            <p:nvPr/>
          </p:nvSpPr>
          <p:spPr>
            <a:xfrm>
              <a:off x="47155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7" name="Google Shape;21267;p23"/>
            <p:cNvSpPr/>
            <p:nvPr/>
          </p:nvSpPr>
          <p:spPr>
            <a:xfrm>
              <a:off x="471437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1" y="682"/>
                    <a:pt x="2731" y="1410"/>
                  </a:cubicBezTo>
                  <a:cubicBezTo>
                    <a:pt x="2731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35"/>
                    <a:pt x="1" y="1410"/>
                  </a:cubicBezTo>
                  <a:cubicBezTo>
                    <a:pt x="1" y="2186"/>
                    <a:pt x="634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8" name="Google Shape;21268;p23"/>
            <p:cNvSpPr/>
            <p:nvPr/>
          </p:nvSpPr>
          <p:spPr>
            <a:xfrm>
              <a:off x="4918525" y="254645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9" name="Google Shape;21269;p23"/>
            <p:cNvSpPr/>
            <p:nvPr/>
          </p:nvSpPr>
          <p:spPr>
            <a:xfrm>
              <a:off x="4917500" y="25454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14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14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0" name="Google Shape;21270;p23"/>
            <p:cNvSpPr/>
            <p:nvPr/>
          </p:nvSpPr>
          <p:spPr>
            <a:xfrm>
              <a:off x="4941950" y="25734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56"/>
                    <a:pt x="5678" y="11356"/>
                  </a:cubicBezTo>
                  <a:cubicBezTo>
                    <a:pt x="8813" y="11356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1" name="Google Shape;21271;p23"/>
            <p:cNvSpPr/>
            <p:nvPr/>
          </p:nvSpPr>
          <p:spPr>
            <a:xfrm>
              <a:off x="4940950" y="257242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3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3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2" name="Google Shape;21272;p23"/>
            <p:cNvSpPr/>
            <p:nvPr/>
          </p:nvSpPr>
          <p:spPr>
            <a:xfrm>
              <a:off x="4967075" y="25985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3" name="Google Shape;21273;p23"/>
            <p:cNvSpPr/>
            <p:nvPr/>
          </p:nvSpPr>
          <p:spPr>
            <a:xfrm>
              <a:off x="4966050" y="2597525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9"/>
                  </a:moveTo>
                  <a:cubicBezTo>
                    <a:pt x="7270" y="89"/>
                    <a:pt x="9346" y="2165"/>
                    <a:pt x="9346" y="4714"/>
                  </a:cubicBezTo>
                  <a:cubicBezTo>
                    <a:pt x="9346" y="7270"/>
                    <a:pt x="7270" y="9347"/>
                    <a:pt x="4714" y="9347"/>
                  </a:cubicBezTo>
                  <a:cubicBezTo>
                    <a:pt x="2158" y="9347"/>
                    <a:pt x="82" y="7270"/>
                    <a:pt x="82" y="4714"/>
                  </a:cubicBezTo>
                  <a:cubicBezTo>
                    <a:pt x="82" y="2165"/>
                    <a:pt x="2158" y="89"/>
                    <a:pt x="4714" y="89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7317" y="9428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4" name="Google Shape;21274;p23"/>
            <p:cNvSpPr/>
            <p:nvPr/>
          </p:nvSpPr>
          <p:spPr>
            <a:xfrm>
              <a:off x="4995900" y="262737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5" name="Google Shape;21275;p23"/>
            <p:cNvSpPr/>
            <p:nvPr/>
          </p:nvSpPr>
          <p:spPr>
            <a:xfrm>
              <a:off x="4994725" y="262637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6" name="Google Shape;21276;p23"/>
            <p:cNvSpPr/>
            <p:nvPr/>
          </p:nvSpPr>
          <p:spPr>
            <a:xfrm>
              <a:off x="5021000" y="26525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7" name="Google Shape;21277;p23"/>
            <p:cNvSpPr/>
            <p:nvPr/>
          </p:nvSpPr>
          <p:spPr>
            <a:xfrm>
              <a:off x="5020000" y="26514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66"/>
                    <a:pt x="1147" y="5119"/>
                    <a:pt x="2556" y="5119"/>
                  </a:cubicBezTo>
                  <a:cubicBezTo>
                    <a:pt x="3965" y="5119"/>
                    <a:pt x="5112" y="3966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8" name="Google Shape;21278;p23"/>
            <p:cNvSpPr/>
            <p:nvPr/>
          </p:nvSpPr>
          <p:spPr>
            <a:xfrm>
              <a:off x="5049675" y="268132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9" name="Google Shape;21279;p23"/>
            <p:cNvSpPr/>
            <p:nvPr/>
          </p:nvSpPr>
          <p:spPr>
            <a:xfrm>
              <a:off x="5048650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8" y="2138"/>
                    <a:pt x="88" y="1410"/>
                  </a:cubicBezTo>
                  <a:cubicBezTo>
                    <a:pt x="88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5" y="2820"/>
                    <a:pt x="2819" y="2186"/>
                    <a:pt x="2819" y="1410"/>
                  </a:cubicBezTo>
                  <a:cubicBezTo>
                    <a:pt x="2819" y="635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0" name="Google Shape;21280;p23"/>
            <p:cNvSpPr/>
            <p:nvPr/>
          </p:nvSpPr>
          <p:spPr>
            <a:xfrm>
              <a:off x="5252800" y="254645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1" name="Google Shape;21281;p23"/>
            <p:cNvSpPr/>
            <p:nvPr/>
          </p:nvSpPr>
          <p:spPr>
            <a:xfrm>
              <a:off x="5251775" y="254545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14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3"/>
                    <a:pt x="11012" y="11908"/>
                  </a:cubicBezTo>
                  <a:lnTo>
                    <a:pt x="11012" y="11794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1"/>
                    <a:pt x="6724" y="81"/>
                  </a:cubicBezTo>
                  <a:cubicBezTo>
                    <a:pt x="8362" y="81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2" name="Google Shape;21282;p23"/>
            <p:cNvSpPr/>
            <p:nvPr/>
          </p:nvSpPr>
          <p:spPr>
            <a:xfrm>
              <a:off x="5276225" y="25734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56"/>
                    <a:pt x="5678" y="11356"/>
                  </a:cubicBezTo>
                  <a:cubicBezTo>
                    <a:pt x="7425" y="11356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3" name="Google Shape;21283;p23"/>
            <p:cNvSpPr/>
            <p:nvPr/>
          </p:nvSpPr>
          <p:spPr>
            <a:xfrm>
              <a:off x="5275050" y="257242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3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4" name="Google Shape;21284;p23"/>
            <p:cNvSpPr/>
            <p:nvPr/>
          </p:nvSpPr>
          <p:spPr>
            <a:xfrm>
              <a:off x="5301350" y="259855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5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5" name="Google Shape;21285;p23"/>
            <p:cNvSpPr/>
            <p:nvPr/>
          </p:nvSpPr>
          <p:spPr>
            <a:xfrm>
              <a:off x="5300325" y="2597525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8"/>
                    <a:pt x="4714" y="9428"/>
                  </a:cubicBezTo>
                  <a:cubicBezTo>
                    <a:pt x="6676" y="9428"/>
                    <a:pt x="8362" y="8227"/>
                    <a:pt x="9070" y="6515"/>
                  </a:cubicBezTo>
                  <a:lnTo>
                    <a:pt x="9070" y="6279"/>
                  </a:lnTo>
                  <a:cubicBezTo>
                    <a:pt x="8429" y="8065"/>
                    <a:pt x="6717" y="9347"/>
                    <a:pt x="4714" y="9347"/>
                  </a:cubicBezTo>
                  <a:cubicBezTo>
                    <a:pt x="2159" y="9347"/>
                    <a:pt x="82" y="7270"/>
                    <a:pt x="82" y="4714"/>
                  </a:cubicBezTo>
                  <a:cubicBezTo>
                    <a:pt x="82" y="2165"/>
                    <a:pt x="2159" y="89"/>
                    <a:pt x="4714" y="89"/>
                  </a:cubicBezTo>
                  <a:cubicBezTo>
                    <a:pt x="6717" y="89"/>
                    <a:pt x="8429" y="1363"/>
                    <a:pt x="9070" y="3150"/>
                  </a:cubicBezTo>
                  <a:lnTo>
                    <a:pt x="9070" y="2914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6" name="Google Shape;21286;p23"/>
            <p:cNvSpPr/>
            <p:nvPr/>
          </p:nvSpPr>
          <p:spPr>
            <a:xfrm>
              <a:off x="5330000" y="26273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7" name="Google Shape;21287;p23"/>
            <p:cNvSpPr/>
            <p:nvPr/>
          </p:nvSpPr>
          <p:spPr>
            <a:xfrm>
              <a:off x="5329000" y="26263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8" name="Google Shape;21288;p23"/>
            <p:cNvSpPr/>
            <p:nvPr/>
          </p:nvSpPr>
          <p:spPr>
            <a:xfrm>
              <a:off x="5355300" y="26525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9" name="Google Shape;21289;p23"/>
            <p:cNvSpPr/>
            <p:nvPr/>
          </p:nvSpPr>
          <p:spPr>
            <a:xfrm>
              <a:off x="5354100" y="26514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66"/>
                    <a:pt x="1154" y="5119"/>
                    <a:pt x="2563" y="5119"/>
                  </a:cubicBezTo>
                  <a:cubicBezTo>
                    <a:pt x="3972" y="5119"/>
                    <a:pt x="5119" y="3966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0" name="Google Shape;21290;p23"/>
            <p:cNvSpPr/>
            <p:nvPr/>
          </p:nvSpPr>
          <p:spPr>
            <a:xfrm>
              <a:off x="5383950" y="26813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1" name="Google Shape;21291;p23"/>
            <p:cNvSpPr/>
            <p:nvPr/>
          </p:nvSpPr>
          <p:spPr>
            <a:xfrm>
              <a:off x="5382925" y="2680125"/>
              <a:ext cx="70500" cy="70500"/>
            </a:xfrm>
            <a:custGeom>
              <a:avLst/>
              <a:gdLst/>
              <a:ahLst/>
              <a:cxnLst/>
              <a:rect l="l" t="t" r="r" b="b"/>
              <a:pathLst>
                <a:path w="2820" h="2820" extrusionOk="0">
                  <a:moveTo>
                    <a:pt x="1410" y="89"/>
                  </a:moveTo>
                  <a:cubicBezTo>
                    <a:pt x="2138" y="89"/>
                    <a:pt x="2732" y="682"/>
                    <a:pt x="2732" y="1410"/>
                  </a:cubicBezTo>
                  <a:cubicBezTo>
                    <a:pt x="2732" y="2138"/>
                    <a:pt x="2138" y="2739"/>
                    <a:pt x="1410" y="2739"/>
                  </a:cubicBezTo>
                  <a:cubicBezTo>
                    <a:pt x="682" y="2739"/>
                    <a:pt x="89" y="2138"/>
                    <a:pt x="89" y="1410"/>
                  </a:cubicBezTo>
                  <a:cubicBezTo>
                    <a:pt x="89" y="682"/>
                    <a:pt x="682" y="89"/>
                    <a:pt x="1410" y="89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35"/>
                    <a:pt x="1" y="1410"/>
                  </a:cubicBezTo>
                  <a:cubicBezTo>
                    <a:pt x="1" y="2186"/>
                    <a:pt x="635" y="2820"/>
                    <a:pt x="1410" y="2820"/>
                  </a:cubicBezTo>
                  <a:cubicBezTo>
                    <a:pt x="2186" y="2820"/>
                    <a:pt x="2819" y="2186"/>
                    <a:pt x="2819" y="1410"/>
                  </a:cubicBezTo>
                  <a:cubicBezTo>
                    <a:pt x="2819" y="635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2" name="Google Shape;21292;p23"/>
            <p:cNvSpPr/>
            <p:nvPr/>
          </p:nvSpPr>
          <p:spPr>
            <a:xfrm>
              <a:off x="3450750" y="2644575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0"/>
                  </a:moveTo>
                  <a:cubicBezTo>
                    <a:pt x="3089" y="0"/>
                    <a:pt x="1228" y="951"/>
                    <a:pt x="1" y="2448"/>
                  </a:cubicBezTo>
                  <a:lnTo>
                    <a:pt x="1" y="10930"/>
                  </a:lnTo>
                  <a:cubicBezTo>
                    <a:pt x="1228" y="12421"/>
                    <a:pt x="3089" y="13371"/>
                    <a:pt x="5173" y="13371"/>
                  </a:cubicBezTo>
                  <a:cubicBezTo>
                    <a:pt x="8861" y="13371"/>
                    <a:pt x="11855" y="10378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3" name="Google Shape;21293;p23"/>
            <p:cNvSpPr/>
            <p:nvPr/>
          </p:nvSpPr>
          <p:spPr>
            <a:xfrm>
              <a:off x="3450750" y="26435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2"/>
                    <a:pt x="11814" y="6730"/>
                  </a:cubicBezTo>
                  <a:cubicBezTo>
                    <a:pt x="11814" y="10392"/>
                    <a:pt x="8834" y="13372"/>
                    <a:pt x="5173" y="13372"/>
                  </a:cubicBezTo>
                  <a:cubicBezTo>
                    <a:pt x="3082" y="13372"/>
                    <a:pt x="1221" y="12401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4" name="Google Shape;21294;p23"/>
            <p:cNvSpPr/>
            <p:nvPr/>
          </p:nvSpPr>
          <p:spPr>
            <a:xfrm>
              <a:off x="3450750" y="2671550"/>
              <a:ext cx="269425" cy="284050"/>
            </a:xfrm>
            <a:custGeom>
              <a:avLst/>
              <a:gdLst/>
              <a:ahLst/>
              <a:cxnLst/>
              <a:rect l="l" t="t" r="r" b="b"/>
              <a:pathLst>
                <a:path w="10777" h="11362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7"/>
                    <a:pt x="2860" y="11362"/>
                    <a:pt x="5099" y="11362"/>
                  </a:cubicBezTo>
                  <a:cubicBezTo>
                    <a:pt x="8234" y="11362"/>
                    <a:pt x="10776" y="8813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5" name="Google Shape;21295;p23"/>
            <p:cNvSpPr/>
            <p:nvPr/>
          </p:nvSpPr>
          <p:spPr>
            <a:xfrm>
              <a:off x="3450750" y="2670525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6" name="Google Shape;21296;p23"/>
            <p:cNvSpPr/>
            <p:nvPr/>
          </p:nvSpPr>
          <p:spPr>
            <a:xfrm>
              <a:off x="3461375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7" name="Google Shape;21297;p23"/>
            <p:cNvSpPr/>
            <p:nvPr/>
          </p:nvSpPr>
          <p:spPr>
            <a:xfrm>
              <a:off x="3460375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8" name="Google Shape;21298;p23"/>
            <p:cNvSpPr/>
            <p:nvPr/>
          </p:nvSpPr>
          <p:spPr>
            <a:xfrm>
              <a:off x="3490200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9" name="Google Shape;21299;p23"/>
            <p:cNvSpPr/>
            <p:nvPr/>
          </p:nvSpPr>
          <p:spPr>
            <a:xfrm>
              <a:off x="3489025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53" y="7040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0" name="Google Shape;21300;p23"/>
            <p:cNvSpPr/>
            <p:nvPr/>
          </p:nvSpPr>
          <p:spPr>
            <a:xfrm>
              <a:off x="351532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1" name="Google Shape;21301;p23"/>
            <p:cNvSpPr/>
            <p:nvPr/>
          </p:nvSpPr>
          <p:spPr>
            <a:xfrm>
              <a:off x="3514300" y="274960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1"/>
                  </a:moveTo>
                  <a:cubicBezTo>
                    <a:pt x="3919" y="81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2" name="Google Shape;21302;p23"/>
            <p:cNvSpPr/>
            <p:nvPr/>
          </p:nvSpPr>
          <p:spPr>
            <a:xfrm>
              <a:off x="35441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3" name="Google Shape;21303;p23"/>
            <p:cNvSpPr/>
            <p:nvPr/>
          </p:nvSpPr>
          <p:spPr>
            <a:xfrm>
              <a:off x="3542975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4" name="Google Shape;21304;p23"/>
            <p:cNvSpPr/>
            <p:nvPr/>
          </p:nvSpPr>
          <p:spPr>
            <a:xfrm>
              <a:off x="3747100" y="2644575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10378"/>
                    <a:pt x="2995" y="13371"/>
                    <a:pt x="6690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5" name="Google Shape;21305;p23"/>
            <p:cNvSpPr/>
            <p:nvPr/>
          </p:nvSpPr>
          <p:spPr>
            <a:xfrm>
              <a:off x="374610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2" y="13372"/>
                    <a:pt x="81" y="10392"/>
                    <a:pt x="81" y="6730"/>
                  </a:cubicBezTo>
                  <a:cubicBezTo>
                    <a:pt x="81" y="3062"/>
                    <a:pt x="3062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10439"/>
                    <a:pt x="3015" y="13453"/>
                    <a:pt x="6730" y="13453"/>
                  </a:cubicBezTo>
                  <a:cubicBezTo>
                    <a:pt x="10438" y="13453"/>
                    <a:pt x="13453" y="1043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6" name="Google Shape;21306;p23"/>
            <p:cNvSpPr/>
            <p:nvPr/>
          </p:nvSpPr>
          <p:spPr>
            <a:xfrm>
              <a:off x="3770550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7" name="Google Shape;21307;p23"/>
            <p:cNvSpPr/>
            <p:nvPr/>
          </p:nvSpPr>
          <p:spPr>
            <a:xfrm>
              <a:off x="3769525" y="2670525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8" name="Google Shape;21308;p23"/>
            <p:cNvSpPr/>
            <p:nvPr/>
          </p:nvSpPr>
          <p:spPr>
            <a:xfrm>
              <a:off x="379565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1" y="1"/>
                    <a:pt x="1" y="2098"/>
                    <a:pt x="1" y="4674"/>
                  </a:cubicBezTo>
                  <a:cubicBezTo>
                    <a:pt x="1" y="7256"/>
                    <a:pt x="2091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9" name="Google Shape;21309;p23"/>
            <p:cNvSpPr/>
            <p:nvPr/>
          </p:nvSpPr>
          <p:spPr>
            <a:xfrm>
              <a:off x="379465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0" name="Google Shape;21310;p23"/>
            <p:cNvSpPr/>
            <p:nvPr/>
          </p:nvSpPr>
          <p:spPr>
            <a:xfrm>
              <a:off x="3824475" y="272547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1" name="Google Shape;21311;p23"/>
            <p:cNvSpPr/>
            <p:nvPr/>
          </p:nvSpPr>
          <p:spPr>
            <a:xfrm>
              <a:off x="3823300" y="272447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2" name="Google Shape;21312;p23"/>
            <p:cNvSpPr/>
            <p:nvPr/>
          </p:nvSpPr>
          <p:spPr>
            <a:xfrm>
              <a:off x="384960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3" name="Google Shape;21313;p23"/>
            <p:cNvSpPr/>
            <p:nvPr/>
          </p:nvSpPr>
          <p:spPr>
            <a:xfrm>
              <a:off x="3848600" y="274960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4" name="Google Shape;21314;p23"/>
            <p:cNvSpPr/>
            <p:nvPr/>
          </p:nvSpPr>
          <p:spPr>
            <a:xfrm>
              <a:off x="387825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07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5" name="Google Shape;21315;p23"/>
            <p:cNvSpPr/>
            <p:nvPr/>
          </p:nvSpPr>
          <p:spPr>
            <a:xfrm>
              <a:off x="3877250" y="277842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6" name="Google Shape;21316;p23"/>
            <p:cNvSpPr/>
            <p:nvPr/>
          </p:nvSpPr>
          <p:spPr>
            <a:xfrm>
              <a:off x="408140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7" name="Google Shape;21317;p23"/>
            <p:cNvSpPr/>
            <p:nvPr/>
          </p:nvSpPr>
          <p:spPr>
            <a:xfrm>
              <a:off x="4080375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8" name="Google Shape;21318;p23"/>
            <p:cNvSpPr/>
            <p:nvPr/>
          </p:nvSpPr>
          <p:spPr>
            <a:xfrm>
              <a:off x="4104825" y="2671550"/>
              <a:ext cx="283900" cy="284050"/>
            </a:xfrm>
            <a:custGeom>
              <a:avLst/>
              <a:gdLst/>
              <a:ahLst/>
              <a:cxnLst/>
              <a:rect l="l" t="t" r="r" b="b"/>
              <a:pathLst>
                <a:path w="11356" h="11362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62"/>
                    <a:pt x="5678" y="11362"/>
                  </a:cubicBezTo>
                  <a:cubicBezTo>
                    <a:pt x="8813" y="11362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9" name="Google Shape;21319;p23"/>
            <p:cNvSpPr/>
            <p:nvPr/>
          </p:nvSpPr>
          <p:spPr>
            <a:xfrm>
              <a:off x="4103650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0" name="Google Shape;21320;p23"/>
            <p:cNvSpPr/>
            <p:nvPr/>
          </p:nvSpPr>
          <p:spPr>
            <a:xfrm>
              <a:off x="4129950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1" name="Google Shape;21321;p23"/>
            <p:cNvSpPr/>
            <p:nvPr/>
          </p:nvSpPr>
          <p:spPr>
            <a:xfrm>
              <a:off x="4128925" y="269565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34"/>
                    <a:pt x="4714" y="9434"/>
                  </a:cubicBezTo>
                  <a:cubicBezTo>
                    <a:pt x="7310" y="9434"/>
                    <a:pt x="9427" y="7316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2" name="Google Shape;21322;p23"/>
            <p:cNvSpPr/>
            <p:nvPr/>
          </p:nvSpPr>
          <p:spPr>
            <a:xfrm>
              <a:off x="415860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3" name="Google Shape;21323;p23"/>
            <p:cNvSpPr/>
            <p:nvPr/>
          </p:nvSpPr>
          <p:spPr>
            <a:xfrm>
              <a:off x="4157575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4" name="Google Shape;21324;p23"/>
            <p:cNvSpPr/>
            <p:nvPr/>
          </p:nvSpPr>
          <p:spPr>
            <a:xfrm>
              <a:off x="4183875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5" name="Google Shape;21325;p23"/>
            <p:cNvSpPr/>
            <p:nvPr/>
          </p:nvSpPr>
          <p:spPr>
            <a:xfrm>
              <a:off x="418270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6" name="Google Shape;21326;p23"/>
            <p:cNvSpPr/>
            <p:nvPr/>
          </p:nvSpPr>
          <p:spPr>
            <a:xfrm>
              <a:off x="4212550" y="277942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7" name="Google Shape;21327;p23"/>
            <p:cNvSpPr/>
            <p:nvPr/>
          </p:nvSpPr>
          <p:spPr>
            <a:xfrm>
              <a:off x="4211525" y="277842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8" name="Google Shape;21328;p23"/>
            <p:cNvSpPr/>
            <p:nvPr/>
          </p:nvSpPr>
          <p:spPr>
            <a:xfrm>
              <a:off x="4415675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2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9" name="Google Shape;21329;p23"/>
            <p:cNvSpPr/>
            <p:nvPr/>
          </p:nvSpPr>
          <p:spPr>
            <a:xfrm>
              <a:off x="4414650" y="26435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2"/>
                    <a:pt x="13365" y="6730"/>
                  </a:cubicBezTo>
                  <a:cubicBezTo>
                    <a:pt x="13365" y="10392"/>
                    <a:pt x="10385" y="13372"/>
                    <a:pt x="6723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8"/>
                    <a:pt x="6723" y="88"/>
                  </a:cubicBezTo>
                  <a:close/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10439"/>
                    <a:pt x="3015" y="13453"/>
                    <a:pt x="6723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0" name="Google Shape;21330;p23"/>
            <p:cNvSpPr/>
            <p:nvPr/>
          </p:nvSpPr>
          <p:spPr>
            <a:xfrm>
              <a:off x="4438925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8813"/>
                    <a:pt x="2550" y="11362"/>
                    <a:pt x="5685" y="11362"/>
                  </a:cubicBezTo>
                  <a:cubicBezTo>
                    <a:pt x="8820" y="11362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1" name="Google Shape;21331;p23"/>
            <p:cNvSpPr/>
            <p:nvPr/>
          </p:nvSpPr>
          <p:spPr>
            <a:xfrm>
              <a:off x="4437925" y="2670525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2" name="Google Shape;21332;p23"/>
            <p:cNvSpPr/>
            <p:nvPr/>
          </p:nvSpPr>
          <p:spPr>
            <a:xfrm>
              <a:off x="4464225" y="269665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3" name="Google Shape;21333;p23"/>
            <p:cNvSpPr/>
            <p:nvPr/>
          </p:nvSpPr>
          <p:spPr>
            <a:xfrm>
              <a:off x="4463025" y="2695650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34"/>
                    <a:pt x="4721" y="9434"/>
                  </a:cubicBezTo>
                  <a:cubicBezTo>
                    <a:pt x="7317" y="9434"/>
                    <a:pt x="9434" y="7316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4" name="Google Shape;21334;p23"/>
            <p:cNvSpPr/>
            <p:nvPr/>
          </p:nvSpPr>
          <p:spPr>
            <a:xfrm>
              <a:off x="4492875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5" name="Google Shape;21335;p23"/>
            <p:cNvSpPr/>
            <p:nvPr/>
          </p:nvSpPr>
          <p:spPr>
            <a:xfrm>
              <a:off x="4491850" y="272447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0"/>
                    <a:pt x="3568" y="7040"/>
                  </a:cubicBezTo>
                  <a:cubicBezTo>
                    <a:pt x="1646" y="7040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6" name="Google Shape;21336;p23"/>
            <p:cNvSpPr/>
            <p:nvPr/>
          </p:nvSpPr>
          <p:spPr>
            <a:xfrm>
              <a:off x="4518150" y="275060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7" name="Google Shape;21337;p23"/>
            <p:cNvSpPr/>
            <p:nvPr/>
          </p:nvSpPr>
          <p:spPr>
            <a:xfrm>
              <a:off x="451697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8" name="Google Shape;21338;p23"/>
            <p:cNvSpPr/>
            <p:nvPr/>
          </p:nvSpPr>
          <p:spPr>
            <a:xfrm>
              <a:off x="454682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07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9" name="Google Shape;21339;p23"/>
            <p:cNvSpPr/>
            <p:nvPr/>
          </p:nvSpPr>
          <p:spPr>
            <a:xfrm>
              <a:off x="454580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0" name="Google Shape;21340;p23"/>
            <p:cNvSpPr/>
            <p:nvPr/>
          </p:nvSpPr>
          <p:spPr>
            <a:xfrm>
              <a:off x="4749950" y="264457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1" name="Google Shape;21341;p23"/>
            <p:cNvSpPr/>
            <p:nvPr/>
          </p:nvSpPr>
          <p:spPr>
            <a:xfrm>
              <a:off x="4748775" y="26435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2" name="Google Shape;21342;p23"/>
            <p:cNvSpPr/>
            <p:nvPr/>
          </p:nvSpPr>
          <p:spPr>
            <a:xfrm>
              <a:off x="4773200" y="2671550"/>
              <a:ext cx="284075" cy="284050"/>
            </a:xfrm>
            <a:custGeom>
              <a:avLst/>
              <a:gdLst/>
              <a:ahLst/>
              <a:cxnLst/>
              <a:rect l="l" t="t" r="r" b="b"/>
              <a:pathLst>
                <a:path w="11363" h="11362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8" y="11362"/>
                  </a:cubicBezTo>
                  <a:cubicBezTo>
                    <a:pt x="8821" y="11362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3" name="Google Shape;21343;p23"/>
            <p:cNvSpPr/>
            <p:nvPr/>
          </p:nvSpPr>
          <p:spPr>
            <a:xfrm>
              <a:off x="4772200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4" name="Google Shape;21344;p23"/>
            <p:cNvSpPr/>
            <p:nvPr/>
          </p:nvSpPr>
          <p:spPr>
            <a:xfrm>
              <a:off x="4798500" y="269665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6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6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5" name="Google Shape;21345;p23"/>
            <p:cNvSpPr/>
            <p:nvPr/>
          </p:nvSpPr>
          <p:spPr>
            <a:xfrm>
              <a:off x="4797325" y="269565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3" y="9434"/>
                  </a:cubicBezTo>
                  <a:cubicBezTo>
                    <a:pt x="7316" y="9434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6" name="Google Shape;21346;p23"/>
            <p:cNvSpPr/>
            <p:nvPr/>
          </p:nvSpPr>
          <p:spPr>
            <a:xfrm>
              <a:off x="4827150" y="272547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7" name="Google Shape;21347;p23"/>
            <p:cNvSpPr/>
            <p:nvPr/>
          </p:nvSpPr>
          <p:spPr>
            <a:xfrm>
              <a:off x="4826150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0" y="7040"/>
                  </a:cubicBezTo>
                  <a:cubicBezTo>
                    <a:pt x="1645" y="7040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8" name="Google Shape;21348;p23"/>
            <p:cNvSpPr/>
            <p:nvPr/>
          </p:nvSpPr>
          <p:spPr>
            <a:xfrm>
              <a:off x="4852275" y="275060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9" name="Google Shape;21349;p23"/>
            <p:cNvSpPr/>
            <p:nvPr/>
          </p:nvSpPr>
          <p:spPr>
            <a:xfrm>
              <a:off x="4851250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0" name="Google Shape;21350;p23"/>
            <p:cNvSpPr/>
            <p:nvPr/>
          </p:nvSpPr>
          <p:spPr>
            <a:xfrm>
              <a:off x="4881100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1" name="Google Shape;21351;p23"/>
            <p:cNvSpPr/>
            <p:nvPr/>
          </p:nvSpPr>
          <p:spPr>
            <a:xfrm>
              <a:off x="4880075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3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2" name="Google Shape;21352;p23"/>
            <p:cNvSpPr/>
            <p:nvPr/>
          </p:nvSpPr>
          <p:spPr>
            <a:xfrm>
              <a:off x="5084225" y="2644575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3" name="Google Shape;21353;p23"/>
            <p:cNvSpPr/>
            <p:nvPr/>
          </p:nvSpPr>
          <p:spPr>
            <a:xfrm>
              <a:off x="5083050" y="26435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4" name="Google Shape;21354;p23"/>
            <p:cNvSpPr/>
            <p:nvPr/>
          </p:nvSpPr>
          <p:spPr>
            <a:xfrm>
              <a:off x="5107475" y="2671550"/>
              <a:ext cx="283925" cy="284050"/>
            </a:xfrm>
            <a:custGeom>
              <a:avLst/>
              <a:gdLst/>
              <a:ahLst/>
              <a:cxnLst/>
              <a:rect l="l" t="t" r="r" b="b"/>
              <a:pathLst>
                <a:path w="11357" h="11362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62"/>
                    <a:pt x="5679" y="11362"/>
                  </a:cubicBezTo>
                  <a:cubicBezTo>
                    <a:pt x="8814" y="11362"/>
                    <a:pt x="11356" y="8813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5" name="Google Shape;21355;p23"/>
            <p:cNvSpPr/>
            <p:nvPr/>
          </p:nvSpPr>
          <p:spPr>
            <a:xfrm>
              <a:off x="5106475" y="267052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6" name="Google Shape;21356;p23"/>
            <p:cNvSpPr/>
            <p:nvPr/>
          </p:nvSpPr>
          <p:spPr>
            <a:xfrm>
              <a:off x="5132600" y="269665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7" name="Google Shape;21357;p23"/>
            <p:cNvSpPr/>
            <p:nvPr/>
          </p:nvSpPr>
          <p:spPr>
            <a:xfrm>
              <a:off x="5131600" y="269565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34"/>
                    <a:pt x="4714" y="9434"/>
                  </a:cubicBezTo>
                  <a:cubicBezTo>
                    <a:pt x="7316" y="9434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8" name="Google Shape;21358;p23"/>
            <p:cNvSpPr/>
            <p:nvPr/>
          </p:nvSpPr>
          <p:spPr>
            <a:xfrm>
              <a:off x="5161425" y="272547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9" name="Google Shape;21359;p23"/>
            <p:cNvSpPr/>
            <p:nvPr/>
          </p:nvSpPr>
          <p:spPr>
            <a:xfrm>
              <a:off x="5160425" y="272447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0" name="Google Shape;21360;p23"/>
            <p:cNvSpPr/>
            <p:nvPr/>
          </p:nvSpPr>
          <p:spPr>
            <a:xfrm>
              <a:off x="5186550" y="275060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1" name="Google Shape;21361;p23"/>
            <p:cNvSpPr/>
            <p:nvPr/>
          </p:nvSpPr>
          <p:spPr>
            <a:xfrm>
              <a:off x="5185525" y="274960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1"/>
                    <a:pt x="2557" y="81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2" name="Google Shape;21362;p23"/>
            <p:cNvSpPr/>
            <p:nvPr/>
          </p:nvSpPr>
          <p:spPr>
            <a:xfrm>
              <a:off x="5215375" y="277942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07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3" name="Google Shape;21363;p23"/>
            <p:cNvSpPr/>
            <p:nvPr/>
          </p:nvSpPr>
          <p:spPr>
            <a:xfrm>
              <a:off x="5214350" y="277842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78"/>
                    <a:pt x="628" y="2812"/>
                    <a:pt x="1404" y="2812"/>
                  </a:cubicBezTo>
                  <a:cubicBezTo>
                    <a:pt x="2179" y="2812"/>
                    <a:pt x="2813" y="2178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4" name="Google Shape;21364;p23"/>
            <p:cNvSpPr/>
            <p:nvPr/>
          </p:nvSpPr>
          <p:spPr>
            <a:xfrm>
              <a:off x="358157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5" name="Google Shape;21365;p23"/>
            <p:cNvSpPr/>
            <p:nvPr/>
          </p:nvSpPr>
          <p:spPr>
            <a:xfrm>
              <a:off x="358055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2"/>
                  </a:moveTo>
                  <a:cubicBezTo>
                    <a:pt x="10392" y="82"/>
                    <a:pt x="13365" y="3062"/>
                    <a:pt x="13365" y="6730"/>
                  </a:cubicBezTo>
                  <a:cubicBezTo>
                    <a:pt x="13365" y="10392"/>
                    <a:pt x="1039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lose/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10432" y="13453"/>
                    <a:pt x="13453" y="10439"/>
                    <a:pt x="13453" y="6730"/>
                  </a:cubicBezTo>
                  <a:cubicBezTo>
                    <a:pt x="13453" y="3015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6" name="Google Shape;21366;p23"/>
            <p:cNvSpPr/>
            <p:nvPr/>
          </p:nvSpPr>
          <p:spPr>
            <a:xfrm>
              <a:off x="3604825" y="2766625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7" name="Google Shape;21367;p23"/>
            <p:cNvSpPr/>
            <p:nvPr/>
          </p:nvSpPr>
          <p:spPr>
            <a:xfrm>
              <a:off x="360382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8" name="Google Shape;21368;p23"/>
            <p:cNvSpPr/>
            <p:nvPr/>
          </p:nvSpPr>
          <p:spPr>
            <a:xfrm>
              <a:off x="363012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9" name="Google Shape;21369;p23"/>
            <p:cNvSpPr/>
            <p:nvPr/>
          </p:nvSpPr>
          <p:spPr>
            <a:xfrm>
              <a:off x="3628950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7316"/>
                    <a:pt x="2117" y="9427"/>
                    <a:pt x="4720" y="9427"/>
                  </a:cubicBezTo>
                  <a:cubicBezTo>
                    <a:pt x="7316" y="9427"/>
                    <a:pt x="9433" y="7316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0" name="Google Shape;21370;p23"/>
            <p:cNvSpPr/>
            <p:nvPr/>
          </p:nvSpPr>
          <p:spPr>
            <a:xfrm>
              <a:off x="365877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1" name="Google Shape;21371;p23"/>
            <p:cNvSpPr/>
            <p:nvPr/>
          </p:nvSpPr>
          <p:spPr>
            <a:xfrm>
              <a:off x="365777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2" name="Google Shape;21372;p23"/>
            <p:cNvSpPr/>
            <p:nvPr/>
          </p:nvSpPr>
          <p:spPr>
            <a:xfrm>
              <a:off x="3683900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3" name="Google Shape;21373;p23"/>
            <p:cNvSpPr/>
            <p:nvPr/>
          </p:nvSpPr>
          <p:spPr>
            <a:xfrm>
              <a:off x="368287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9" y="3924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65"/>
                    <a:pt x="1147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4" name="Google Shape;21374;p23"/>
            <p:cNvSpPr/>
            <p:nvPr/>
          </p:nvSpPr>
          <p:spPr>
            <a:xfrm>
              <a:off x="371272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5" name="Google Shape;21375;p23"/>
            <p:cNvSpPr/>
            <p:nvPr/>
          </p:nvSpPr>
          <p:spPr>
            <a:xfrm>
              <a:off x="3711700" y="2873325"/>
              <a:ext cx="70325" cy="70475"/>
            </a:xfrm>
            <a:custGeom>
              <a:avLst/>
              <a:gdLst/>
              <a:ahLst/>
              <a:cxnLst/>
              <a:rect l="l" t="t" r="r" b="b"/>
              <a:pathLst>
                <a:path w="2813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75" y="2738"/>
                    <a:pt x="82" y="2145"/>
                    <a:pt x="82" y="1410"/>
                  </a:cubicBezTo>
                  <a:cubicBezTo>
                    <a:pt x="82" y="681"/>
                    <a:pt x="675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34"/>
                    <a:pt x="1" y="1410"/>
                  </a:cubicBezTo>
                  <a:cubicBezTo>
                    <a:pt x="1" y="2185"/>
                    <a:pt x="628" y="2819"/>
                    <a:pt x="1410" y="2819"/>
                  </a:cubicBezTo>
                  <a:cubicBezTo>
                    <a:pt x="2186" y="2819"/>
                    <a:pt x="2813" y="2185"/>
                    <a:pt x="2813" y="1410"/>
                  </a:cubicBezTo>
                  <a:cubicBezTo>
                    <a:pt x="2813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6" name="Google Shape;21376;p23"/>
            <p:cNvSpPr/>
            <p:nvPr/>
          </p:nvSpPr>
          <p:spPr>
            <a:xfrm>
              <a:off x="39158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10378"/>
                    <a:pt x="2994" y="13371"/>
                    <a:pt x="6683" y="13371"/>
                  </a:cubicBezTo>
                  <a:cubicBezTo>
                    <a:pt x="10378" y="13371"/>
                    <a:pt x="13372" y="10378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7" name="Google Shape;21377;p23"/>
            <p:cNvSpPr/>
            <p:nvPr/>
          </p:nvSpPr>
          <p:spPr>
            <a:xfrm>
              <a:off x="3914675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1" y="3062"/>
                    <a:pt x="13371" y="6730"/>
                  </a:cubicBezTo>
                  <a:cubicBezTo>
                    <a:pt x="13371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8" name="Google Shape;21378;p23"/>
            <p:cNvSpPr/>
            <p:nvPr/>
          </p:nvSpPr>
          <p:spPr>
            <a:xfrm>
              <a:off x="3939125" y="2766625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9" name="Google Shape;21379;p23"/>
            <p:cNvSpPr/>
            <p:nvPr/>
          </p:nvSpPr>
          <p:spPr>
            <a:xfrm>
              <a:off x="393810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0" name="Google Shape;21380;p23"/>
            <p:cNvSpPr/>
            <p:nvPr/>
          </p:nvSpPr>
          <p:spPr>
            <a:xfrm>
              <a:off x="3964400" y="2791725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1" name="Google Shape;21381;p23"/>
            <p:cNvSpPr/>
            <p:nvPr/>
          </p:nvSpPr>
          <p:spPr>
            <a:xfrm>
              <a:off x="3963225" y="2790725"/>
              <a:ext cx="235850" cy="235675"/>
            </a:xfrm>
            <a:custGeom>
              <a:avLst/>
              <a:gdLst/>
              <a:ahLst/>
              <a:cxnLst/>
              <a:rect l="l" t="t" r="r" b="b"/>
              <a:pathLst>
                <a:path w="9434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34" y="7316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2" name="Google Shape;21382;p23"/>
            <p:cNvSpPr/>
            <p:nvPr/>
          </p:nvSpPr>
          <p:spPr>
            <a:xfrm>
              <a:off x="3993050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3" name="Google Shape;21383;p23"/>
            <p:cNvSpPr/>
            <p:nvPr/>
          </p:nvSpPr>
          <p:spPr>
            <a:xfrm>
              <a:off x="399205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6"/>
                    <a:pt x="7047" y="3561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4" name="Google Shape;21384;p23"/>
            <p:cNvSpPr/>
            <p:nvPr/>
          </p:nvSpPr>
          <p:spPr>
            <a:xfrm>
              <a:off x="4018175" y="2845675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5" name="Google Shape;21385;p23"/>
            <p:cNvSpPr/>
            <p:nvPr/>
          </p:nvSpPr>
          <p:spPr>
            <a:xfrm>
              <a:off x="4017175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4"/>
                    <a:pt x="3924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72" y="5118"/>
                    <a:pt x="5118" y="3965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6" name="Google Shape;21386;p23"/>
            <p:cNvSpPr/>
            <p:nvPr/>
          </p:nvSpPr>
          <p:spPr>
            <a:xfrm>
              <a:off x="404700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7"/>
                    <a:pt x="1" y="1363"/>
                  </a:cubicBezTo>
                  <a:cubicBezTo>
                    <a:pt x="1" y="2118"/>
                    <a:pt x="614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7" name="Google Shape;21387;p23"/>
            <p:cNvSpPr/>
            <p:nvPr/>
          </p:nvSpPr>
          <p:spPr>
            <a:xfrm>
              <a:off x="4046000" y="2873325"/>
              <a:ext cx="70300" cy="70475"/>
            </a:xfrm>
            <a:custGeom>
              <a:avLst/>
              <a:gdLst/>
              <a:ahLst/>
              <a:cxnLst/>
              <a:rect l="l" t="t" r="r" b="b"/>
              <a:pathLst>
                <a:path w="2812" h="2819" extrusionOk="0">
                  <a:moveTo>
                    <a:pt x="1403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03" y="2738"/>
                  </a:cubicBezTo>
                  <a:cubicBezTo>
                    <a:pt x="674" y="2738"/>
                    <a:pt x="81" y="2145"/>
                    <a:pt x="81" y="1410"/>
                  </a:cubicBezTo>
                  <a:cubicBezTo>
                    <a:pt x="81" y="681"/>
                    <a:pt x="674" y="88"/>
                    <a:pt x="1403" y="88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34"/>
                    <a:pt x="0" y="1410"/>
                  </a:cubicBezTo>
                  <a:cubicBezTo>
                    <a:pt x="0" y="2185"/>
                    <a:pt x="627" y="2819"/>
                    <a:pt x="1403" y="2819"/>
                  </a:cubicBezTo>
                  <a:cubicBezTo>
                    <a:pt x="2185" y="2819"/>
                    <a:pt x="2812" y="2185"/>
                    <a:pt x="2812" y="1410"/>
                  </a:cubicBezTo>
                  <a:cubicBezTo>
                    <a:pt x="2812" y="634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8" name="Google Shape;21388;p23"/>
            <p:cNvSpPr/>
            <p:nvPr/>
          </p:nvSpPr>
          <p:spPr>
            <a:xfrm>
              <a:off x="4250125" y="2739650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10378"/>
                    <a:pt x="2988" y="13371"/>
                    <a:pt x="6683" y="13371"/>
                  </a:cubicBezTo>
                  <a:cubicBezTo>
                    <a:pt x="10378" y="13371"/>
                    <a:pt x="13365" y="10378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9" name="Google Shape;21389;p23"/>
            <p:cNvSpPr/>
            <p:nvPr/>
          </p:nvSpPr>
          <p:spPr>
            <a:xfrm>
              <a:off x="4248950" y="27386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8" y="13372"/>
                    <a:pt x="88" y="10392"/>
                    <a:pt x="88" y="6730"/>
                  </a:cubicBezTo>
                  <a:cubicBezTo>
                    <a:pt x="88" y="3062"/>
                    <a:pt x="3068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0" y="3015"/>
                    <a:pt x="0" y="6730"/>
                  </a:cubicBezTo>
                  <a:cubicBezTo>
                    <a:pt x="0" y="10439"/>
                    <a:pt x="3021" y="13453"/>
                    <a:pt x="6730" y="13453"/>
                  </a:cubicBezTo>
                  <a:cubicBezTo>
                    <a:pt x="10438" y="13453"/>
                    <a:pt x="13459" y="10439"/>
                    <a:pt x="13459" y="6730"/>
                  </a:cubicBezTo>
                  <a:cubicBezTo>
                    <a:pt x="13459" y="3015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0" name="Google Shape;21390;p23"/>
            <p:cNvSpPr/>
            <p:nvPr/>
          </p:nvSpPr>
          <p:spPr>
            <a:xfrm>
              <a:off x="427340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1" name="Google Shape;21391;p23"/>
            <p:cNvSpPr/>
            <p:nvPr/>
          </p:nvSpPr>
          <p:spPr>
            <a:xfrm>
              <a:off x="4272375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2" name="Google Shape;21392;p23"/>
            <p:cNvSpPr/>
            <p:nvPr/>
          </p:nvSpPr>
          <p:spPr>
            <a:xfrm>
              <a:off x="4298500" y="2791725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3" name="Google Shape;21393;p23"/>
            <p:cNvSpPr/>
            <p:nvPr/>
          </p:nvSpPr>
          <p:spPr>
            <a:xfrm>
              <a:off x="4297500" y="2790725"/>
              <a:ext cx="235675" cy="235675"/>
            </a:xfrm>
            <a:custGeom>
              <a:avLst/>
              <a:gdLst/>
              <a:ahLst/>
              <a:cxnLst/>
              <a:rect l="l" t="t" r="r" b="b"/>
              <a:pathLst>
                <a:path w="9427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7316"/>
                    <a:pt x="2118" y="9427"/>
                    <a:pt x="4714" y="9427"/>
                  </a:cubicBezTo>
                  <a:cubicBezTo>
                    <a:pt x="7316" y="9427"/>
                    <a:pt x="9427" y="7316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4" name="Google Shape;21394;p23"/>
            <p:cNvSpPr/>
            <p:nvPr/>
          </p:nvSpPr>
          <p:spPr>
            <a:xfrm>
              <a:off x="4327325" y="2820550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5" name="Google Shape;21395;p23"/>
            <p:cNvSpPr/>
            <p:nvPr/>
          </p:nvSpPr>
          <p:spPr>
            <a:xfrm>
              <a:off x="4326325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6" name="Google Shape;21396;p23"/>
            <p:cNvSpPr/>
            <p:nvPr/>
          </p:nvSpPr>
          <p:spPr>
            <a:xfrm>
              <a:off x="435245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7" name="Google Shape;21397;p23"/>
            <p:cNvSpPr/>
            <p:nvPr/>
          </p:nvSpPr>
          <p:spPr>
            <a:xfrm>
              <a:off x="4351450" y="2844675"/>
              <a:ext cx="127950" cy="127950"/>
            </a:xfrm>
            <a:custGeom>
              <a:avLst/>
              <a:gdLst/>
              <a:ahLst/>
              <a:cxnLst/>
              <a:rect l="l" t="t" r="r" b="b"/>
              <a:pathLst>
                <a:path w="5118" h="5118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4"/>
                    <a:pt x="3925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65"/>
                    <a:pt x="1146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8" name="Google Shape;21398;p23"/>
            <p:cNvSpPr/>
            <p:nvPr/>
          </p:nvSpPr>
          <p:spPr>
            <a:xfrm>
              <a:off x="4381275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9" name="Google Shape;21399;p23"/>
            <p:cNvSpPr/>
            <p:nvPr/>
          </p:nvSpPr>
          <p:spPr>
            <a:xfrm>
              <a:off x="4380100" y="28733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410" y="88"/>
                  </a:moveTo>
                  <a:cubicBezTo>
                    <a:pt x="2145" y="88"/>
                    <a:pt x="2738" y="681"/>
                    <a:pt x="2738" y="1410"/>
                  </a:cubicBezTo>
                  <a:cubicBezTo>
                    <a:pt x="2738" y="2145"/>
                    <a:pt x="2145" y="2738"/>
                    <a:pt x="1410" y="2738"/>
                  </a:cubicBezTo>
                  <a:cubicBezTo>
                    <a:pt x="681" y="2738"/>
                    <a:pt x="88" y="2145"/>
                    <a:pt x="88" y="1410"/>
                  </a:cubicBezTo>
                  <a:cubicBezTo>
                    <a:pt x="88" y="681"/>
                    <a:pt x="681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34"/>
                    <a:pt x="0" y="1410"/>
                  </a:cubicBezTo>
                  <a:cubicBezTo>
                    <a:pt x="0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0" name="Google Shape;21400;p23"/>
            <p:cNvSpPr/>
            <p:nvPr/>
          </p:nvSpPr>
          <p:spPr>
            <a:xfrm>
              <a:off x="4584250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7" y="13371"/>
                    <a:pt x="13371" y="10378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1" name="Google Shape;21401;p23"/>
            <p:cNvSpPr/>
            <p:nvPr/>
          </p:nvSpPr>
          <p:spPr>
            <a:xfrm>
              <a:off x="4583225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1" y="82"/>
                    <a:pt x="13372" y="3062"/>
                    <a:pt x="13372" y="6730"/>
                  </a:cubicBezTo>
                  <a:cubicBezTo>
                    <a:pt x="13372" y="10392"/>
                    <a:pt x="10391" y="13372"/>
                    <a:pt x="6730" y="13372"/>
                  </a:cubicBezTo>
                  <a:cubicBezTo>
                    <a:pt x="3069" y="13372"/>
                    <a:pt x="88" y="10392"/>
                    <a:pt x="88" y="6730"/>
                  </a:cubicBezTo>
                  <a:cubicBezTo>
                    <a:pt x="88" y="3062"/>
                    <a:pt x="3069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1" y="1"/>
                    <a:pt x="1" y="3015"/>
                    <a:pt x="1" y="6730"/>
                  </a:cubicBezTo>
                  <a:cubicBezTo>
                    <a:pt x="1" y="10439"/>
                    <a:pt x="3021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2" name="Google Shape;21402;p23"/>
            <p:cNvSpPr/>
            <p:nvPr/>
          </p:nvSpPr>
          <p:spPr>
            <a:xfrm>
              <a:off x="4607675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3" name="Google Shape;21403;p23"/>
            <p:cNvSpPr/>
            <p:nvPr/>
          </p:nvSpPr>
          <p:spPr>
            <a:xfrm>
              <a:off x="4606650" y="27656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4" name="Google Shape;21404;p23"/>
            <p:cNvSpPr/>
            <p:nvPr/>
          </p:nvSpPr>
          <p:spPr>
            <a:xfrm>
              <a:off x="4632800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5" name="Google Shape;21405;p23"/>
            <p:cNvSpPr/>
            <p:nvPr/>
          </p:nvSpPr>
          <p:spPr>
            <a:xfrm>
              <a:off x="4631775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7316"/>
                    <a:pt x="2118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6" name="Google Shape;21406;p23"/>
            <p:cNvSpPr/>
            <p:nvPr/>
          </p:nvSpPr>
          <p:spPr>
            <a:xfrm>
              <a:off x="4661625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7" name="Google Shape;21407;p23"/>
            <p:cNvSpPr/>
            <p:nvPr/>
          </p:nvSpPr>
          <p:spPr>
            <a:xfrm>
              <a:off x="46606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6"/>
                    <a:pt x="7040" y="3561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8" name="Google Shape;21408;p23"/>
            <p:cNvSpPr/>
            <p:nvPr/>
          </p:nvSpPr>
          <p:spPr>
            <a:xfrm>
              <a:off x="4686725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9" name="Google Shape;21409;p23"/>
            <p:cNvSpPr/>
            <p:nvPr/>
          </p:nvSpPr>
          <p:spPr>
            <a:xfrm>
              <a:off x="4685725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8" y="3965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0" name="Google Shape;21410;p23"/>
            <p:cNvSpPr/>
            <p:nvPr/>
          </p:nvSpPr>
          <p:spPr>
            <a:xfrm>
              <a:off x="47155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7"/>
                    <a:pt x="1" y="1363"/>
                  </a:cubicBezTo>
                  <a:cubicBezTo>
                    <a:pt x="1" y="2118"/>
                    <a:pt x="608" y="2731"/>
                    <a:pt x="1363" y="2731"/>
                  </a:cubicBezTo>
                  <a:cubicBezTo>
                    <a:pt x="2118" y="2731"/>
                    <a:pt x="2732" y="2118"/>
                    <a:pt x="2732" y="1363"/>
                  </a:cubicBezTo>
                  <a:cubicBezTo>
                    <a:pt x="2732" y="607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1" name="Google Shape;21411;p23"/>
            <p:cNvSpPr/>
            <p:nvPr/>
          </p:nvSpPr>
          <p:spPr>
            <a:xfrm>
              <a:off x="471437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1" y="681"/>
                    <a:pt x="2731" y="1410"/>
                  </a:cubicBezTo>
                  <a:cubicBezTo>
                    <a:pt x="2731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34"/>
                    <a:pt x="1" y="1410"/>
                  </a:cubicBezTo>
                  <a:cubicBezTo>
                    <a:pt x="1" y="2185"/>
                    <a:pt x="634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2" name="Google Shape;21412;p23"/>
            <p:cNvSpPr/>
            <p:nvPr/>
          </p:nvSpPr>
          <p:spPr>
            <a:xfrm>
              <a:off x="4918525" y="27396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9" y="13371"/>
                  </a:cubicBezTo>
                  <a:cubicBezTo>
                    <a:pt x="10378" y="13371"/>
                    <a:pt x="13371" y="10378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3" name="Google Shape;21413;p23"/>
            <p:cNvSpPr/>
            <p:nvPr/>
          </p:nvSpPr>
          <p:spPr>
            <a:xfrm>
              <a:off x="4917500" y="27386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2"/>
                  </a:moveTo>
                  <a:cubicBezTo>
                    <a:pt x="10392" y="82"/>
                    <a:pt x="13372" y="3062"/>
                    <a:pt x="13372" y="6730"/>
                  </a:cubicBezTo>
                  <a:cubicBezTo>
                    <a:pt x="13372" y="10392"/>
                    <a:pt x="10392" y="13372"/>
                    <a:pt x="6730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30" y="82"/>
                  </a:cubicBezTo>
                  <a:close/>
                  <a:moveTo>
                    <a:pt x="6730" y="1"/>
                  </a:moveTo>
                  <a:cubicBezTo>
                    <a:pt x="3022" y="1"/>
                    <a:pt x="1" y="3015"/>
                    <a:pt x="1" y="6730"/>
                  </a:cubicBezTo>
                  <a:cubicBezTo>
                    <a:pt x="1" y="10439"/>
                    <a:pt x="3022" y="13453"/>
                    <a:pt x="6730" y="13453"/>
                  </a:cubicBezTo>
                  <a:cubicBezTo>
                    <a:pt x="10439" y="13453"/>
                    <a:pt x="13453" y="10439"/>
                    <a:pt x="13453" y="6730"/>
                  </a:cubicBezTo>
                  <a:cubicBezTo>
                    <a:pt x="13453" y="3015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4" name="Google Shape;21414;p23"/>
            <p:cNvSpPr/>
            <p:nvPr/>
          </p:nvSpPr>
          <p:spPr>
            <a:xfrm>
              <a:off x="4941950" y="2766625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5" name="Google Shape;21415;p23"/>
            <p:cNvSpPr/>
            <p:nvPr/>
          </p:nvSpPr>
          <p:spPr>
            <a:xfrm>
              <a:off x="4940950" y="2765600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6" name="Google Shape;21416;p23"/>
            <p:cNvSpPr/>
            <p:nvPr/>
          </p:nvSpPr>
          <p:spPr>
            <a:xfrm>
              <a:off x="4967075" y="2791725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7" name="Google Shape;21417;p23"/>
            <p:cNvSpPr/>
            <p:nvPr/>
          </p:nvSpPr>
          <p:spPr>
            <a:xfrm>
              <a:off x="4966050" y="2790725"/>
              <a:ext cx="235700" cy="235675"/>
            </a:xfrm>
            <a:custGeom>
              <a:avLst/>
              <a:gdLst/>
              <a:ahLst/>
              <a:cxnLst/>
              <a:rect l="l" t="t" r="r" b="b"/>
              <a:pathLst>
                <a:path w="9428" h="9427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7317" y="9427"/>
                    <a:pt x="9427" y="7316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8" name="Google Shape;21418;p23"/>
            <p:cNvSpPr/>
            <p:nvPr/>
          </p:nvSpPr>
          <p:spPr>
            <a:xfrm>
              <a:off x="4995900" y="2820550"/>
              <a:ext cx="176000" cy="176200"/>
            </a:xfrm>
            <a:custGeom>
              <a:avLst/>
              <a:gdLst/>
              <a:ahLst/>
              <a:cxnLst/>
              <a:rect l="l" t="t" r="r" b="b"/>
              <a:pathLst>
                <a:path w="7040" h="704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9" name="Google Shape;21419;p23"/>
            <p:cNvSpPr/>
            <p:nvPr/>
          </p:nvSpPr>
          <p:spPr>
            <a:xfrm>
              <a:off x="4994725" y="2819550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6"/>
                    <a:pt x="7046" y="3561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0" name="Google Shape;21420;p23"/>
            <p:cNvSpPr/>
            <p:nvPr/>
          </p:nvSpPr>
          <p:spPr>
            <a:xfrm>
              <a:off x="5021000" y="2845675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1" name="Google Shape;21421;p23"/>
            <p:cNvSpPr/>
            <p:nvPr/>
          </p:nvSpPr>
          <p:spPr>
            <a:xfrm>
              <a:off x="5020000" y="2844675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3965"/>
                    <a:pt x="1147" y="5118"/>
                    <a:pt x="2556" y="5118"/>
                  </a:cubicBezTo>
                  <a:cubicBezTo>
                    <a:pt x="3965" y="5118"/>
                    <a:pt x="5112" y="3965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2" name="Google Shape;21422;p23"/>
            <p:cNvSpPr/>
            <p:nvPr/>
          </p:nvSpPr>
          <p:spPr>
            <a:xfrm>
              <a:off x="5049675" y="2874500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8" y="2118"/>
                    <a:pt x="2738" y="1363"/>
                  </a:cubicBezTo>
                  <a:cubicBezTo>
                    <a:pt x="2738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3" name="Google Shape;21423;p23"/>
            <p:cNvSpPr/>
            <p:nvPr/>
          </p:nvSpPr>
          <p:spPr>
            <a:xfrm>
              <a:off x="5048650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8" y="2145"/>
                    <a:pt x="88" y="1410"/>
                  </a:cubicBezTo>
                  <a:cubicBezTo>
                    <a:pt x="88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5" y="2819"/>
                    <a:pt x="2819" y="2185"/>
                    <a:pt x="2819" y="1410"/>
                  </a:cubicBezTo>
                  <a:cubicBezTo>
                    <a:pt x="2819" y="634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4" name="Google Shape;21424;p23"/>
            <p:cNvSpPr/>
            <p:nvPr/>
          </p:nvSpPr>
          <p:spPr>
            <a:xfrm>
              <a:off x="5252800" y="2739650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10378"/>
                    <a:pt x="2994" y="13371"/>
                    <a:pt x="6683" y="13371"/>
                  </a:cubicBezTo>
                  <a:cubicBezTo>
                    <a:pt x="8314" y="13371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5" name="Google Shape;21425;p23"/>
            <p:cNvSpPr/>
            <p:nvPr/>
          </p:nvSpPr>
          <p:spPr>
            <a:xfrm>
              <a:off x="5251775" y="27386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1"/>
                  </a:moveTo>
                  <a:cubicBezTo>
                    <a:pt x="3015" y="1"/>
                    <a:pt x="1" y="3015"/>
                    <a:pt x="1" y="6730"/>
                  </a:cubicBezTo>
                  <a:cubicBezTo>
                    <a:pt x="1" y="10439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9"/>
                  </a:cubicBezTo>
                  <a:lnTo>
                    <a:pt x="11012" y="11801"/>
                  </a:lnTo>
                  <a:cubicBezTo>
                    <a:pt x="9852" y="12779"/>
                    <a:pt x="8362" y="13372"/>
                    <a:pt x="6724" y="13372"/>
                  </a:cubicBezTo>
                  <a:cubicBezTo>
                    <a:pt x="3062" y="13372"/>
                    <a:pt x="82" y="10392"/>
                    <a:pt x="82" y="6730"/>
                  </a:cubicBezTo>
                  <a:cubicBezTo>
                    <a:pt x="82" y="3062"/>
                    <a:pt x="3062" y="82"/>
                    <a:pt x="6724" y="82"/>
                  </a:cubicBezTo>
                  <a:cubicBezTo>
                    <a:pt x="8362" y="82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6" name="Google Shape;21426;p23"/>
            <p:cNvSpPr/>
            <p:nvPr/>
          </p:nvSpPr>
          <p:spPr>
            <a:xfrm>
              <a:off x="5276225" y="2766625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6"/>
                    <a:pt x="10034" y="9319"/>
                  </a:cubicBezTo>
                  <a:lnTo>
                    <a:pt x="10034" y="2036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7" name="Google Shape;21427;p23"/>
            <p:cNvSpPr/>
            <p:nvPr/>
          </p:nvSpPr>
          <p:spPr>
            <a:xfrm>
              <a:off x="5275050" y="2765600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8" name="Google Shape;21428;p23"/>
            <p:cNvSpPr/>
            <p:nvPr/>
          </p:nvSpPr>
          <p:spPr>
            <a:xfrm>
              <a:off x="5301350" y="2791725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06"/>
                    <a:pt x="9029" y="6359"/>
                  </a:cubicBezTo>
                  <a:lnTo>
                    <a:pt x="9029" y="2988"/>
                  </a:lnTo>
                  <a:cubicBezTo>
                    <a:pt x="8355" y="1241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9" name="Google Shape;21429;p23"/>
            <p:cNvSpPr/>
            <p:nvPr/>
          </p:nvSpPr>
          <p:spPr>
            <a:xfrm>
              <a:off x="5300325" y="2790725"/>
              <a:ext cx="226775" cy="235675"/>
            </a:xfrm>
            <a:custGeom>
              <a:avLst/>
              <a:gdLst/>
              <a:ahLst/>
              <a:cxnLst/>
              <a:rect l="l" t="t" r="r" b="b"/>
              <a:pathLst>
                <a:path w="9071" h="9427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7316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78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0" name="Google Shape;21430;p23"/>
            <p:cNvSpPr/>
            <p:nvPr/>
          </p:nvSpPr>
          <p:spPr>
            <a:xfrm>
              <a:off x="5330000" y="2820550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1" name="Google Shape;21431;p23"/>
            <p:cNvSpPr/>
            <p:nvPr/>
          </p:nvSpPr>
          <p:spPr>
            <a:xfrm>
              <a:off x="5329000" y="28195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2" name="Google Shape;21432;p23"/>
            <p:cNvSpPr/>
            <p:nvPr/>
          </p:nvSpPr>
          <p:spPr>
            <a:xfrm>
              <a:off x="5355300" y="2845675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3" name="Google Shape;21433;p23"/>
            <p:cNvSpPr/>
            <p:nvPr/>
          </p:nvSpPr>
          <p:spPr>
            <a:xfrm>
              <a:off x="5354100" y="2844675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4"/>
                    <a:pt x="3925" y="5030"/>
                    <a:pt x="2563" y="5030"/>
                  </a:cubicBezTo>
                  <a:cubicBezTo>
                    <a:pt x="1201" y="5030"/>
                    <a:pt x="88" y="3924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65"/>
                    <a:pt x="1154" y="5118"/>
                    <a:pt x="2563" y="5118"/>
                  </a:cubicBezTo>
                  <a:cubicBezTo>
                    <a:pt x="3972" y="5118"/>
                    <a:pt x="5119" y="3965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4" name="Google Shape;21434;p23"/>
            <p:cNvSpPr/>
            <p:nvPr/>
          </p:nvSpPr>
          <p:spPr>
            <a:xfrm>
              <a:off x="5383950" y="28745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7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07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5" name="Google Shape;21435;p23"/>
            <p:cNvSpPr/>
            <p:nvPr/>
          </p:nvSpPr>
          <p:spPr>
            <a:xfrm>
              <a:off x="5382925" y="2873325"/>
              <a:ext cx="70500" cy="70475"/>
            </a:xfrm>
            <a:custGeom>
              <a:avLst/>
              <a:gdLst/>
              <a:ahLst/>
              <a:cxnLst/>
              <a:rect l="l" t="t" r="r" b="b"/>
              <a:pathLst>
                <a:path w="2820" h="2819" extrusionOk="0">
                  <a:moveTo>
                    <a:pt x="1410" y="88"/>
                  </a:moveTo>
                  <a:cubicBezTo>
                    <a:pt x="2138" y="88"/>
                    <a:pt x="2732" y="681"/>
                    <a:pt x="2732" y="1410"/>
                  </a:cubicBezTo>
                  <a:cubicBezTo>
                    <a:pt x="2732" y="2145"/>
                    <a:pt x="2138" y="2738"/>
                    <a:pt x="1410" y="2738"/>
                  </a:cubicBezTo>
                  <a:cubicBezTo>
                    <a:pt x="682" y="2738"/>
                    <a:pt x="89" y="2145"/>
                    <a:pt x="89" y="1410"/>
                  </a:cubicBezTo>
                  <a:cubicBezTo>
                    <a:pt x="89" y="681"/>
                    <a:pt x="682" y="88"/>
                    <a:pt x="1410" y="88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34"/>
                    <a:pt x="1" y="1410"/>
                  </a:cubicBezTo>
                  <a:cubicBezTo>
                    <a:pt x="1" y="2185"/>
                    <a:pt x="635" y="2819"/>
                    <a:pt x="1410" y="2819"/>
                  </a:cubicBezTo>
                  <a:cubicBezTo>
                    <a:pt x="2186" y="2819"/>
                    <a:pt x="2819" y="2185"/>
                    <a:pt x="2819" y="1410"/>
                  </a:cubicBezTo>
                  <a:cubicBezTo>
                    <a:pt x="2819" y="634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6" name="Google Shape;21436;p23"/>
            <p:cNvSpPr/>
            <p:nvPr/>
          </p:nvSpPr>
          <p:spPr>
            <a:xfrm>
              <a:off x="3450750" y="2837750"/>
              <a:ext cx="296375" cy="334300"/>
            </a:xfrm>
            <a:custGeom>
              <a:avLst/>
              <a:gdLst/>
              <a:ahLst/>
              <a:cxnLst/>
              <a:rect l="l" t="t" r="r" b="b"/>
              <a:pathLst>
                <a:path w="11855" h="13372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4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7" name="Google Shape;21437;p23"/>
            <p:cNvSpPr/>
            <p:nvPr/>
          </p:nvSpPr>
          <p:spPr>
            <a:xfrm>
              <a:off x="3450750" y="2836750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1"/>
                    <a:pt x="5173" y="13371"/>
                  </a:cubicBezTo>
                  <a:cubicBezTo>
                    <a:pt x="3082" y="13371"/>
                    <a:pt x="1221" y="12400"/>
                    <a:pt x="1" y="10897"/>
                  </a:cubicBezTo>
                  <a:lnTo>
                    <a:pt x="1" y="11031"/>
                  </a:lnTo>
                  <a:cubicBezTo>
                    <a:pt x="1235" y="12508"/>
                    <a:pt x="3096" y="13452"/>
                    <a:pt x="5173" y="13452"/>
                  </a:cubicBezTo>
                  <a:cubicBezTo>
                    <a:pt x="8881" y="13452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8" name="Google Shape;21438;p23"/>
            <p:cNvSpPr/>
            <p:nvPr/>
          </p:nvSpPr>
          <p:spPr>
            <a:xfrm>
              <a:off x="3450750" y="2864725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931" y="10068"/>
                    <a:pt x="2860" y="11362"/>
                    <a:pt x="5099" y="11362"/>
                  </a:cubicBezTo>
                  <a:cubicBezTo>
                    <a:pt x="8234" y="11362"/>
                    <a:pt x="10776" y="8820"/>
                    <a:pt x="10776" y="5678"/>
                  </a:cubicBezTo>
                  <a:cubicBezTo>
                    <a:pt x="10776" y="2543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9" name="Google Shape;21439;p23"/>
            <p:cNvSpPr/>
            <p:nvPr/>
          </p:nvSpPr>
          <p:spPr>
            <a:xfrm>
              <a:off x="3450750" y="2863700"/>
              <a:ext cx="270600" cy="286100"/>
            </a:xfrm>
            <a:custGeom>
              <a:avLst/>
              <a:gdLst/>
              <a:ahLst/>
              <a:cxnLst/>
              <a:rect l="l" t="t" r="r" b="b"/>
              <a:pathLst>
                <a:path w="10824" h="11444" extrusionOk="0">
                  <a:moveTo>
                    <a:pt x="5099" y="1"/>
                  </a:moveTo>
                  <a:cubicBezTo>
                    <a:pt x="2880" y="1"/>
                    <a:pt x="952" y="1275"/>
                    <a:pt x="1" y="3130"/>
                  </a:cubicBezTo>
                  <a:lnTo>
                    <a:pt x="1" y="3318"/>
                  </a:lnTo>
                  <a:cubicBezTo>
                    <a:pt x="904" y="1410"/>
                    <a:pt x="2853" y="82"/>
                    <a:pt x="5099" y="82"/>
                  </a:cubicBezTo>
                  <a:cubicBezTo>
                    <a:pt x="8207" y="82"/>
                    <a:pt x="10736" y="2610"/>
                    <a:pt x="10736" y="5719"/>
                  </a:cubicBezTo>
                  <a:cubicBezTo>
                    <a:pt x="10736" y="8827"/>
                    <a:pt x="8207" y="11356"/>
                    <a:pt x="5099" y="11356"/>
                  </a:cubicBezTo>
                  <a:cubicBezTo>
                    <a:pt x="2853" y="11356"/>
                    <a:pt x="904" y="10034"/>
                    <a:pt x="1" y="8126"/>
                  </a:cubicBezTo>
                  <a:lnTo>
                    <a:pt x="1" y="8315"/>
                  </a:lnTo>
                  <a:cubicBezTo>
                    <a:pt x="952" y="10169"/>
                    <a:pt x="2880" y="11444"/>
                    <a:pt x="5099" y="11444"/>
                  </a:cubicBezTo>
                  <a:cubicBezTo>
                    <a:pt x="8254" y="11444"/>
                    <a:pt x="10823" y="8875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0" name="Google Shape;21440;p23"/>
            <p:cNvSpPr/>
            <p:nvPr/>
          </p:nvSpPr>
          <p:spPr>
            <a:xfrm>
              <a:off x="3461375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1" name="Google Shape;21441;p23"/>
            <p:cNvSpPr/>
            <p:nvPr/>
          </p:nvSpPr>
          <p:spPr>
            <a:xfrm>
              <a:off x="3460375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2" name="Google Shape;21442;p23"/>
            <p:cNvSpPr/>
            <p:nvPr/>
          </p:nvSpPr>
          <p:spPr>
            <a:xfrm>
              <a:off x="3490200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0" y="5469"/>
                    <a:pt x="7040" y="3520"/>
                  </a:cubicBezTo>
                  <a:cubicBezTo>
                    <a:pt x="7040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3" name="Google Shape;21443;p23"/>
            <p:cNvSpPr/>
            <p:nvPr/>
          </p:nvSpPr>
          <p:spPr>
            <a:xfrm>
              <a:off x="3489025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53" y="7047"/>
                    <a:pt x="88" y="5483"/>
                    <a:pt x="88" y="3561"/>
                  </a:cubicBezTo>
                  <a:cubicBezTo>
                    <a:pt x="88" y="1646"/>
                    <a:pt x="1653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605" y="1"/>
                    <a:pt x="1" y="1599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9"/>
                    <a:pt x="5536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4" name="Google Shape;21444;p23"/>
            <p:cNvSpPr/>
            <p:nvPr/>
          </p:nvSpPr>
          <p:spPr>
            <a:xfrm>
              <a:off x="351532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5" name="Google Shape;21445;p23"/>
            <p:cNvSpPr/>
            <p:nvPr/>
          </p:nvSpPr>
          <p:spPr>
            <a:xfrm>
              <a:off x="3514300" y="2942775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6" name="Google Shape;21446;p23"/>
            <p:cNvSpPr/>
            <p:nvPr/>
          </p:nvSpPr>
          <p:spPr>
            <a:xfrm>
              <a:off x="35441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7" name="Google Shape;21447;p23"/>
            <p:cNvSpPr/>
            <p:nvPr/>
          </p:nvSpPr>
          <p:spPr>
            <a:xfrm>
              <a:off x="3542975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8" name="Google Shape;21448;p23"/>
            <p:cNvSpPr/>
            <p:nvPr/>
          </p:nvSpPr>
          <p:spPr>
            <a:xfrm>
              <a:off x="3747100" y="2837750"/>
              <a:ext cx="334325" cy="334300"/>
            </a:xfrm>
            <a:custGeom>
              <a:avLst/>
              <a:gdLst/>
              <a:ahLst/>
              <a:cxnLst/>
              <a:rect l="l" t="t" r="r" b="b"/>
              <a:pathLst>
                <a:path w="13373" h="13372" extrusionOk="0">
                  <a:moveTo>
                    <a:pt x="6690" y="1"/>
                  </a:moveTo>
                  <a:cubicBezTo>
                    <a:pt x="2995" y="1"/>
                    <a:pt x="1" y="2994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9" name="Google Shape;21449;p23"/>
            <p:cNvSpPr/>
            <p:nvPr/>
          </p:nvSpPr>
          <p:spPr>
            <a:xfrm>
              <a:off x="374610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2" y="13371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2"/>
                    <a:pt x="6730" y="13452"/>
                  </a:cubicBezTo>
                  <a:cubicBezTo>
                    <a:pt x="10438" y="13452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0" name="Google Shape;21450;p23"/>
            <p:cNvSpPr/>
            <p:nvPr/>
          </p:nvSpPr>
          <p:spPr>
            <a:xfrm>
              <a:off x="3770550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1" name="Google Shape;21451;p23"/>
            <p:cNvSpPr/>
            <p:nvPr/>
          </p:nvSpPr>
          <p:spPr>
            <a:xfrm>
              <a:off x="3769525" y="2863700"/>
              <a:ext cx="285925" cy="286100"/>
            </a:xfrm>
            <a:custGeom>
              <a:avLst/>
              <a:gdLst/>
              <a:ahLst/>
              <a:cxnLst/>
              <a:rect l="l" t="t" r="r" b="b"/>
              <a:pathLst>
                <a:path w="11437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37" y="8875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2" name="Google Shape;21452;p23"/>
            <p:cNvSpPr/>
            <p:nvPr/>
          </p:nvSpPr>
          <p:spPr>
            <a:xfrm>
              <a:off x="379565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1" y="0"/>
                    <a:pt x="1" y="2097"/>
                    <a:pt x="1" y="4673"/>
                  </a:cubicBezTo>
                  <a:cubicBezTo>
                    <a:pt x="1" y="7255"/>
                    <a:pt x="2091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3" name="Google Shape;21453;p23"/>
            <p:cNvSpPr/>
            <p:nvPr/>
          </p:nvSpPr>
          <p:spPr>
            <a:xfrm>
              <a:off x="379465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0" y="2118"/>
                    <a:pt x="0" y="4714"/>
                  </a:cubicBezTo>
                  <a:cubicBezTo>
                    <a:pt x="0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4" name="Google Shape;21454;p23"/>
            <p:cNvSpPr/>
            <p:nvPr/>
          </p:nvSpPr>
          <p:spPr>
            <a:xfrm>
              <a:off x="3824475" y="2918675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0"/>
                  </a:moveTo>
                  <a:cubicBezTo>
                    <a:pt x="1572" y="0"/>
                    <a:pt x="1" y="1578"/>
                    <a:pt x="1" y="3520"/>
                  </a:cubicBezTo>
                  <a:cubicBezTo>
                    <a:pt x="1" y="5469"/>
                    <a:pt x="1572" y="7046"/>
                    <a:pt x="3521" y="7046"/>
                  </a:cubicBezTo>
                  <a:cubicBezTo>
                    <a:pt x="5463" y="7046"/>
                    <a:pt x="7040" y="5469"/>
                    <a:pt x="7040" y="3520"/>
                  </a:cubicBezTo>
                  <a:cubicBezTo>
                    <a:pt x="7040" y="1578"/>
                    <a:pt x="5463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5" name="Google Shape;21455;p23"/>
            <p:cNvSpPr/>
            <p:nvPr/>
          </p:nvSpPr>
          <p:spPr>
            <a:xfrm>
              <a:off x="3823300" y="29176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2"/>
                  </a:moveTo>
                  <a:cubicBezTo>
                    <a:pt x="5489" y="82"/>
                    <a:pt x="7047" y="1646"/>
                    <a:pt x="7047" y="3561"/>
                  </a:cubicBezTo>
                  <a:cubicBezTo>
                    <a:pt x="7047" y="5483"/>
                    <a:pt x="5489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6" name="Google Shape;21456;p23"/>
            <p:cNvSpPr/>
            <p:nvPr/>
          </p:nvSpPr>
          <p:spPr>
            <a:xfrm>
              <a:off x="384960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7" name="Google Shape;21457;p23"/>
            <p:cNvSpPr/>
            <p:nvPr/>
          </p:nvSpPr>
          <p:spPr>
            <a:xfrm>
              <a:off x="3848600" y="294277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8" name="Google Shape;21458;p23"/>
            <p:cNvSpPr/>
            <p:nvPr/>
          </p:nvSpPr>
          <p:spPr>
            <a:xfrm>
              <a:off x="387825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2"/>
                    <a:pt x="1370" y="2732"/>
                  </a:cubicBezTo>
                  <a:cubicBezTo>
                    <a:pt x="2125" y="2732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9" name="Google Shape;21459;p23"/>
            <p:cNvSpPr/>
            <p:nvPr/>
          </p:nvSpPr>
          <p:spPr>
            <a:xfrm>
              <a:off x="3877250" y="297160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0" name="Google Shape;21460;p23"/>
            <p:cNvSpPr/>
            <p:nvPr/>
          </p:nvSpPr>
          <p:spPr>
            <a:xfrm>
              <a:off x="408140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1" name="Google Shape;21461;p23"/>
            <p:cNvSpPr/>
            <p:nvPr/>
          </p:nvSpPr>
          <p:spPr>
            <a:xfrm>
              <a:off x="4080375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2" name="Google Shape;21462;p23"/>
            <p:cNvSpPr/>
            <p:nvPr/>
          </p:nvSpPr>
          <p:spPr>
            <a:xfrm>
              <a:off x="4104825" y="286472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20"/>
                    <a:pt x="2542" y="11362"/>
                    <a:pt x="5678" y="11362"/>
                  </a:cubicBezTo>
                  <a:cubicBezTo>
                    <a:pt x="8813" y="11362"/>
                    <a:pt x="11355" y="8820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3" name="Google Shape;21463;p23"/>
            <p:cNvSpPr/>
            <p:nvPr/>
          </p:nvSpPr>
          <p:spPr>
            <a:xfrm>
              <a:off x="4103650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80" y="11444"/>
                    <a:pt x="11443" y="8875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4" name="Google Shape;21464;p23"/>
            <p:cNvSpPr/>
            <p:nvPr/>
          </p:nvSpPr>
          <p:spPr>
            <a:xfrm>
              <a:off x="4129950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5" name="Google Shape;21465;p23"/>
            <p:cNvSpPr/>
            <p:nvPr/>
          </p:nvSpPr>
          <p:spPr>
            <a:xfrm>
              <a:off x="4128925" y="28888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5"/>
                    <a:pt x="9339" y="4714"/>
                  </a:cubicBezTo>
                  <a:cubicBezTo>
                    <a:pt x="9339" y="7270"/>
                    <a:pt x="7263" y="9346"/>
                    <a:pt x="4714" y="9346"/>
                  </a:cubicBezTo>
                  <a:cubicBezTo>
                    <a:pt x="2158" y="9346"/>
                    <a:pt x="81" y="727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34"/>
                    <a:pt x="4714" y="9434"/>
                  </a:cubicBezTo>
                  <a:cubicBezTo>
                    <a:pt x="7310" y="9434"/>
                    <a:pt x="9427" y="7317"/>
                    <a:pt x="9427" y="4714"/>
                  </a:cubicBezTo>
                  <a:cubicBezTo>
                    <a:pt x="9427" y="2118"/>
                    <a:pt x="7310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6" name="Google Shape;21466;p23"/>
            <p:cNvSpPr/>
            <p:nvPr/>
          </p:nvSpPr>
          <p:spPr>
            <a:xfrm>
              <a:off x="415860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7" name="Google Shape;21467;p23"/>
            <p:cNvSpPr/>
            <p:nvPr/>
          </p:nvSpPr>
          <p:spPr>
            <a:xfrm>
              <a:off x="4157575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8" y="5483"/>
                    <a:pt x="88" y="3561"/>
                  </a:cubicBezTo>
                  <a:cubicBezTo>
                    <a:pt x="88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8" name="Google Shape;21468;p23"/>
            <p:cNvSpPr/>
            <p:nvPr/>
          </p:nvSpPr>
          <p:spPr>
            <a:xfrm>
              <a:off x="4183875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9" name="Google Shape;21469;p23"/>
            <p:cNvSpPr/>
            <p:nvPr/>
          </p:nvSpPr>
          <p:spPr>
            <a:xfrm>
              <a:off x="418270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0" name="Google Shape;21470;p23"/>
            <p:cNvSpPr/>
            <p:nvPr/>
          </p:nvSpPr>
          <p:spPr>
            <a:xfrm>
              <a:off x="4212550" y="29726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1" name="Google Shape;21471;p23"/>
            <p:cNvSpPr/>
            <p:nvPr/>
          </p:nvSpPr>
          <p:spPr>
            <a:xfrm>
              <a:off x="4211525" y="297160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2" name="Google Shape;21472;p23"/>
            <p:cNvSpPr/>
            <p:nvPr/>
          </p:nvSpPr>
          <p:spPr>
            <a:xfrm>
              <a:off x="4415675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2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3" name="Google Shape;21473;p23"/>
            <p:cNvSpPr/>
            <p:nvPr/>
          </p:nvSpPr>
          <p:spPr>
            <a:xfrm>
              <a:off x="4414650" y="283675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1"/>
                    <a:pt x="6723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3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4" name="Google Shape;21474;p23"/>
            <p:cNvSpPr/>
            <p:nvPr/>
          </p:nvSpPr>
          <p:spPr>
            <a:xfrm>
              <a:off x="4438925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0"/>
                  </a:moveTo>
                  <a:cubicBezTo>
                    <a:pt x="2550" y="0"/>
                    <a:pt x="1" y="2543"/>
                    <a:pt x="1" y="5678"/>
                  </a:cubicBezTo>
                  <a:cubicBezTo>
                    <a:pt x="1" y="8820"/>
                    <a:pt x="2550" y="11362"/>
                    <a:pt x="5685" y="11362"/>
                  </a:cubicBezTo>
                  <a:cubicBezTo>
                    <a:pt x="8820" y="11362"/>
                    <a:pt x="11362" y="8820"/>
                    <a:pt x="11362" y="5678"/>
                  </a:cubicBezTo>
                  <a:cubicBezTo>
                    <a:pt x="11362" y="2543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5" name="Google Shape;21475;p23"/>
            <p:cNvSpPr/>
            <p:nvPr/>
          </p:nvSpPr>
          <p:spPr>
            <a:xfrm>
              <a:off x="4437925" y="2863700"/>
              <a:ext cx="286075" cy="286100"/>
            </a:xfrm>
            <a:custGeom>
              <a:avLst/>
              <a:gdLst/>
              <a:ahLst/>
              <a:cxnLst/>
              <a:rect l="l" t="t" r="r" b="b"/>
              <a:pathLst>
                <a:path w="11443" h="11444" extrusionOk="0">
                  <a:moveTo>
                    <a:pt x="5725" y="82"/>
                  </a:moveTo>
                  <a:cubicBezTo>
                    <a:pt x="8833" y="82"/>
                    <a:pt x="11362" y="2610"/>
                    <a:pt x="11362" y="5719"/>
                  </a:cubicBezTo>
                  <a:cubicBezTo>
                    <a:pt x="11362" y="8827"/>
                    <a:pt x="8833" y="11356"/>
                    <a:pt x="5725" y="11356"/>
                  </a:cubicBezTo>
                  <a:cubicBezTo>
                    <a:pt x="2616" y="11356"/>
                    <a:pt x="88" y="8827"/>
                    <a:pt x="88" y="5719"/>
                  </a:cubicBezTo>
                  <a:cubicBezTo>
                    <a:pt x="88" y="2610"/>
                    <a:pt x="2616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6" name="Google Shape;21476;p23"/>
            <p:cNvSpPr/>
            <p:nvPr/>
          </p:nvSpPr>
          <p:spPr>
            <a:xfrm>
              <a:off x="4464225" y="2889850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7" name="Google Shape;21477;p23"/>
            <p:cNvSpPr/>
            <p:nvPr/>
          </p:nvSpPr>
          <p:spPr>
            <a:xfrm>
              <a:off x="4463025" y="28888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5"/>
                    <a:pt x="9347" y="4714"/>
                  </a:cubicBezTo>
                  <a:cubicBezTo>
                    <a:pt x="9347" y="7270"/>
                    <a:pt x="7270" y="9346"/>
                    <a:pt x="4721" y="9346"/>
                  </a:cubicBezTo>
                  <a:cubicBezTo>
                    <a:pt x="2165" y="9346"/>
                    <a:pt x="89" y="727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lose/>
                  <a:moveTo>
                    <a:pt x="4721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34"/>
                    <a:pt x="4721" y="9434"/>
                  </a:cubicBezTo>
                  <a:cubicBezTo>
                    <a:pt x="7317" y="9434"/>
                    <a:pt x="9434" y="7317"/>
                    <a:pt x="9434" y="4714"/>
                  </a:cubicBezTo>
                  <a:cubicBezTo>
                    <a:pt x="9434" y="2118"/>
                    <a:pt x="7317" y="1"/>
                    <a:pt x="4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8" name="Google Shape;21478;p23"/>
            <p:cNvSpPr/>
            <p:nvPr/>
          </p:nvSpPr>
          <p:spPr>
            <a:xfrm>
              <a:off x="4492875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9" name="Google Shape;21479;p23"/>
            <p:cNvSpPr/>
            <p:nvPr/>
          </p:nvSpPr>
          <p:spPr>
            <a:xfrm>
              <a:off x="4491850" y="29176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2"/>
                  </a:moveTo>
                  <a:cubicBezTo>
                    <a:pt x="5483" y="82"/>
                    <a:pt x="7047" y="1646"/>
                    <a:pt x="7047" y="3561"/>
                  </a:cubicBezTo>
                  <a:cubicBezTo>
                    <a:pt x="7047" y="5483"/>
                    <a:pt x="5483" y="7047"/>
                    <a:pt x="3568" y="7047"/>
                  </a:cubicBezTo>
                  <a:cubicBezTo>
                    <a:pt x="1646" y="7047"/>
                    <a:pt x="89" y="5483"/>
                    <a:pt x="89" y="3561"/>
                  </a:cubicBezTo>
                  <a:cubicBezTo>
                    <a:pt x="89" y="1646"/>
                    <a:pt x="1646" y="82"/>
                    <a:pt x="3568" y="82"/>
                  </a:cubicBezTo>
                  <a:close/>
                  <a:moveTo>
                    <a:pt x="3568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0" name="Google Shape;21480;p23"/>
            <p:cNvSpPr/>
            <p:nvPr/>
          </p:nvSpPr>
          <p:spPr>
            <a:xfrm>
              <a:off x="4518150" y="2943775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1" name="Google Shape;21481;p23"/>
            <p:cNvSpPr/>
            <p:nvPr/>
          </p:nvSpPr>
          <p:spPr>
            <a:xfrm>
              <a:off x="451697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2" name="Google Shape;21482;p23"/>
            <p:cNvSpPr/>
            <p:nvPr/>
          </p:nvSpPr>
          <p:spPr>
            <a:xfrm>
              <a:off x="454682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7" y="2732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3" name="Google Shape;21483;p23"/>
            <p:cNvSpPr/>
            <p:nvPr/>
          </p:nvSpPr>
          <p:spPr>
            <a:xfrm>
              <a:off x="454580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4" name="Google Shape;21484;p23"/>
            <p:cNvSpPr/>
            <p:nvPr/>
          </p:nvSpPr>
          <p:spPr>
            <a:xfrm>
              <a:off x="4749950" y="2837750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5" name="Google Shape;21485;p23"/>
            <p:cNvSpPr/>
            <p:nvPr/>
          </p:nvSpPr>
          <p:spPr>
            <a:xfrm>
              <a:off x="4748775" y="2836750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6" name="Google Shape;21486;p23"/>
            <p:cNvSpPr/>
            <p:nvPr/>
          </p:nvSpPr>
          <p:spPr>
            <a:xfrm>
              <a:off x="4773200" y="286472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8" y="11362"/>
                  </a:cubicBezTo>
                  <a:cubicBezTo>
                    <a:pt x="8821" y="11362"/>
                    <a:pt x="11363" y="8820"/>
                    <a:pt x="11363" y="5678"/>
                  </a:cubicBezTo>
                  <a:cubicBezTo>
                    <a:pt x="11363" y="2543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7" name="Google Shape;21487;p23"/>
            <p:cNvSpPr/>
            <p:nvPr/>
          </p:nvSpPr>
          <p:spPr>
            <a:xfrm>
              <a:off x="4772200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8" y="82"/>
                  </a:moveTo>
                  <a:cubicBezTo>
                    <a:pt x="8827" y="82"/>
                    <a:pt x="11355" y="2610"/>
                    <a:pt x="11355" y="5719"/>
                  </a:cubicBezTo>
                  <a:cubicBezTo>
                    <a:pt x="11355" y="8827"/>
                    <a:pt x="8827" y="11356"/>
                    <a:pt x="5718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8875"/>
                    <a:pt x="2569" y="11444"/>
                    <a:pt x="5718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8" name="Google Shape;21488;p23"/>
            <p:cNvSpPr/>
            <p:nvPr/>
          </p:nvSpPr>
          <p:spPr>
            <a:xfrm>
              <a:off x="4798500" y="2889850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6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6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9" name="Google Shape;21489;p23"/>
            <p:cNvSpPr/>
            <p:nvPr/>
          </p:nvSpPr>
          <p:spPr>
            <a:xfrm>
              <a:off x="4797325" y="28888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3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lose/>
                  <a:moveTo>
                    <a:pt x="4713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3" y="9434"/>
                  </a:cubicBezTo>
                  <a:cubicBezTo>
                    <a:pt x="7316" y="9434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0" name="Google Shape;21490;p23"/>
            <p:cNvSpPr/>
            <p:nvPr/>
          </p:nvSpPr>
          <p:spPr>
            <a:xfrm>
              <a:off x="4827150" y="291867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0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1" name="Google Shape;21491;p23"/>
            <p:cNvSpPr/>
            <p:nvPr/>
          </p:nvSpPr>
          <p:spPr>
            <a:xfrm>
              <a:off x="4826150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7"/>
                    <a:pt x="3560" y="7047"/>
                  </a:cubicBezTo>
                  <a:cubicBezTo>
                    <a:pt x="1645" y="7047"/>
                    <a:pt x="81" y="5483"/>
                    <a:pt x="81" y="3561"/>
                  </a:cubicBezTo>
                  <a:cubicBezTo>
                    <a:pt x="81" y="1646"/>
                    <a:pt x="1645" y="82"/>
                    <a:pt x="3560" y="82"/>
                  </a:cubicBezTo>
                  <a:close/>
                  <a:moveTo>
                    <a:pt x="3560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2" name="Google Shape;21492;p23"/>
            <p:cNvSpPr/>
            <p:nvPr/>
          </p:nvSpPr>
          <p:spPr>
            <a:xfrm>
              <a:off x="4852275" y="2943775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3" name="Google Shape;21493;p23"/>
            <p:cNvSpPr/>
            <p:nvPr/>
          </p:nvSpPr>
          <p:spPr>
            <a:xfrm>
              <a:off x="4851250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4" name="Google Shape;21494;p23"/>
            <p:cNvSpPr/>
            <p:nvPr/>
          </p:nvSpPr>
          <p:spPr>
            <a:xfrm>
              <a:off x="4881100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2"/>
                    <a:pt x="1362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5" name="Google Shape;21495;p23"/>
            <p:cNvSpPr/>
            <p:nvPr/>
          </p:nvSpPr>
          <p:spPr>
            <a:xfrm>
              <a:off x="4880075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8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6" name="Google Shape;21496;p23"/>
            <p:cNvSpPr/>
            <p:nvPr/>
          </p:nvSpPr>
          <p:spPr>
            <a:xfrm>
              <a:off x="5084225" y="2837750"/>
              <a:ext cx="334125" cy="334300"/>
            </a:xfrm>
            <a:custGeom>
              <a:avLst/>
              <a:gdLst/>
              <a:ahLst/>
              <a:cxnLst/>
              <a:rect l="l" t="t" r="r" b="b"/>
              <a:pathLst>
                <a:path w="13365" h="13372" extrusionOk="0">
                  <a:moveTo>
                    <a:pt x="6683" y="1"/>
                  </a:moveTo>
                  <a:cubicBezTo>
                    <a:pt x="2988" y="1"/>
                    <a:pt x="0" y="2994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7" name="Google Shape;21497;p23"/>
            <p:cNvSpPr/>
            <p:nvPr/>
          </p:nvSpPr>
          <p:spPr>
            <a:xfrm>
              <a:off x="5083050" y="283675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8" name="Google Shape;21498;p23"/>
            <p:cNvSpPr/>
            <p:nvPr/>
          </p:nvSpPr>
          <p:spPr>
            <a:xfrm>
              <a:off x="5107475" y="2864725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20"/>
                    <a:pt x="2543" y="11362"/>
                    <a:pt x="5679" y="11362"/>
                  </a:cubicBezTo>
                  <a:cubicBezTo>
                    <a:pt x="8814" y="11362"/>
                    <a:pt x="11356" y="8820"/>
                    <a:pt x="11356" y="5678"/>
                  </a:cubicBezTo>
                  <a:cubicBezTo>
                    <a:pt x="11356" y="2543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9" name="Google Shape;21499;p23"/>
            <p:cNvSpPr/>
            <p:nvPr/>
          </p:nvSpPr>
          <p:spPr>
            <a:xfrm>
              <a:off x="5106475" y="2863700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0" name="Google Shape;21500;p23"/>
            <p:cNvSpPr/>
            <p:nvPr/>
          </p:nvSpPr>
          <p:spPr>
            <a:xfrm>
              <a:off x="5132600" y="2889850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1" name="Google Shape;21501;p23"/>
            <p:cNvSpPr/>
            <p:nvPr/>
          </p:nvSpPr>
          <p:spPr>
            <a:xfrm>
              <a:off x="5131600" y="28888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70"/>
                    <a:pt x="7269" y="9346"/>
                    <a:pt x="4714" y="9346"/>
                  </a:cubicBezTo>
                  <a:cubicBezTo>
                    <a:pt x="2165" y="9346"/>
                    <a:pt x="88" y="727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34"/>
                    <a:pt x="4714" y="9434"/>
                  </a:cubicBezTo>
                  <a:cubicBezTo>
                    <a:pt x="7316" y="9434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2" name="Google Shape;21502;p23"/>
            <p:cNvSpPr/>
            <p:nvPr/>
          </p:nvSpPr>
          <p:spPr>
            <a:xfrm>
              <a:off x="5161425" y="291867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3" name="Google Shape;21503;p23"/>
            <p:cNvSpPr/>
            <p:nvPr/>
          </p:nvSpPr>
          <p:spPr>
            <a:xfrm>
              <a:off x="5160425" y="29176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7"/>
                    <a:pt x="3561" y="7047"/>
                  </a:cubicBezTo>
                  <a:cubicBezTo>
                    <a:pt x="1646" y="7047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4" name="Google Shape;21504;p23"/>
            <p:cNvSpPr/>
            <p:nvPr/>
          </p:nvSpPr>
          <p:spPr>
            <a:xfrm>
              <a:off x="5186550" y="2943775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5" name="Google Shape;21505;p23"/>
            <p:cNvSpPr/>
            <p:nvPr/>
          </p:nvSpPr>
          <p:spPr>
            <a:xfrm>
              <a:off x="5185525" y="294277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7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6" name="Google Shape;21506;p23"/>
            <p:cNvSpPr/>
            <p:nvPr/>
          </p:nvSpPr>
          <p:spPr>
            <a:xfrm>
              <a:off x="5215375" y="29726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7" name="Google Shape;21507;p23"/>
            <p:cNvSpPr/>
            <p:nvPr/>
          </p:nvSpPr>
          <p:spPr>
            <a:xfrm>
              <a:off x="5214350" y="297160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8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8" name="Google Shape;21508;p23"/>
            <p:cNvSpPr/>
            <p:nvPr/>
          </p:nvSpPr>
          <p:spPr>
            <a:xfrm>
              <a:off x="358157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9" name="Google Shape;21509;p23"/>
            <p:cNvSpPr/>
            <p:nvPr/>
          </p:nvSpPr>
          <p:spPr>
            <a:xfrm>
              <a:off x="358055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1"/>
                  </a:moveTo>
                  <a:cubicBezTo>
                    <a:pt x="10392" y="81"/>
                    <a:pt x="13365" y="3061"/>
                    <a:pt x="13365" y="6730"/>
                  </a:cubicBezTo>
                  <a:cubicBezTo>
                    <a:pt x="13365" y="10391"/>
                    <a:pt x="1039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10432" y="13452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0" name="Google Shape;21510;p23"/>
            <p:cNvSpPr/>
            <p:nvPr/>
          </p:nvSpPr>
          <p:spPr>
            <a:xfrm>
              <a:off x="3604825" y="2959800"/>
              <a:ext cx="284075" cy="283900"/>
            </a:xfrm>
            <a:custGeom>
              <a:avLst/>
              <a:gdLst/>
              <a:ahLst/>
              <a:cxnLst/>
              <a:rect l="l" t="t" r="r" b="b"/>
              <a:pathLst>
                <a:path w="11363" h="11356" extrusionOk="0">
                  <a:moveTo>
                    <a:pt x="5685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85" y="11355"/>
                  </a:cubicBezTo>
                  <a:cubicBezTo>
                    <a:pt x="8821" y="11355"/>
                    <a:pt x="11363" y="8813"/>
                    <a:pt x="11363" y="5678"/>
                  </a:cubicBezTo>
                  <a:cubicBezTo>
                    <a:pt x="11363" y="2543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1" name="Google Shape;21511;p23"/>
            <p:cNvSpPr/>
            <p:nvPr/>
          </p:nvSpPr>
          <p:spPr>
            <a:xfrm>
              <a:off x="360382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25" y="82"/>
                  </a:move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8827"/>
                    <a:pt x="8834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lose/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2" name="Google Shape;21512;p23"/>
            <p:cNvSpPr/>
            <p:nvPr/>
          </p:nvSpPr>
          <p:spPr>
            <a:xfrm>
              <a:off x="363012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7249" y="9346"/>
                    <a:pt x="9346" y="7255"/>
                    <a:pt x="9346" y="4673"/>
                  </a:cubicBezTo>
                  <a:cubicBezTo>
                    <a:pt x="9346" y="2097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3" name="Google Shape;21513;p23"/>
            <p:cNvSpPr/>
            <p:nvPr/>
          </p:nvSpPr>
          <p:spPr>
            <a:xfrm>
              <a:off x="3628950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20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lose/>
                  <a:moveTo>
                    <a:pt x="4720" y="1"/>
                  </a:moveTo>
                  <a:cubicBezTo>
                    <a:pt x="2117" y="1"/>
                    <a:pt x="0" y="2118"/>
                    <a:pt x="0" y="4714"/>
                  </a:cubicBezTo>
                  <a:cubicBezTo>
                    <a:pt x="0" y="7317"/>
                    <a:pt x="2117" y="9427"/>
                    <a:pt x="4720" y="9427"/>
                  </a:cubicBezTo>
                  <a:cubicBezTo>
                    <a:pt x="7316" y="9427"/>
                    <a:pt x="9433" y="7317"/>
                    <a:pt x="9433" y="4714"/>
                  </a:cubicBezTo>
                  <a:cubicBezTo>
                    <a:pt x="9433" y="2118"/>
                    <a:pt x="7316" y="1"/>
                    <a:pt x="4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4" name="Google Shape;21514;p23"/>
            <p:cNvSpPr/>
            <p:nvPr/>
          </p:nvSpPr>
          <p:spPr>
            <a:xfrm>
              <a:off x="365877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5" name="Google Shape;21515;p23"/>
            <p:cNvSpPr/>
            <p:nvPr/>
          </p:nvSpPr>
          <p:spPr>
            <a:xfrm>
              <a:off x="365777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6" name="Google Shape;21516;p23"/>
            <p:cNvSpPr/>
            <p:nvPr/>
          </p:nvSpPr>
          <p:spPr>
            <a:xfrm>
              <a:off x="3683900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3905"/>
                    <a:pt x="1133" y="5031"/>
                    <a:pt x="2522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7" name="Google Shape;21517;p23"/>
            <p:cNvSpPr/>
            <p:nvPr/>
          </p:nvSpPr>
          <p:spPr>
            <a:xfrm>
              <a:off x="368287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7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8" name="Google Shape;21518;p23"/>
            <p:cNvSpPr/>
            <p:nvPr/>
          </p:nvSpPr>
          <p:spPr>
            <a:xfrm>
              <a:off x="371272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9" name="Google Shape;21519;p23"/>
            <p:cNvSpPr/>
            <p:nvPr/>
          </p:nvSpPr>
          <p:spPr>
            <a:xfrm>
              <a:off x="3711700" y="30666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5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8"/>
                    <a:pt x="1" y="1403"/>
                  </a:cubicBezTo>
                  <a:cubicBezTo>
                    <a:pt x="1" y="2178"/>
                    <a:pt x="628" y="2812"/>
                    <a:pt x="1410" y="2812"/>
                  </a:cubicBezTo>
                  <a:cubicBezTo>
                    <a:pt x="2186" y="2812"/>
                    <a:pt x="2813" y="2178"/>
                    <a:pt x="2813" y="1403"/>
                  </a:cubicBezTo>
                  <a:cubicBezTo>
                    <a:pt x="2813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0" name="Google Shape;21520;p23"/>
            <p:cNvSpPr/>
            <p:nvPr/>
          </p:nvSpPr>
          <p:spPr>
            <a:xfrm>
              <a:off x="39158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3" y="1"/>
                  </a:moveTo>
                  <a:cubicBezTo>
                    <a:pt x="2994" y="1"/>
                    <a:pt x="1" y="2994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1" name="Google Shape;21521;p23"/>
            <p:cNvSpPr/>
            <p:nvPr/>
          </p:nvSpPr>
          <p:spPr>
            <a:xfrm>
              <a:off x="3914675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1" y="3061"/>
                    <a:pt x="13371" y="6730"/>
                  </a:cubicBezTo>
                  <a:cubicBezTo>
                    <a:pt x="13371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2" name="Google Shape;21522;p23"/>
            <p:cNvSpPr/>
            <p:nvPr/>
          </p:nvSpPr>
          <p:spPr>
            <a:xfrm>
              <a:off x="3939125" y="2959800"/>
              <a:ext cx="284050" cy="283900"/>
            </a:xfrm>
            <a:custGeom>
              <a:avLst/>
              <a:gdLst/>
              <a:ahLst/>
              <a:cxnLst/>
              <a:rect l="l" t="t" r="r" b="b"/>
              <a:pathLst>
                <a:path w="11362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20" y="11355"/>
                    <a:pt x="11362" y="8813"/>
                    <a:pt x="11362" y="5678"/>
                  </a:cubicBezTo>
                  <a:cubicBezTo>
                    <a:pt x="11362" y="2543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3" name="Google Shape;21523;p23"/>
            <p:cNvSpPr/>
            <p:nvPr/>
          </p:nvSpPr>
          <p:spPr>
            <a:xfrm>
              <a:off x="393810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70" y="1"/>
                    <a:pt x="1" y="2563"/>
                    <a:pt x="1" y="5719"/>
                  </a:cubicBezTo>
                  <a:cubicBezTo>
                    <a:pt x="1" y="8875"/>
                    <a:pt x="2570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4" name="Google Shape;21524;p23"/>
            <p:cNvSpPr/>
            <p:nvPr/>
          </p:nvSpPr>
          <p:spPr>
            <a:xfrm>
              <a:off x="3964400" y="2984925"/>
              <a:ext cx="233500" cy="233650"/>
            </a:xfrm>
            <a:custGeom>
              <a:avLst/>
              <a:gdLst/>
              <a:ahLst/>
              <a:cxnLst/>
              <a:rect l="l" t="t" r="r" b="b"/>
              <a:pathLst>
                <a:path w="9340" h="9346" extrusionOk="0">
                  <a:moveTo>
                    <a:pt x="4667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67" y="9346"/>
                  </a:cubicBezTo>
                  <a:cubicBezTo>
                    <a:pt x="7249" y="9346"/>
                    <a:pt x="9339" y="7255"/>
                    <a:pt x="9339" y="4673"/>
                  </a:cubicBezTo>
                  <a:cubicBezTo>
                    <a:pt x="9339" y="2097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5" name="Google Shape;21525;p23"/>
            <p:cNvSpPr/>
            <p:nvPr/>
          </p:nvSpPr>
          <p:spPr>
            <a:xfrm>
              <a:off x="3963225" y="2983900"/>
              <a:ext cx="235850" cy="235700"/>
            </a:xfrm>
            <a:custGeom>
              <a:avLst/>
              <a:gdLst/>
              <a:ahLst/>
              <a:cxnLst/>
              <a:rect l="l" t="t" r="r" b="b"/>
              <a:pathLst>
                <a:path w="9434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34" y="7317"/>
                    <a:pt x="9434" y="4714"/>
                  </a:cubicBezTo>
                  <a:cubicBezTo>
                    <a:pt x="9434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6" name="Google Shape;21526;p23"/>
            <p:cNvSpPr/>
            <p:nvPr/>
          </p:nvSpPr>
          <p:spPr>
            <a:xfrm>
              <a:off x="3993050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7" name="Google Shape;21527;p23"/>
            <p:cNvSpPr/>
            <p:nvPr/>
          </p:nvSpPr>
          <p:spPr>
            <a:xfrm>
              <a:off x="399205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7" y="1646"/>
                    <a:pt x="7047" y="3561"/>
                  </a:cubicBezTo>
                  <a:cubicBezTo>
                    <a:pt x="7047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8" y="5530"/>
                    <a:pt x="7128" y="3561"/>
                  </a:cubicBezTo>
                  <a:cubicBezTo>
                    <a:pt x="7128" y="1599"/>
                    <a:pt x="5529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8" name="Google Shape;21528;p23"/>
            <p:cNvSpPr/>
            <p:nvPr/>
          </p:nvSpPr>
          <p:spPr>
            <a:xfrm>
              <a:off x="4018175" y="3038850"/>
              <a:ext cx="125950" cy="125800"/>
            </a:xfrm>
            <a:custGeom>
              <a:avLst/>
              <a:gdLst/>
              <a:ahLst/>
              <a:cxnLst/>
              <a:rect l="l" t="t" r="r" b="b"/>
              <a:pathLst>
                <a:path w="5038" h="5032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05"/>
                    <a:pt x="1127" y="5031"/>
                    <a:pt x="2516" y="5031"/>
                  </a:cubicBezTo>
                  <a:cubicBezTo>
                    <a:pt x="3911" y="5031"/>
                    <a:pt x="5037" y="3905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9" name="Google Shape;21529;p23"/>
            <p:cNvSpPr/>
            <p:nvPr/>
          </p:nvSpPr>
          <p:spPr>
            <a:xfrm>
              <a:off x="4017175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4" y="81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7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0" name="Google Shape;21530;p23"/>
            <p:cNvSpPr/>
            <p:nvPr/>
          </p:nvSpPr>
          <p:spPr>
            <a:xfrm>
              <a:off x="404700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14" y="1"/>
                    <a:pt x="1" y="608"/>
                    <a:pt x="1" y="1363"/>
                  </a:cubicBezTo>
                  <a:cubicBezTo>
                    <a:pt x="1" y="2118"/>
                    <a:pt x="614" y="2732"/>
                    <a:pt x="1363" y="2732"/>
                  </a:cubicBezTo>
                  <a:cubicBezTo>
                    <a:pt x="2118" y="2732"/>
                    <a:pt x="2731" y="2118"/>
                    <a:pt x="2731" y="1363"/>
                  </a:cubicBezTo>
                  <a:cubicBezTo>
                    <a:pt x="2731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1" name="Google Shape;21531;p23"/>
            <p:cNvSpPr/>
            <p:nvPr/>
          </p:nvSpPr>
          <p:spPr>
            <a:xfrm>
              <a:off x="4046000" y="3066675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03" y="2731"/>
                  </a:cubicBezTo>
                  <a:cubicBezTo>
                    <a:pt x="674" y="2731"/>
                    <a:pt x="81" y="2138"/>
                    <a:pt x="81" y="1403"/>
                  </a:cubicBezTo>
                  <a:cubicBezTo>
                    <a:pt x="81" y="675"/>
                    <a:pt x="674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7" y="0"/>
                    <a:pt x="0" y="628"/>
                    <a:pt x="0" y="1403"/>
                  </a:cubicBezTo>
                  <a:cubicBezTo>
                    <a:pt x="0" y="2178"/>
                    <a:pt x="627" y="2812"/>
                    <a:pt x="1403" y="2812"/>
                  </a:cubicBezTo>
                  <a:cubicBezTo>
                    <a:pt x="2185" y="2812"/>
                    <a:pt x="2812" y="2178"/>
                    <a:pt x="2812" y="1403"/>
                  </a:cubicBezTo>
                  <a:cubicBezTo>
                    <a:pt x="2812" y="628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2" name="Google Shape;21532;p23"/>
            <p:cNvSpPr/>
            <p:nvPr/>
          </p:nvSpPr>
          <p:spPr>
            <a:xfrm>
              <a:off x="4250125" y="2932825"/>
              <a:ext cx="334150" cy="334300"/>
            </a:xfrm>
            <a:custGeom>
              <a:avLst/>
              <a:gdLst/>
              <a:ahLst/>
              <a:cxnLst/>
              <a:rect l="l" t="t" r="r" b="b"/>
              <a:pathLst>
                <a:path w="13366" h="13372" extrusionOk="0">
                  <a:moveTo>
                    <a:pt x="6683" y="1"/>
                  </a:moveTo>
                  <a:cubicBezTo>
                    <a:pt x="2988" y="1"/>
                    <a:pt x="1" y="2994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4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3" name="Google Shape;21533;p23"/>
            <p:cNvSpPr/>
            <p:nvPr/>
          </p:nvSpPr>
          <p:spPr>
            <a:xfrm>
              <a:off x="4248950" y="29318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8" y="13371"/>
                    <a:pt x="88" y="10391"/>
                    <a:pt x="88" y="6730"/>
                  </a:cubicBezTo>
                  <a:cubicBezTo>
                    <a:pt x="88" y="3061"/>
                    <a:pt x="3068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2"/>
                    <a:pt x="6730" y="13452"/>
                  </a:cubicBezTo>
                  <a:cubicBezTo>
                    <a:pt x="10438" y="13452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4" name="Google Shape;21534;p23"/>
            <p:cNvSpPr/>
            <p:nvPr/>
          </p:nvSpPr>
          <p:spPr>
            <a:xfrm>
              <a:off x="427340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5" name="Google Shape;21535;p23"/>
            <p:cNvSpPr/>
            <p:nvPr/>
          </p:nvSpPr>
          <p:spPr>
            <a:xfrm>
              <a:off x="4272375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4" y="11444"/>
                    <a:pt x="11443" y="8875"/>
                    <a:pt x="11443" y="5719"/>
                  </a:cubicBezTo>
                  <a:cubicBezTo>
                    <a:pt x="11443" y="2563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6" name="Google Shape;21536;p23"/>
            <p:cNvSpPr/>
            <p:nvPr/>
          </p:nvSpPr>
          <p:spPr>
            <a:xfrm>
              <a:off x="4298500" y="2984925"/>
              <a:ext cx="233675" cy="233650"/>
            </a:xfrm>
            <a:custGeom>
              <a:avLst/>
              <a:gdLst/>
              <a:ahLst/>
              <a:cxnLst/>
              <a:rect l="l" t="t" r="r" b="b"/>
              <a:pathLst>
                <a:path w="9347" h="9346" extrusionOk="0">
                  <a:moveTo>
                    <a:pt x="4674" y="0"/>
                  </a:moveTo>
                  <a:cubicBezTo>
                    <a:pt x="2098" y="0"/>
                    <a:pt x="1" y="2097"/>
                    <a:pt x="1" y="4673"/>
                  </a:cubicBezTo>
                  <a:cubicBezTo>
                    <a:pt x="1" y="7255"/>
                    <a:pt x="2098" y="9346"/>
                    <a:pt x="4674" y="9346"/>
                  </a:cubicBezTo>
                  <a:cubicBezTo>
                    <a:pt x="7256" y="9346"/>
                    <a:pt x="9347" y="7255"/>
                    <a:pt x="9347" y="4673"/>
                  </a:cubicBezTo>
                  <a:cubicBezTo>
                    <a:pt x="9347" y="2097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7" name="Google Shape;21537;p23"/>
            <p:cNvSpPr/>
            <p:nvPr/>
          </p:nvSpPr>
          <p:spPr>
            <a:xfrm>
              <a:off x="4297500" y="2983900"/>
              <a:ext cx="235675" cy="235700"/>
            </a:xfrm>
            <a:custGeom>
              <a:avLst/>
              <a:gdLst/>
              <a:ahLst/>
              <a:cxnLst/>
              <a:rect l="l" t="t" r="r" b="b"/>
              <a:pathLst>
                <a:path w="9427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0" y="2118"/>
                    <a:pt x="0" y="4714"/>
                  </a:cubicBezTo>
                  <a:cubicBezTo>
                    <a:pt x="0" y="7317"/>
                    <a:pt x="2118" y="9427"/>
                    <a:pt x="4714" y="9427"/>
                  </a:cubicBezTo>
                  <a:cubicBezTo>
                    <a:pt x="7316" y="9427"/>
                    <a:pt x="9427" y="7317"/>
                    <a:pt x="9427" y="4714"/>
                  </a:cubicBezTo>
                  <a:cubicBezTo>
                    <a:pt x="9427" y="2118"/>
                    <a:pt x="731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8" name="Google Shape;21538;p23"/>
            <p:cNvSpPr/>
            <p:nvPr/>
          </p:nvSpPr>
          <p:spPr>
            <a:xfrm>
              <a:off x="4327325" y="30137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0"/>
                  </a:moveTo>
                  <a:cubicBezTo>
                    <a:pt x="1579" y="0"/>
                    <a:pt x="1" y="1578"/>
                    <a:pt x="1" y="3520"/>
                  </a:cubicBezTo>
                  <a:cubicBezTo>
                    <a:pt x="1" y="5469"/>
                    <a:pt x="1579" y="7046"/>
                    <a:pt x="3521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9" name="Google Shape;21539;p23"/>
            <p:cNvSpPr/>
            <p:nvPr/>
          </p:nvSpPr>
          <p:spPr>
            <a:xfrm>
              <a:off x="4326325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2" y="82"/>
                    <a:pt x="7040" y="1646"/>
                    <a:pt x="7040" y="3561"/>
                  </a:cubicBezTo>
                  <a:cubicBezTo>
                    <a:pt x="7040" y="5483"/>
                    <a:pt x="5482" y="7040"/>
                    <a:pt x="3561" y="7040"/>
                  </a:cubicBezTo>
                  <a:cubicBezTo>
                    <a:pt x="1646" y="7040"/>
                    <a:pt x="81" y="5483"/>
                    <a:pt x="81" y="3561"/>
                  </a:cubicBezTo>
                  <a:cubicBezTo>
                    <a:pt x="81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0" y="1599"/>
                    <a:pt x="0" y="3561"/>
                  </a:cubicBezTo>
                  <a:cubicBezTo>
                    <a:pt x="0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0" name="Google Shape;21540;p23"/>
            <p:cNvSpPr/>
            <p:nvPr/>
          </p:nvSpPr>
          <p:spPr>
            <a:xfrm>
              <a:off x="435245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1" name="Google Shape;21541;p23"/>
            <p:cNvSpPr/>
            <p:nvPr/>
          </p:nvSpPr>
          <p:spPr>
            <a:xfrm>
              <a:off x="4351450" y="3037850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1"/>
                  </a:moveTo>
                  <a:cubicBezTo>
                    <a:pt x="3925" y="81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7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2" name="Google Shape;21542;p23"/>
            <p:cNvSpPr/>
            <p:nvPr/>
          </p:nvSpPr>
          <p:spPr>
            <a:xfrm>
              <a:off x="4381275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3" name="Google Shape;21543;p23"/>
            <p:cNvSpPr/>
            <p:nvPr/>
          </p:nvSpPr>
          <p:spPr>
            <a:xfrm>
              <a:off x="4380100" y="30666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1"/>
                  </a:moveTo>
                  <a:cubicBezTo>
                    <a:pt x="2145" y="81"/>
                    <a:pt x="2738" y="675"/>
                    <a:pt x="2738" y="1403"/>
                  </a:cubicBezTo>
                  <a:cubicBezTo>
                    <a:pt x="2738" y="2138"/>
                    <a:pt x="2145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5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8"/>
                    <a:pt x="0" y="1403"/>
                  </a:cubicBezTo>
                  <a:cubicBezTo>
                    <a:pt x="0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4" name="Google Shape;21544;p23"/>
            <p:cNvSpPr/>
            <p:nvPr/>
          </p:nvSpPr>
          <p:spPr>
            <a:xfrm>
              <a:off x="4584250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4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5" name="Google Shape;21545;p23"/>
            <p:cNvSpPr/>
            <p:nvPr/>
          </p:nvSpPr>
          <p:spPr>
            <a:xfrm>
              <a:off x="4583225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1" y="81"/>
                    <a:pt x="13372" y="3061"/>
                    <a:pt x="13372" y="6730"/>
                  </a:cubicBezTo>
                  <a:cubicBezTo>
                    <a:pt x="13372" y="10391"/>
                    <a:pt x="10391" y="13371"/>
                    <a:pt x="6730" y="13371"/>
                  </a:cubicBezTo>
                  <a:cubicBezTo>
                    <a:pt x="3069" y="13371"/>
                    <a:pt x="88" y="10391"/>
                    <a:pt x="88" y="6730"/>
                  </a:cubicBezTo>
                  <a:cubicBezTo>
                    <a:pt x="88" y="3061"/>
                    <a:pt x="3069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6" name="Google Shape;21546;p23"/>
            <p:cNvSpPr/>
            <p:nvPr/>
          </p:nvSpPr>
          <p:spPr>
            <a:xfrm>
              <a:off x="4607675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2" y="0"/>
                    <a:pt x="0" y="2543"/>
                    <a:pt x="0" y="5678"/>
                  </a:cubicBezTo>
                  <a:cubicBezTo>
                    <a:pt x="0" y="8813"/>
                    <a:pt x="2542" y="11355"/>
                    <a:pt x="5678" y="11355"/>
                  </a:cubicBezTo>
                  <a:cubicBezTo>
                    <a:pt x="8813" y="11355"/>
                    <a:pt x="11355" y="8813"/>
                    <a:pt x="11355" y="5678"/>
                  </a:cubicBezTo>
                  <a:cubicBezTo>
                    <a:pt x="11355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7" name="Google Shape;21547;p23"/>
            <p:cNvSpPr/>
            <p:nvPr/>
          </p:nvSpPr>
          <p:spPr>
            <a:xfrm>
              <a:off x="4606650" y="2958775"/>
              <a:ext cx="286100" cy="286100"/>
            </a:xfrm>
            <a:custGeom>
              <a:avLst/>
              <a:gdLst/>
              <a:ahLst/>
              <a:cxnLst/>
              <a:rect l="l" t="t" r="r" b="b"/>
              <a:pathLst>
                <a:path w="11444" h="11444" extrusionOk="0">
                  <a:moveTo>
                    <a:pt x="5719" y="82"/>
                  </a:move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8827"/>
                    <a:pt x="8827" y="11356"/>
                    <a:pt x="5719" y="11356"/>
                  </a:cubicBezTo>
                  <a:cubicBezTo>
                    <a:pt x="2610" y="11356"/>
                    <a:pt x="82" y="8827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lose/>
                  <a:moveTo>
                    <a:pt x="5719" y="1"/>
                  </a:moveTo>
                  <a:cubicBezTo>
                    <a:pt x="2563" y="1"/>
                    <a:pt x="1" y="2563"/>
                    <a:pt x="1" y="5719"/>
                  </a:cubicBezTo>
                  <a:cubicBezTo>
                    <a:pt x="1" y="8875"/>
                    <a:pt x="2563" y="11444"/>
                    <a:pt x="5719" y="11444"/>
                  </a:cubicBezTo>
                  <a:cubicBezTo>
                    <a:pt x="8875" y="11444"/>
                    <a:pt x="11444" y="8875"/>
                    <a:pt x="11444" y="5719"/>
                  </a:cubicBezTo>
                  <a:cubicBezTo>
                    <a:pt x="11444" y="2563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8" name="Google Shape;21548;p23"/>
            <p:cNvSpPr/>
            <p:nvPr/>
          </p:nvSpPr>
          <p:spPr>
            <a:xfrm>
              <a:off x="4632800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5" y="9346"/>
                    <a:pt x="9346" y="7255"/>
                    <a:pt x="9346" y="4673"/>
                  </a:cubicBezTo>
                  <a:cubicBezTo>
                    <a:pt x="9346" y="2097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9" name="Google Shape;21549;p23"/>
            <p:cNvSpPr/>
            <p:nvPr/>
          </p:nvSpPr>
          <p:spPr>
            <a:xfrm>
              <a:off x="4631775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69" y="88"/>
                    <a:pt x="9346" y="2165"/>
                    <a:pt x="9346" y="4714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8" y="1"/>
                    <a:pt x="1" y="2118"/>
                    <a:pt x="1" y="4714"/>
                  </a:cubicBezTo>
                  <a:cubicBezTo>
                    <a:pt x="1" y="7317"/>
                    <a:pt x="2118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0" name="Google Shape;21550;p23"/>
            <p:cNvSpPr/>
            <p:nvPr/>
          </p:nvSpPr>
          <p:spPr>
            <a:xfrm>
              <a:off x="4661625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0"/>
                  </a:moveTo>
                  <a:cubicBezTo>
                    <a:pt x="1578" y="0"/>
                    <a:pt x="0" y="1578"/>
                    <a:pt x="0" y="3520"/>
                  </a:cubicBezTo>
                  <a:cubicBezTo>
                    <a:pt x="0" y="5469"/>
                    <a:pt x="1578" y="7046"/>
                    <a:pt x="3520" y="7046"/>
                  </a:cubicBezTo>
                  <a:cubicBezTo>
                    <a:pt x="5469" y="7046"/>
                    <a:pt x="7046" y="5469"/>
                    <a:pt x="7046" y="3520"/>
                  </a:cubicBezTo>
                  <a:cubicBezTo>
                    <a:pt x="7046" y="1578"/>
                    <a:pt x="5469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1" name="Google Shape;21551;p23"/>
            <p:cNvSpPr/>
            <p:nvPr/>
          </p:nvSpPr>
          <p:spPr>
            <a:xfrm>
              <a:off x="46606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2"/>
                  </a:moveTo>
                  <a:cubicBezTo>
                    <a:pt x="5483" y="82"/>
                    <a:pt x="7040" y="1646"/>
                    <a:pt x="7040" y="3561"/>
                  </a:cubicBezTo>
                  <a:cubicBezTo>
                    <a:pt x="7040" y="5483"/>
                    <a:pt x="5483" y="7040"/>
                    <a:pt x="3561" y="7040"/>
                  </a:cubicBezTo>
                  <a:cubicBezTo>
                    <a:pt x="1646" y="7040"/>
                    <a:pt x="82" y="5483"/>
                    <a:pt x="82" y="3561"/>
                  </a:cubicBezTo>
                  <a:cubicBezTo>
                    <a:pt x="82" y="1646"/>
                    <a:pt x="1646" y="82"/>
                    <a:pt x="3561" y="82"/>
                  </a:cubicBezTo>
                  <a:close/>
                  <a:moveTo>
                    <a:pt x="3561" y="1"/>
                  </a:moveTo>
                  <a:cubicBezTo>
                    <a:pt x="1599" y="1"/>
                    <a:pt x="1" y="1599"/>
                    <a:pt x="1" y="3561"/>
                  </a:cubicBezTo>
                  <a:cubicBezTo>
                    <a:pt x="1" y="5530"/>
                    <a:pt x="1599" y="7128"/>
                    <a:pt x="3561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9"/>
                    <a:pt x="5530" y="1"/>
                    <a:pt x="3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2" name="Google Shape;21552;p23"/>
            <p:cNvSpPr/>
            <p:nvPr/>
          </p:nvSpPr>
          <p:spPr>
            <a:xfrm>
              <a:off x="4686725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3" name="Google Shape;21553;p23"/>
            <p:cNvSpPr/>
            <p:nvPr/>
          </p:nvSpPr>
          <p:spPr>
            <a:xfrm>
              <a:off x="4685725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1"/>
                  </a:moveTo>
                  <a:cubicBezTo>
                    <a:pt x="3918" y="81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8" y="3972"/>
                    <a:pt x="5118" y="2556"/>
                  </a:cubicBezTo>
                  <a:cubicBezTo>
                    <a:pt x="5118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4" name="Google Shape;21554;p23"/>
            <p:cNvSpPr/>
            <p:nvPr/>
          </p:nvSpPr>
          <p:spPr>
            <a:xfrm>
              <a:off x="47155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8" y="1"/>
                    <a:pt x="1" y="608"/>
                    <a:pt x="1" y="1363"/>
                  </a:cubicBezTo>
                  <a:cubicBezTo>
                    <a:pt x="1" y="2118"/>
                    <a:pt x="608" y="2732"/>
                    <a:pt x="1363" y="2732"/>
                  </a:cubicBezTo>
                  <a:cubicBezTo>
                    <a:pt x="2118" y="2732"/>
                    <a:pt x="2732" y="2118"/>
                    <a:pt x="2732" y="1363"/>
                  </a:cubicBezTo>
                  <a:cubicBezTo>
                    <a:pt x="2732" y="608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5" name="Google Shape;21555;p23"/>
            <p:cNvSpPr/>
            <p:nvPr/>
          </p:nvSpPr>
          <p:spPr>
            <a:xfrm>
              <a:off x="471437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1" y="675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8"/>
                    <a:pt x="1" y="1403"/>
                  </a:cubicBezTo>
                  <a:cubicBezTo>
                    <a:pt x="1" y="2178"/>
                    <a:pt x="634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6" name="Google Shape;21556;p23"/>
            <p:cNvSpPr/>
            <p:nvPr/>
          </p:nvSpPr>
          <p:spPr>
            <a:xfrm>
              <a:off x="4918525" y="2932825"/>
              <a:ext cx="334300" cy="334300"/>
            </a:xfrm>
            <a:custGeom>
              <a:avLst/>
              <a:gdLst/>
              <a:ahLst/>
              <a:cxnLst/>
              <a:rect l="l" t="t" r="r" b="b"/>
              <a:pathLst>
                <a:path w="13372" h="13372" extrusionOk="0">
                  <a:moveTo>
                    <a:pt x="6689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4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7" name="Google Shape;21557;p23"/>
            <p:cNvSpPr/>
            <p:nvPr/>
          </p:nvSpPr>
          <p:spPr>
            <a:xfrm>
              <a:off x="4917500" y="29318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1"/>
                  </a:moveTo>
                  <a:cubicBezTo>
                    <a:pt x="10392" y="81"/>
                    <a:pt x="13372" y="3061"/>
                    <a:pt x="13372" y="6730"/>
                  </a:cubicBezTo>
                  <a:cubicBezTo>
                    <a:pt x="13372" y="10391"/>
                    <a:pt x="10392" y="13371"/>
                    <a:pt x="6730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30" y="81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2"/>
                    <a:pt x="6730" y="13452"/>
                  </a:cubicBezTo>
                  <a:cubicBezTo>
                    <a:pt x="10439" y="13452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8" name="Google Shape;21558;p23"/>
            <p:cNvSpPr/>
            <p:nvPr/>
          </p:nvSpPr>
          <p:spPr>
            <a:xfrm>
              <a:off x="4941950" y="2959800"/>
              <a:ext cx="283900" cy="283900"/>
            </a:xfrm>
            <a:custGeom>
              <a:avLst/>
              <a:gdLst/>
              <a:ahLst/>
              <a:cxnLst/>
              <a:rect l="l" t="t" r="r" b="b"/>
              <a:pathLst>
                <a:path w="11356" h="11356" extrusionOk="0">
                  <a:moveTo>
                    <a:pt x="5678" y="0"/>
                  </a:moveTo>
                  <a:cubicBezTo>
                    <a:pt x="2543" y="0"/>
                    <a:pt x="0" y="2543"/>
                    <a:pt x="0" y="5678"/>
                  </a:cubicBezTo>
                  <a:cubicBezTo>
                    <a:pt x="0" y="8813"/>
                    <a:pt x="2543" y="11355"/>
                    <a:pt x="5678" y="11355"/>
                  </a:cubicBezTo>
                  <a:cubicBezTo>
                    <a:pt x="8813" y="11355"/>
                    <a:pt x="11356" y="8813"/>
                    <a:pt x="11356" y="5678"/>
                  </a:cubicBezTo>
                  <a:cubicBezTo>
                    <a:pt x="11356" y="2543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9" name="Google Shape;21559;p23"/>
            <p:cNvSpPr/>
            <p:nvPr/>
          </p:nvSpPr>
          <p:spPr>
            <a:xfrm>
              <a:off x="4940950" y="2958775"/>
              <a:ext cx="285900" cy="286100"/>
            </a:xfrm>
            <a:custGeom>
              <a:avLst/>
              <a:gdLst/>
              <a:ahLst/>
              <a:cxnLst/>
              <a:rect l="l" t="t" r="r" b="b"/>
              <a:pathLst>
                <a:path w="11436" h="11444" extrusionOk="0">
                  <a:moveTo>
                    <a:pt x="5718" y="82"/>
                  </a:move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8827"/>
                    <a:pt x="8826" y="11356"/>
                    <a:pt x="5718" y="11356"/>
                  </a:cubicBezTo>
                  <a:cubicBezTo>
                    <a:pt x="2610" y="11356"/>
                    <a:pt x="81" y="8827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lose/>
                  <a:moveTo>
                    <a:pt x="5718" y="1"/>
                  </a:moveTo>
                  <a:cubicBezTo>
                    <a:pt x="2562" y="1"/>
                    <a:pt x="0" y="2563"/>
                    <a:pt x="0" y="5719"/>
                  </a:cubicBezTo>
                  <a:cubicBezTo>
                    <a:pt x="0" y="8875"/>
                    <a:pt x="2562" y="11444"/>
                    <a:pt x="5718" y="11444"/>
                  </a:cubicBezTo>
                  <a:cubicBezTo>
                    <a:pt x="8874" y="11444"/>
                    <a:pt x="11436" y="8875"/>
                    <a:pt x="11436" y="5719"/>
                  </a:cubicBezTo>
                  <a:cubicBezTo>
                    <a:pt x="11436" y="2563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0" name="Google Shape;21560;p23"/>
            <p:cNvSpPr/>
            <p:nvPr/>
          </p:nvSpPr>
          <p:spPr>
            <a:xfrm>
              <a:off x="4967075" y="2984925"/>
              <a:ext cx="233650" cy="233650"/>
            </a:xfrm>
            <a:custGeom>
              <a:avLst/>
              <a:gdLst/>
              <a:ahLst/>
              <a:cxnLst/>
              <a:rect l="l" t="t" r="r" b="b"/>
              <a:pathLst>
                <a:path w="9346" h="9346" extrusionOk="0">
                  <a:moveTo>
                    <a:pt x="4673" y="0"/>
                  </a:moveTo>
                  <a:cubicBezTo>
                    <a:pt x="2090" y="0"/>
                    <a:pt x="0" y="2097"/>
                    <a:pt x="0" y="4673"/>
                  </a:cubicBezTo>
                  <a:cubicBezTo>
                    <a:pt x="0" y="7255"/>
                    <a:pt x="2090" y="9346"/>
                    <a:pt x="4673" y="9346"/>
                  </a:cubicBezTo>
                  <a:cubicBezTo>
                    <a:pt x="7256" y="9346"/>
                    <a:pt x="9346" y="7255"/>
                    <a:pt x="9346" y="4673"/>
                  </a:cubicBezTo>
                  <a:cubicBezTo>
                    <a:pt x="9346" y="2097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1" name="Google Shape;21561;p23"/>
            <p:cNvSpPr/>
            <p:nvPr/>
          </p:nvSpPr>
          <p:spPr>
            <a:xfrm>
              <a:off x="4966050" y="2983900"/>
              <a:ext cx="235700" cy="235700"/>
            </a:xfrm>
            <a:custGeom>
              <a:avLst/>
              <a:gdLst/>
              <a:ahLst/>
              <a:cxnLst/>
              <a:rect l="l" t="t" r="r" b="b"/>
              <a:pathLst>
                <a:path w="9428" h="9428" extrusionOk="0">
                  <a:moveTo>
                    <a:pt x="4714" y="88"/>
                  </a:moveTo>
                  <a:cubicBezTo>
                    <a:pt x="7270" y="88"/>
                    <a:pt x="9346" y="2165"/>
                    <a:pt x="9346" y="4714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lose/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7317" y="9427"/>
                    <a:pt x="9427" y="7317"/>
                    <a:pt x="9427" y="4714"/>
                  </a:cubicBezTo>
                  <a:cubicBezTo>
                    <a:pt x="9427" y="2118"/>
                    <a:pt x="7317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2" name="Google Shape;21562;p23"/>
            <p:cNvSpPr/>
            <p:nvPr/>
          </p:nvSpPr>
          <p:spPr>
            <a:xfrm>
              <a:off x="4995900" y="3013750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0"/>
                  </a:moveTo>
                  <a:cubicBezTo>
                    <a:pt x="1571" y="0"/>
                    <a:pt x="0" y="1578"/>
                    <a:pt x="0" y="3520"/>
                  </a:cubicBezTo>
                  <a:cubicBezTo>
                    <a:pt x="0" y="5469"/>
                    <a:pt x="1571" y="7046"/>
                    <a:pt x="3520" y="7046"/>
                  </a:cubicBezTo>
                  <a:cubicBezTo>
                    <a:pt x="5462" y="7046"/>
                    <a:pt x="7040" y="5469"/>
                    <a:pt x="7040" y="3520"/>
                  </a:cubicBezTo>
                  <a:cubicBezTo>
                    <a:pt x="7040" y="1578"/>
                    <a:pt x="5462" y="0"/>
                    <a:pt x="3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3" name="Google Shape;21563;p23"/>
            <p:cNvSpPr/>
            <p:nvPr/>
          </p:nvSpPr>
          <p:spPr>
            <a:xfrm>
              <a:off x="4994725" y="30127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2"/>
                  </a:moveTo>
                  <a:cubicBezTo>
                    <a:pt x="5489" y="82"/>
                    <a:pt x="7046" y="1646"/>
                    <a:pt x="7046" y="3561"/>
                  </a:cubicBezTo>
                  <a:cubicBezTo>
                    <a:pt x="7046" y="5483"/>
                    <a:pt x="5489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605" y="1"/>
                    <a:pt x="0" y="1599"/>
                    <a:pt x="0" y="3561"/>
                  </a:cubicBezTo>
                  <a:cubicBezTo>
                    <a:pt x="0" y="5530"/>
                    <a:pt x="1605" y="7128"/>
                    <a:pt x="3567" y="7128"/>
                  </a:cubicBezTo>
                  <a:cubicBezTo>
                    <a:pt x="5529" y="7128"/>
                    <a:pt x="7134" y="5530"/>
                    <a:pt x="7134" y="3561"/>
                  </a:cubicBezTo>
                  <a:cubicBezTo>
                    <a:pt x="7134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4" name="Google Shape;21564;p23"/>
            <p:cNvSpPr/>
            <p:nvPr/>
          </p:nvSpPr>
          <p:spPr>
            <a:xfrm>
              <a:off x="5021000" y="3038850"/>
              <a:ext cx="125800" cy="125800"/>
            </a:xfrm>
            <a:custGeom>
              <a:avLst/>
              <a:gdLst/>
              <a:ahLst/>
              <a:cxnLst/>
              <a:rect l="l" t="t" r="r" b="b"/>
              <a:pathLst>
                <a:path w="5032" h="5032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05"/>
                    <a:pt x="1127" y="5031"/>
                    <a:pt x="2516" y="5031"/>
                  </a:cubicBezTo>
                  <a:cubicBezTo>
                    <a:pt x="3905" y="5031"/>
                    <a:pt x="5031" y="3905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5" name="Google Shape;21565;p23"/>
            <p:cNvSpPr/>
            <p:nvPr/>
          </p:nvSpPr>
          <p:spPr>
            <a:xfrm>
              <a:off x="5020000" y="30378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1"/>
                  </a:moveTo>
                  <a:cubicBezTo>
                    <a:pt x="3918" y="81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1"/>
                    <a:pt x="2556" y="81"/>
                  </a:cubicBezTo>
                  <a:close/>
                  <a:moveTo>
                    <a:pt x="2556" y="0"/>
                  </a:moveTo>
                  <a:cubicBezTo>
                    <a:pt x="1147" y="0"/>
                    <a:pt x="0" y="1147"/>
                    <a:pt x="0" y="2556"/>
                  </a:cubicBezTo>
                  <a:cubicBezTo>
                    <a:pt x="0" y="3972"/>
                    <a:pt x="1147" y="5118"/>
                    <a:pt x="2556" y="5118"/>
                  </a:cubicBezTo>
                  <a:cubicBezTo>
                    <a:pt x="3965" y="5118"/>
                    <a:pt x="5112" y="3972"/>
                    <a:pt x="5112" y="2556"/>
                  </a:cubicBezTo>
                  <a:cubicBezTo>
                    <a:pt x="5112" y="1147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6" name="Google Shape;21566;p23"/>
            <p:cNvSpPr/>
            <p:nvPr/>
          </p:nvSpPr>
          <p:spPr>
            <a:xfrm>
              <a:off x="5049675" y="30676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8" y="2118"/>
                    <a:pt x="2738" y="1363"/>
                  </a:cubicBezTo>
                  <a:cubicBezTo>
                    <a:pt x="2738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7" name="Google Shape;21567;p23"/>
            <p:cNvSpPr/>
            <p:nvPr/>
          </p:nvSpPr>
          <p:spPr>
            <a:xfrm>
              <a:off x="5048650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8" y="2138"/>
                    <a:pt x="88" y="1403"/>
                  </a:cubicBezTo>
                  <a:cubicBezTo>
                    <a:pt x="88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5" y="2812"/>
                    <a:pt x="2819" y="2178"/>
                    <a:pt x="2819" y="1403"/>
                  </a:cubicBezTo>
                  <a:cubicBezTo>
                    <a:pt x="2819" y="628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8" name="Google Shape;21568;p23"/>
            <p:cNvSpPr/>
            <p:nvPr/>
          </p:nvSpPr>
          <p:spPr>
            <a:xfrm>
              <a:off x="5252800" y="2932825"/>
              <a:ext cx="274300" cy="334300"/>
            </a:xfrm>
            <a:custGeom>
              <a:avLst/>
              <a:gdLst/>
              <a:ahLst/>
              <a:cxnLst/>
              <a:rect l="l" t="t" r="r" b="b"/>
              <a:pathLst>
                <a:path w="10972" h="13372" extrusionOk="0">
                  <a:moveTo>
                    <a:pt x="6683" y="1"/>
                  </a:moveTo>
                  <a:cubicBezTo>
                    <a:pt x="2994" y="1"/>
                    <a:pt x="0" y="2994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14"/>
                  </a:cubicBezTo>
                  <a:lnTo>
                    <a:pt x="10971" y="1558"/>
                  </a:lnTo>
                  <a:cubicBezTo>
                    <a:pt x="9811" y="587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9" name="Google Shape;21569;p23"/>
            <p:cNvSpPr/>
            <p:nvPr/>
          </p:nvSpPr>
          <p:spPr>
            <a:xfrm>
              <a:off x="5251775" y="2931825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2"/>
                    <a:pt x="6724" y="13452"/>
                  </a:cubicBezTo>
                  <a:cubicBezTo>
                    <a:pt x="8355" y="13452"/>
                    <a:pt x="9846" y="12872"/>
                    <a:pt x="11012" y="11908"/>
                  </a:cubicBezTo>
                  <a:lnTo>
                    <a:pt x="11012" y="11800"/>
                  </a:lnTo>
                  <a:cubicBezTo>
                    <a:pt x="9852" y="12778"/>
                    <a:pt x="8362" y="13371"/>
                    <a:pt x="6724" y="13371"/>
                  </a:cubicBezTo>
                  <a:cubicBezTo>
                    <a:pt x="3062" y="13371"/>
                    <a:pt x="82" y="10391"/>
                    <a:pt x="82" y="6730"/>
                  </a:cubicBezTo>
                  <a:cubicBezTo>
                    <a:pt x="82" y="3061"/>
                    <a:pt x="3062" y="81"/>
                    <a:pt x="6724" y="81"/>
                  </a:cubicBezTo>
                  <a:cubicBezTo>
                    <a:pt x="8362" y="81"/>
                    <a:pt x="9852" y="674"/>
                    <a:pt x="11012" y="1659"/>
                  </a:cubicBezTo>
                  <a:lnTo>
                    <a:pt x="11012" y="1544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0" name="Google Shape;21570;p23"/>
            <p:cNvSpPr/>
            <p:nvPr/>
          </p:nvSpPr>
          <p:spPr>
            <a:xfrm>
              <a:off x="5276225" y="2959800"/>
              <a:ext cx="250875" cy="283900"/>
            </a:xfrm>
            <a:custGeom>
              <a:avLst/>
              <a:gdLst/>
              <a:ahLst/>
              <a:cxnLst/>
              <a:rect l="l" t="t" r="r" b="b"/>
              <a:pathLst>
                <a:path w="10035" h="11356" extrusionOk="0">
                  <a:moveTo>
                    <a:pt x="5678" y="0"/>
                  </a:moveTo>
                  <a:cubicBezTo>
                    <a:pt x="2543" y="0"/>
                    <a:pt x="1" y="2543"/>
                    <a:pt x="1" y="5678"/>
                  </a:cubicBezTo>
                  <a:cubicBezTo>
                    <a:pt x="1" y="8813"/>
                    <a:pt x="2543" y="11355"/>
                    <a:pt x="5678" y="11355"/>
                  </a:cubicBezTo>
                  <a:cubicBezTo>
                    <a:pt x="7425" y="11355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1" name="Google Shape;21571;p23"/>
            <p:cNvSpPr/>
            <p:nvPr/>
          </p:nvSpPr>
          <p:spPr>
            <a:xfrm>
              <a:off x="5275050" y="2958775"/>
              <a:ext cx="252050" cy="286100"/>
            </a:xfrm>
            <a:custGeom>
              <a:avLst/>
              <a:gdLst/>
              <a:ahLst/>
              <a:cxnLst/>
              <a:rect l="l" t="t" r="r" b="b"/>
              <a:pathLst>
                <a:path w="10082" h="11444" extrusionOk="0">
                  <a:moveTo>
                    <a:pt x="5725" y="1"/>
                  </a:moveTo>
                  <a:cubicBezTo>
                    <a:pt x="2569" y="1"/>
                    <a:pt x="0" y="2563"/>
                    <a:pt x="0" y="5719"/>
                  </a:cubicBezTo>
                  <a:cubicBezTo>
                    <a:pt x="0" y="8875"/>
                    <a:pt x="2569" y="11444"/>
                    <a:pt x="5725" y="11444"/>
                  </a:cubicBezTo>
                  <a:cubicBezTo>
                    <a:pt x="7465" y="11444"/>
                    <a:pt x="9029" y="10655"/>
                    <a:pt x="10081" y="9421"/>
                  </a:cubicBezTo>
                  <a:lnTo>
                    <a:pt x="10081" y="9293"/>
                  </a:lnTo>
                  <a:cubicBezTo>
                    <a:pt x="9049" y="10554"/>
                    <a:pt x="7478" y="11356"/>
                    <a:pt x="5725" y="11356"/>
                  </a:cubicBezTo>
                  <a:cubicBezTo>
                    <a:pt x="2617" y="11356"/>
                    <a:pt x="88" y="8827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2" name="Google Shape;21572;p23"/>
            <p:cNvSpPr/>
            <p:nvPr/>
          </p:nvSpPr>
          <p:spPr>
            <a:xfrm>
              <a:off x="5301350" y="2984925"/>
              <a:ext cx="225750" cy="233650"/>
            </a:xfrm>
            <a:custGeom>
              <a:avLst/>
              <a:gdLst/>
              <a:ahLst/>
              <a:cxnLst/>
              <a:rect l="l" t="t" r="r" b="b"/>
              <a:pathLst>
                <a:path w="9030" h="9346" extrusionOk="0">
                  <a:moveTo>
                    <a:pt x="4673" y="0"/>
                  </a:moveTo>
                  <a:cubicBezTo>
                    <a:pt x="2091" y="0"/>
                    <a:pt x="0" y="2097"/>
                    <a:pt x="0" y="4673"/>
                  </a:cubicBezTo>
                  <a:cubicBezTo>
                    <a:pt x="0" y="7255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5"/>
                  </a:cubicBezTo>
                  <a:lnTo>
                    <a:pt x="9029" y="2987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3" name="Google Shape;21573;p23"/>
            <p:cNvSpPr/>
            <p:nvPr/>
          </p:nvSpPr>
          <p:spPr>
            <a:xfrm>
              <a:off x="5300325" y="2983900"/>
              <a:ext cx="226775" cy="235700"/>
            </a:xfrm>
            <a:custGeom>
              <a:avLst/>
              <a:gdLst/>
              <a:ahLst/>
              <a:cxnLst/>
              <a:rect l="l" t="t" r="r" b="b"/>
              <a:pathLst>
                <a:path w="9071" h="9428" extrusionOk="0">
                  <a:moveTo>
                    <a:pt x="4714" y="1"/>
                  </a:moveTo>
                  <a:cubicBezTo>
                    <a:pt x="2111" y="1"/>
                    <a:pt x="1" y="2118"/>
                    <a:pt x="1" y="4714"/>
                  </a:cubicBezTo>
                  <a:cubicBezTo>
                    <a:pt x="1" y="7317"/>
                    <a:pt x="2111" y="9427"/>
                    <a:pt x="4714" y="9427"/>
                  </a:cubicBezTo>
                  <a:cubicBezTo>
                    <a:pt x="6676" y="9427"/>
                    <a:pt x="8362" y="8227"/>
                    <a:pt x="9070" y="6514"/>
                  </a:cubicBezTo>
                  <a:lnTo>
                    <a:pt x="9070" y="6285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3"/>
                    <a:pt x="9070" y="3150"/>
                  </a:cubicBezTo>
                  <a:lnTo>
                    <a:pt x="9070" y="2920"/>
                  </a:lnTo>
                  <a:cubicBezTo>
                    <a:pt x="8362" y="1208"/>
                    <a:pt x="6676" y="1"/>
                    <a:pt x="4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4" name="Google Shape;21574;p23"/>
            <p:cNvSpPr/>
            <p:nvPr/>
          </p:nvSpPr>
          <p:spPr>
            <a:xfrm>
              <a:off x="5330000" y="30137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0"/>
                  </a:moveTo>
                  <a:cubicBezTo>
                    <a:pt x="1578" y="0"/>
                    <a:pt x="1" y="1578"/>
                    <a:pt x="1" y="3520"/>
                  </a:cubicBezTo>
                  <a:cubicBezTo>
                    <a:pt x="1" y="5469"/>
                    <a:pt x="1578" y="7046"/>
                    <a:pt x="3527" y="7046"/>
                  </a:cubicBezTo>
                  <a:cubicBezTo>
                    <a:pt x="5469" y="7046"/>
                    <a:pt x="7047" y="5469"/>
                    <a:pt x="7047" y="3520"/>
                  </a:cubicBezTo>
                  <a:cubicBezTo>
                    <a:pt x="7047" y="1578"/>
                    <a:pt x="5469" y="0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5" name="Google Shape;21575;p23"/>
            <p:cNvSpPr/>
            <p:nvPr/>
          </p:nvSpPr>
          <p:spPr>
            <a:xfrm>
              <a:off x="5329000" y="30127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2"/>
                  </a:moveTo>
                  <a:cubicBezTo>
                    <a:pt x="5482" y="82"/>
                    <a:pt x="7046" y="1646"/>
                    <a:pt x="7046" y="3561"/>
                  </a:cubicBezTo>
                  <a:cubicBezTo>
                    <a:pt x="7046" y="5483"/>
                    <a:pt x="5482" y="7040"/>
                    <a:pt x="3567" y="7040"/>
                  </a:cubicBezTo>
                  <a:cubicBezTo>
                    <a:pt x="1645" y="7040"/>
                    <a:pt x="88" y="5483"/>
                    <a:pt x="88" y="3561"/>
                  </a:cubicBezTo>
                  <a:cubicBezTo>
                    <a:pt x="88" y="1646"/>
                    <a:pt x="1645" y="82"/>
                    <a:pt x="3567" y="82"/>
                  </a:cubicBezTo>
                  <a:close/>
                  <a:moveTo>
                    <a:pt x="3567" y="1"/>
                  </a:moveTo>
                  <a:cubicBezTo>
                    <a:pt x="1598" y="1"/>
                    <a:pt x="0" y="1599"/>
                    <a:pt x="0" y="3561"/>
                  </a:cubicBezTo>
                  <a:cubicBezTo>
                    <a:pt x="0" y="5530"/>
                    <a:pt x="1598" y="7128"/>
                    <a:pt x="3567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9"/>
                    <a:pt x="5529" y="1"/>
                    <a:pt x="35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6" name="Google Shape;21576;p23"/>
            <p:cNvSpPr/>
            <p:nvPr/>
          </p:nvSpPr>
          <p:spPr>
            <a:xfrm>
              <a:off x="5355300" y="3038850"/>
              <a:ext cx="125775" cy="125800"/>
            </a:xfrm>
            <a:custGeom>
              <a:avLst/>
              <a:gdLst/>
              <a:ahLst/>
              <a:cxnLst/>
              <a:rect l="l" t="t" r="r" b="b"/>
              <a:pathLst>
                <a:path w="5031" h="5032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05"/>
                    <a:pt x="1126" y="5031"/>
                    <a:pt x="2515" y="5031"/>
                  </a:cubicBezTo>
                  <a:cubicBezTo>
                    <a:pt x="3904" y="5031"/>
                    <a:pt x="5030" y="3905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7" name="Google Shape;21577;p23"/>
            <p:cNvSpPr/>
            <p:nvPr/>
          </p:nvSpPr>
          <p:spPr>
            <a:xfrm>
              <a:off x="5354100" y="30378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1"/>
                  </a:moveTo>
                  <a:cubicBezTo>
                    <a:pt x="3925" y="81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1"/>
                    <a:pt x="2563" y="81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7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7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8" name="Google Shape;21578;p23"/>
            <p:cNvSpPr/>
            <p:nvPr/>
          </p:nvSpPr>
          <p:spPr>
            <a:xfrm>
              <a:off x="5383950" y="30676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08"/>
                    <a:pt x="0" y="1363"/>
                  </a:cubicBezTo>
                  <a:cubicBezTo>
                    <a:pt x="0" y="2118"/>
                    <a:pt x="614" y="2732"/>
                    <a:pt x="1369" y="2732"/>
                  </a:cubicBezTo>
                  <a:cubicBezTo>
                    <a:pt x="2124" y="2732"/>
                    <a:pt x="2731" y="2118"/>
                    <a:pt x="2731" y="1363"/>
                  </a:cubicBezTo>
                  <a:cubicBezTo>
                    <a:pt x="2731" y="608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9" name="Google Shape;21579;p23"/>
            <p:cNvSpPr/>
            <p:nvPr/>
          </p:nvSpPr>
          <p:spPr>
            <a:xfrm>
              <a:off x="5382925" y="30666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1"/>
                  </a:moveTo>
                  <a:cubicBezTo>
                    <a:pt x="2138" y="81"/>
                    <a:pt x="2732" y="675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82" y="2731"/>
                    <a:pt x="89" y="2138"/>
                    <a:pt x="89" y="1403"/>
                  </a:cubicBezTo>
                  <a:cubicBezTo>
                    <a:pt x="89" y="675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5" y="0"/>
                    <a:pt x="1" y="628"/>
                    <a:pt x="1" y="1403"/>
                  </a:cubicBezTo>
                  <a:cubicBezTo>
                    <a:pt x="1" y="2178"/>
                    <a:pt x="635" y="2812"/>
                    <a:pt x="1410" y="2812"/>
                  </a:cubicBezTo>
                  <a:cubicBezTo>
                    <a:pt x="2186" y="2812"/>
                    <a:pt x="2819" y="2178"/>
                    <a:pt x="2819" y="1403"/>
                  </a:cubicBezTo>
                  <a:cubicBezTo>
                    <a:pt x="2819" y="628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0" name="Google Shape;21580;p23"/>
            <p:cNvSpPr/>
            <p:nvPr/>
          </p:nvSpPr>
          <p:spPr>
            <a:xfrm>
              <a:off x="3450750" y="3030925"/>
              <a:ext cx="296375" cy="334325"/>
            </a:xfrm>
            <a:custGeom>
              <a:avLst/>
              <a:gdLst/>
              <a:ahLst/>
              <a:cxnLst/>
              <a:rect l="l" t="t" r="r" b="b"/>
              <a:pathLst>
                <a:path w="11855" h="13373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9"/>
                  </a:cubicBezTo>
                  <a:lnTo>
                    <a:pt x="1" y="10931"/>
                  </a:lnTo>
                  <a:cubicBezTo>
                    <a:pt x="1228" y="12421"/>
                    <a:pt x="3089" y="13372"/>
                    <a:pt x="5173" y="13372"/>
                  </a:cubicBezTo>
                  <a:cubicBezTo>
                    <a:pt x="8861" y="13372"/>
                    <a:pt x="11855" y="10378"/>
                    <a:pt x="11855" y="6690"/>
                  </a:cubicBezTo>
                  <a:cubicBezTo>
                    <a:pt x="11855" y="2995"/>
                    <a:pt x="8861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1" name="Google Shape;21581;p23"/>
            <p:cNvSpPr/>
            <p:nvPr/>
          </p:nvSpPr>
          <p:spPr>
            <a:xfrm>
              <a:off x="3450750" y="3029925"/>
              <a:ext cx="297400" cy="336325"/>
            </a:xfrm>
            <a:custGeom>
              <a:avLst/>
              <a:gdLst/>
              <a:ahLst/>
              <a:cxnLst/>
              <a:rect l="l" t="t" r="r" b="b"/>
              <a:pathLst>
                <a:path w="11896" h="13453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3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8834" y="88"/>
                    <a:pt x="11814" y="3068"/>
                    <a:pt x="11814" y="6730"/>
                  </a:cubicBezTo>
                  <a:cubicBezTo>
                    <a:pt x="11814" y="10391"/>
                    <a:pt x="8834" y="13372"/>
                    <a:pt x="5173" y="13372"/>
                  </a:cubicBezTo>
                  <a:cubicBezTo>
                    <a:pt x="3082" y="13372"/>
                    <a:pt x="1221" y="12407"/>
                    <a:pt x="1" y="10897"/>
                  </a:cubicBezTo>
                  <a:lnTo>
                    <a:pt x="1" y="11032"/>
                  </a:lnTo>
                  <a:cubicBezTo>
                    <a:pt x="1235" y="12509"/>
                    <a:pt x="3096" y="13453"/>
                    <a:pt x="5173" y="13453"/>
                  </a:cubicBezTo>
                  <a:cubicBezTo>
                    <a:pt x="8881" y="13453"/>
                    <a:pt x="11895" y="10438"/>
                    <a:pt x="11895" y="6730"/>
                  </a:cubicBezTo>
                  <a:cubicBezTo>
                    <a:pt x="11895" y="3021"/>
                    <a:pt x="8881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2" name="Google Shape;21582;p23"/>
            <p:cNvSpPr/>
            <p:nvPr/>
          </p:nvSpPr>
          <p:spPr>
            <a:xfrm>
              <a:off x="3450750" y="3057900"/>
              <a:ext cx="269425" cy="284075"/>
            </a:xfrm>
            <a:custGeom>
              <a:avLst/>
              <a:gdLst/>
              <a:ahLst/>
              <a:cxnLst/>
              <a:rect l="l" t="t" r="r" b="b"/>
              <a:pathLst>
                <a:path w="10777" h="11363" extrusionOk="0">
                  <a:moveTo>
                    <a:pt x="5099" y="1"/>
                  </a:moveTo>
                  <a:cubicBezTo>
                    <a:pt x="2860" y="1"/>
                    <a:pt x="931" y="1295"/>
                    <a:pt x="1" y="3177"/>
                  </a:cubicBezTo>
                  <a:lnTo>
                    <a:pt x="1" y="8187"/>
                  </a:lnTo>
                  <a:cubicBezTo>
                    <a:pt x="931" y="10068"/>
                    <a:pt x="2860" y="11363"/>
                    <a:pt x="5099" y="11363"/>
                  </a:cubicBezTo>
                  <a:cubicBezTo>
                    <a:pt x="8234" y="11363"/>
                    <a:pt x="10776" y="8820"/>
                    <a:pt x="10776" y="5678"/>
                  </a:cubicBezTo>
                  <a:cubicBezTo>
                    <a:pt x="10776" y="2543"/>
                    <a:pt x="8234" y="1"/>
                    <a:pt x="5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3" name="Google Shape;21583;p23"/>
            <p:cNvSpPr/>
            <p:nvPr/>
          </p:nvSpPr>
          <p:spPr>
            <a:xfrm>
              <a:off x="3450750" y="3056900"/>
              <a:ext cx="270600" cy="286075"/>
            </a:xfrm>
            <a:custGeom>
              <a:avLst/>
              <a:gdLst/>
              <a:ahLst/>
              <a:cxnLst/>
              <a:rect l="l" t="t" r="r" b="b"/>
              <a:pathLst>
                <a:path w="10824" h="11443" extrusionOk="0">
                  <a:moveTo>
                    <a:pt x="5099" y="0"/>
                  </a:moveTo>
                  <a:cubicBezTo>
                    <a:pt x="2880" y="0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8"/>
                  </a:cubicBezTo>
                  <a:cubicBezTo>
                    <a:pt x="10736" y="8827"/>
                    <a:pt x="8207" y="11355"/>
                    <a:pt x="5099" y="11355"/>
                  </a:cubicBezTo>
                  <a:cubicBezTo>
                    <a:pt x="2853" y="11355"/>
                    <a:pt x="904" y="10034"/>
                    <a:pt x="1" y="8126"/>
                  </a:cubicBezTo>
                  <a:lnTo>
                    <a:pt x="1" y="8314"/>
                  </a:lnTo>
                  <a:cubicBezTo>
                    <a:pt x="952" y="10169"/>
                    <a:pt x="2880" y="11443"/>
                    <a:pt x="5099" y="11443"/>
                  </a:cubicBezTo>
                  <a:cubicBezTo>
                    <a:pt x="8254" y="11443"/>
                    <a:pt x="10823" y="8874"/>
                    <a:pt x="10823" y="5718"/>
                  </a:cubicBezTo>
                  <a:cubicBezTo>
                    <a:pt x="10823" y="2569"/>
                    <a:pt x="8254" y="0"/>
                    <a:pt x="50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4" name="Google Shape;21584;p23"/>
            <p:cNvSpPr/>
            <p:nvPr/>
          </p:nvSpPr>
          <p:spPr>
            <a:xfrm>
              <a:off x="3461375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5" name="Google Shape;21585;p23"/>
            <p:cNvSpPr/>
            <p:nvPr/>
          </p:nvSpPr>
          <p:spPr>
            <a:xfrm>
              <a:off x="3460375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6" name="Google Shape;21586;p23"/>
            <p:cNvSpPr/>
            <p:nvPr/>
          </p:nvSpPr>
          <p:spPr>
            <a:xfrm>
              <a:off x="3490200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0"/>
                  </a:cubicBezTo>
                  <a:cubicBezTo>
                    <a:pt x="7040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7" name="Google Shape;21587;p23"/>
            <p:cNvSpPr/>
            <p:nvPr/>
          </p:nvSpPr>
          <p:spPr>
            <a:xfrm>
              <a:off x="3489025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53" y="7046"/>
                    <a:pt x="88" y="5482"/>
                    <a:pt x="88" y="3560"/>
                  </a:cubicBezTo>
                  <a:cubicBezTo>
                    <a:pt x="88" y="1645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0"/>
                  </a:cubicBezTo>
                  <a:cubicBezTo>
                    <a:pt x="1" y="5529"/>
                    <a:pt x="1605" y="7127"/>
                    <a:pt x="3568" y="7127"/>
                  </a:cubicBezTo>
                  <a:cubicBezTo>
                    <a:pt x="5536" y="7127"/>
                    <a:pt x="7135" y="5529"/>
                    <a:pt x="7135" y="3560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8" name="Google Shape;21588;p23"/>
            <p:cNvSpPr/>
            <p:nvPr/>
          </p:nvSpPr>
          <p:spPr>
            <a:xfrm>
              <a:off x="351532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9" name="Google Shape;21589;p23"/>
            <p:cNvSpPr/>
            <p:nvPr/>
          </p:nvSpPr>
          <p:spPr>
            <a:xfrm>
              <a:off x="3514300" y="3135950"/>
              <a:ext cx="127825" cy="127975"/>
            </a:xfrm>
            <a:custGeom>
              <a:avLst/>
              <a:gdLst/>
              <a:ahLst/>
              <a:cxnLst/>
              <a:rect l="l" t="t" r="r" b="b"/>
              <a:pathLst>
                <a:path w="5113" h="5119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5"/>
                    <a:pt x="3919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2" y="3972"/>
                    <a:pt x="5112" y="2556"/>
                  </a:cubicBezTo>
                  <a:cubicBezTo>
                    <a:pt x="5112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0" name="Google Shape;21590;p23"/>
            <p:cNvSpPr/>
            <p:nvPr/>
          </p:nvSpPr>
          <p:spPr>
            <a:xfrm>
              <a:off x="35441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1" name="Google Shape;21591;p23"/>
            <p:cNvSpPr/>
            <p:nvPr/>
          </p:nvSpPr>
          <p:spPr>
            <a:xfrm>
              <a:off x="3542975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2" name="Google Shape;21592;p23"/>
            <p:cNvSpPr/>
            <p:nvPr/>
          </p:nvSpPr>
          <p:spPr>
            <a:xfrm>
              <a:off x="3747100" y="3030925"/>
              <a:ext cx="334325" cy="334325"/>
            </a:xfrm>
            <a:custGeom>
              <a:avLst/>
              <a:gdLst/>
              <a:ahLst/>
              <a:cxnLst/>
              <a:rect l="l" t="t" r="r" b="b"/>
              <a:pathLst>
                <a:path w="13373" h="13373" extrusionOk="0">
                  <a:moveTo>
                    <a:pt x="6690" y="1"/>
                  </a:moveTo>
                  <a:cubicBezTo>
                    <a:pt x="2995" y="1"/>
                    <a:pt x="1" y="2995"/>
                    <a:pt x="1" y="6690"/>
                  </a:cubicBezTo>
                  <a:cubicBezTo>
                    <a:pt x="1" y="10378"/>
                    <a:pt x="2995" y="13372"/>
                    <a:pt x="6690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3" name="Google Shape;21593;p23"/>
            <p:cNvSpPr/>
            <p:nvPr/>
          </p:nvSpPr>
          <p:spPr>
            <a:xfrm>
              <a:off x="374610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2" y="13372"/>
                    <a:pt x="81" y="10391"/>
                    <a:pt x="81" y="6730"/>
                  </a:cubicBezTo>
                  <a:cubicBezTo>
                    <a:pt x="81" y="3068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15" y="0"/>
                    <a:pt x="0" y="3021"/>
                    <a:pt x="0" y="6730"/>
                  </a:cubicBezTo>
                  <a:cubicBezTo>
                    <a:pt x="0" y="10438"/>
                    <a:pt x="3015" y="13453"/>
                    <a:pt x="6730" y="13453"/>
                  </a:cubicBezTo>
                  <a:cubicBezTo>
                    <a:pt x="10438" y="13453"/>
                    <a:pt x="13453" y="10438"/>
                    <a:pt x="13453" y="6730"/>
                  </a:cubicBezTo>
                  <a:cubicBezTo>
                    <a:pt x="13453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4" name="Google Shape;21594;p23"/>
            <p:cNvSpPr/>
            <p:nvPr/>
          </p:nvSpPr>
          <p:spPr>
            <a:xfrm>
              <a:off x="3770550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5" name="Google Shape;21595;p23"/>
            <p:cNvSpPr/>
            <p:nvPr/>
          </p:nvSpPr>
          <p:spPr>
            <a:xfrm>
              <a:off x="3769525" y="3056900"/>
              <a:ext cx="285925" cy="286075"/>
            </a:xfrm>
            <a:custGeom>
              <a:avLst/>
              <a:gdLst/>
              <a:ahLst/>
              <a:cxnLst/>
              <a:rect l="l" t="t" r="r" b="b"/>
              <a:pathLst>
                <a:path w="11437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37" y="8874"/>
                    <a:pt x="11437" y="5718"/>
                  </a:cubicBezTo>
                  <a:cubicBezTo>
                    <a:pt x="11437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6" name="Google Shape;21596;p23"/>
            <p:cNvSpPr/>
            <p:nvPr/>
          </p:nvSpPr>
          <p:spPr>
            <a:xfrm>
              <a:off x="379565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1" y="0"/>
                    <a:pt x="1" y="2091"/>
                    <a:pt x="1" y="4666"/>
                  </a:cubicBezTo>
                  <a:cubicBezTo>
                    <a:pt x="1" y="7249"/>
                    <a:pt x="2091" y="9339"/>
                    <a:pt x="4674" y="9339"/>
                  </a:cubicBezTo>
                  <a:cubicBezTo>
                    <a:pt x="7256" y="9339"/>
                    <a:pt x="9347" y="7249"/>
                    <a:pt x="9347" y="4666"/>
                  </a:cubicBezTo>
                  <a:cubicBezTo>
                    <a:pt x="9347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7" name="Google Shape;21597;p23"/>
            <p:cNvSpPr/>
            <p:nvPr/>
          </p:nvSpPr>
          <p:spPr>
            <a:xfrm>
              <a:off x="379465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0" y="2117"/>
                    <a:pt x="0" y="4713"/>
                  </a:cubicBezTo>
                  <a:cubicBezTo>
                    <a:pt x="0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8" name="Google Shape;21598;p23"/>
            <p:cNvSpPr/>
            <p:nvPr/>
          </p:nvSpPr>
          <p:spPr>
            <a:xfrm>
              <a:off x="3824475" y="3111850"/>
              <a:ext cx="176025" cy="176175"/>
            </a:xfrm>
            <a:custGeom>
              <a:avLst/>
              <a:gdLst/>
              <a:ahLst/>
              <a:cxnLst/>
              <a:rect l="l" t="t" r="r" b="b"/>
              <a:pathLst>
                <a:path w="7041" h="7047" extrusionOk="0">
                  <a:moveTo>
                    <a:pt x="3521" y="1"/>
                  </a:moveTo>
                  <a:cubicBezTo>
                    <a:pt x="1572" y="1"/>
                    <a:pt x="1" y="1578"/>
                    <a:pt x="1" y="3520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0"/>
                  </a:cubicBezTo>
                  <a:cubicBezTo>
                    <a:pt x="7040" y="1578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9" name="Google Shape;21599;p23"/>
            <p:cNvSpPr/>
            <p:nvPr/>
          </p:nvSpPr>
          <p:spPr>
            <a:xfrm>
              <a:off x="3823300" y="3110850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5"/>
                    <a:pt x="7047" y="3560"/>
                  </a:cubicBezTo>
                  <a:cubicBezTo>
                    <a:pt x="7047" y="5482"/>
                    <a:pt x="5489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35" y="5529"/>
                    <a:pt x="7135" y="3560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0" name="Google Shape;21600;p23"/>
            <p:cNvSpPr/>
            <p:nvPr/>
          </p:nvSpPr>
          <p:spPr>
            <a:xfrm>
              <a:off x="384960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1" name="Google Shape;21601;p23"/>
            <p:cNvSpPr/>
            <p:nvPr/>
          </p:nvSpPr>
          <p:spPr>
            <a:xfrm>
              <a:off x="3848600" y="3135950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1" y="3972"/>
                    <a:pt x="5111" y="2556"/>
                  </a:cubicBezTo>
                  <a:cubicBezTo>
                    <a:pt x="5111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2" name="Google Shape;21602;p23"/>
            <p:cNvSpPr/>
            <p:nvPr/>
          </p:nvSpPr>
          <p:spPr>
            <a:xfrm>
              <a:off x="387825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0"/>
                  </a:moveTo>
                  <a:cubicBezTo>
                    <a:pt x="614" y="0"/>
                    <a:pt x="1" y="614"/>
                    <a:pt x="1" y="1362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2"/>
                  </a:cubicBezTo>
                  <a:cubicBezTo>
                    <a:pt x="2732" y="614"/>
                    <a:pt x="2125" y="0"/>
                    <a:pt x="13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3" name="Google Shape;21603;p23"/>
            <p:cNvSpPr/>
            <p:nvPr/>
          </p:nvSpPr>
          <p:spPr>
            <a:xfrm>
              <a:off x="3877250" y="3164775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4" name="Google Shape;21604;p23"/>
            <p:cNvSpPr/>
            <p:nvPr/>
          </p:nvSpPr>
          <p:spPr>
            <a:xfrm>
              <a:off x="408140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5" name="Google Shape;21605;p23"/>
            <p:cNvSpPr/>
            <p:nvPr/>
          </p:nvSpPr>
          <p:spPr>
            <a:xfrm>
              <a:off x="4080375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91" y="88"/>
                    <a:pt x="13372" y="3068"/>
                    <a:pt x="13372" y="6730"/>
                  </a:cubicBezTo>
                  <a:cubicBezTo>
                    <a:pt x="13372" y="10391"/>
                    <a:pt x="10391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6" name="Google Shape;21606;p23"/>
            <p:cNvSpPr/>
            <p:nvPr/>
          </p:nvSpPr>
          <p:spPr>
            <a:xfrm>
              <a:off x="4104825" y="3057900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20"/>
                    <a:pt x="2542" y="11363"/>
                    <a:pt x="5678" y="11363"/>
                  </a:cubicBezTo>
                  <a:cubicBezTo>
                    <a:pt x="8813" y="11363"/>
                    <a:pt x="11355" y="8820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7" name="Google Shape;21607;p23"/>
            <p:cNvSpPr/>
            <p:nvPr/>
          </p:nvSpPr>
          <p:spPr>
            <a:xfrm>
              <a:off x="4103650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80" y="11443"/>
                    <a:pt x="11443" y="8874"/>
                    <a:pt x="11443" y="5718"/>
                  </a:cubicBezTo>
                  <a:cubicBezTo>
                    <a:pt x="11443" y="2569"/>
                    <a:pt x="8880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8" name="Google Shape;21608;p23"/>
            <p:cNvSpPr/>
            <p:nvPr/>
          </p:nvSpPr>
          <p:spPr>
            <a:xfrm>
              <a:off x="4129950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9" name="Google Shape;21609;p23"/>
            <p:cNvSpPr/>
            <p:nvPr/>
          </p:nvSpPr>
          <p:spPr>
            <a:xfrm>
              <a:off x="4128925" y="3082025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3" y="88"/>
                    <a:pt x="9339" y="2164"/>
                    <a:pt x="9339" y="4713"/>
                  </a:cubicBezTo>
                  <a:cubicBezTo>
                    <a:pt x="9339" y="7269"/>
                    <a:pt x="7263" y="9346"/>
                    <a:pt x="4714" y="9346"/>
                  </a:cubicBezTo>
                  <a:cubicBezTo>
                    <a:pt x="2158" y="9346"/>
                    <a:pt x="81" y="7269"/>
                    <a:pt x="81" y="4713"/>
                  </a:cubicBezTo>
                  <a:cubicBezTo>
                    <a:pt x="81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0" y="9433"/>
                    <a:pt x="9427" y="7316"/>
                    <a:pt x="9427" y="4713"/>
                  </a:cubicBezTo>
                  <a:cubicBezTo>
                    <a:pt x="9427" y="2117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0" name="Google Shape;21610;p23"/>
            <p:cNvSpPr/>
            <p:nvPr/>
          </p:nvSpPr>
          <p:spPr>
            <a:xfrm>
              <a:off x="415860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1" name="Google Shape;21611;p23"/>
            <p:cNvSpPr/>
            <p:nvPr/>
          </p:nvSpPr>
          <p:spPr>
            <a:xfrm>
              <a:off x="4157575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8" y="5482"/>
                    <a:pt x="88" y="3560"/>
                  </a:cubicBezTo>
                  <a:cubicBezTo>
                    <a:pt x="88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2" name="Google Shape;21612;p23"/>
            <p:cNvSpPr/>
            <p:nvPr/>
          </p:nvSpPr>
          <p:spPr>
            <a:xfrm>
              <a:off x="4183875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3" name="Google Shape;21613;p23"/>
            <p:cNvSpPr/>
            <p:nvPr/>
          </p:nvSpPr>
          <p:spPr>
            <a:xfrm>
              <a:off x="418270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4" name="Google Shape;21614;p23"/>
            <p:cNvSpPr/>
            <p:nvPr/>
          </p:nvSpPr>
          <p:spPr>
            <a:xfrm>
              <a:off x="4212550" y="3165800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2"/>
                  </a:cubicBezTo>
                  <a:cubicBezTo>
                    <a:pt x="2731" y="614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5" name="Google Shape;21615;p23"/>
            <p:cNvSpPr/>
            <p:nvPr/>
          </p:nvSpPr>
          <p:spPr>
            <a:xfrm>
              <a:off x="4211525" y="3164775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1" y="2138"/>
                    <a:pt x="81" y="1403"/>
                  </a:cubicBezTo>
                  <a:cubicBezTo>
                    <a:pt x="81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85"/>
                    <a:pt x="634" y="2813"/>
                    <a:pt x="1410" y="2813"/>
                  </a:cubicBezTo>
                  <a:cubicBezTo>
                    <a:pt x="2185" y="2813"/>
                    <a:pt x="2819" y="2185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6" name="Google Shape;21616;p23"/>
            <p:cNvSpPr/>
            <p:nvPr/>
          </p:nvSpPr>
          <p:spPr>
            <a:xfrm>
              <a:off x="4415675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2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2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7" name="Google Shape;21617;p23"/>
            <p:cNvSpPr/>
            <p:nvPr/>
          </p:nvSpPr>
          <p:spPr>
            <a:xfrm>
              <a:off x="4414650" y="3029925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3" y="88"/>
                  </a:moveTo>
                  <a:cubicBezTo>
                    <a:pt x="10385" y="88"/>
                    <a:pt x="13365" y="3068"/>
                    <a:pt x="13365" y="6730"/>
                  </a:cubicBezTo>
                  <a:cubicBezTo>
                    <a:pt x="13365" y="10391"/>
                    <a:pt x="10385" y="13372"/>
                    <a:pt x="6723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8"/>
                    <a:pt x="3062" y="88"/>
                    <a:pt x="6723" y="88"/>
                  </a:cubicBezTo>
                  <a:close/>
                  <a:moveTo>
                    <a:pt x="6723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3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8" name="Google Shape;21618;p23"/>
            <p:cNvSpPr/>
            <p:nvPr/>
          </p:nvSpPr>
          <p:spPr>
            <a:xfrm>
              <a:off x="4438925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50" y="1"/>
                    <a:pt x="1" y="2543"/>
                    <a:pt x="1" y="5678"/>
                  </a:cubicBezTo>
                  <a:cubicBezTo>
                    <a:pt x="1" y="8820"/>
                    <a:pt x="2550" y="11363"/>
                    <a:pt x="5685" y="11363"/>
                  </a:cubicBezTo>
                  <a:cubicBezTo>
                    <a:pt x="8820" y="11363"/>
                    <a:pt x="11362" y="8820"/>
                    <a:pt x="11362" y="5678"/>
                  </a:cubicBezTo>
                  <a:cubicBezTo>
                    <a:pt x="11362" y="2543"/>
                    <a:pt x="8820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9" name="Google Shape;21619;p23"/>
            <p:cNvSpPr/>
            <p:nvPr/>
          </p:nvSpPr>
          <p:spPr>
            <a:xfrm>
              <a:off x="4437925" y="3056900"/>
              <a:ext cx="286075" cy="286075"/>
            </a:xfrm>
            <a:custGeom>
              <a:avLst/>
              <a:gdLst/>
              <a:ahLst/>
              <a:cxnLst/>
              <a:rect l="l" t="t" r="r" b="b"/>
              <a:pathLst>
                <a:path w="11443" h="11443" extrusionOk="0">
                  <a:moveTo>
                    <a:pt x="5725" y="88"/>
                  </a:moveTo>
                  <a:cubicBezTo>
                    <a:pt x="8833" y="88"/>
                    <a:pt x="11362" y="2617"/>
                    <a:pt x="11362" y="5718"/>
                  </a:cubicBezTo>
                  <a:cubicBezTo>
                    <a:pt x="11362" y="8827"/>
                    <a:pt x="8833" y="11355"/>
                    <a:pt x="5725" y="11355"/>
                  </a:cubicBezTo>
                  <a:cubicBezTo>
                    <a:pt x="2616" y="11355"/>
                    <a:pt x="88" y="8827"/>
                    <a:pt x="88" y="5718"/>
                  </a:cubicBezTo>
                  <a:cubicBezTo>
                    <a:pt x="88" y="2617"/>
                    <a:pt x="2616" y="88"/>
                    <a:pt x="5725" y="88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0" name="Google Shape;21620;p23"/>
            <p:cNvSpPr/>
            <p:nvPr/>
          </p:nvSpPr>
          <p:spPr>
            <a:xfrm>
              <a:off x="4464225" y="3083200"/>
              <a:ext cx="233650" cy="233500"/>
            </a:xfrm>
            <a:custGeom>
              <a:avLst/>
              <a:gdLst/>
              <a:ahLst/>
              <a:cxnLst/>
              <a:rect l="l" t="t" r="r" b="b"/>
              <a:pathLst>
                <a:path w="9346" h="9340" extrusionOk="0">
                  <a:moveTo>
                    <a:pt x="4673" y="0"/>
                  </a:moveTo>
                  <a:cubicBezTo>
                    <a:pt x="2090" y="0"/>
                    <a:pt x="0" y="2091"/>
                    <a:pt x="0" y="4666"/>
                  </a:cubicBezTo>
                  <a:cubicBezTo>
                    <a:pt x="0" y="7249"/>
                    <a:pt x="2090" y="9339"/>
                    <a:pt x="4673" y="9339"/>
                  </a:cubicBezTo>
                  <a:cubicBezTo>
                    <a:pt x="7249" y="9339"/>
                    <a:pt x="9346" y="7249"/>
                    <a:pt x="9346" y="4666"/>
                  </a:cubicBezTo>
                  <a:cubicBezTo>
                    <a:pt x="9346" y="2091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1" name="Google Shape;21621;p23"/>
            <p:cNvSpPr/>
            <p:nvPr/>
          </p:nvSpPr>
          <p:spPr>
            <a:xfrm>
              <a:off x="4463025" y="3082025"/>
              <a:ext cx="235875" cy="235850"/>
            </a:xfrm>
            <a:custGeom>
              <a:avLst/>
              <a:gdLst/>
              <a:ahLst/>
              <a:cxnLst/>
              <a:rect l="l" t="t" r="r" b="b"/>
              <a:pathLst>
                <a:path w="9435" h="9434" extrusionOk="0">
                  <a:moveTo>
                    <a:pt x="4721" y="88"/>
                  </a:moveTo>
                  <a:cubicBezTo>
                    <a:pt x="7270" y="88"/>
                    <a:pt x="9347" y="2164"/>
                    <a:pt x="9347" y="4713"/>
                  </a:cubicBezTo>
                  <a:cubicBezTo>
                    <a:pt x="9347" y="7269"/>
                    <a:pt x="7270" y="9346"/>
                    <a:pt x="4721" y="9346"/>
                  </a:cubicBezTo>
                  <a:cubicBezTo>
                    <a:pt x="2165" y="9346"/>
                    <a:pt x="89" y="7269"/>
                    <a:pt x="89" y="4713"/>
                  </a:cubicBezTo>
                  <a:cubicBezTo>
                    <a:pt x="89" y="2164"/>
                    <a:pt x="2165" y="88"/>
                    <a:pt x="4721" y="88"/>
                  </a:cubicBezTo>
                  <a:close/>
                  <a:moveTo>
                    <a:pt x="4721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21" y="9433"/>
                  </a:cubicBezTo>
                  <a:cubicBezTo>
                    <a:pt x="7317" y="9433"/>
                    <a:pt x="9434" y="7316"/>
                    <a:pt x="9434" y="4713"/>
                  </a:cubicBezTo>
                  <a:cubicBezTo>
                    <a:pt x="9434" y="2117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2" name="Google Shape;21622;p23"/>
            <p:cNvSpPr/>
            <p:nvPr/>
          </p:nvSpPr>
          <p:spPr>
            <a:xfrm>
              <a:off x="4492875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3" name="Google Shape;21623;p23"/>
            <p:cNvSpPr/>
            <p:nvPr/>
          </p:nvSpPr>
          <p:spPr>
            <a:xfrm>
              <a:off x="4491850" y="3110850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5"/>
                    <a:pt x="7047" y="3560"/>
                  </a:cubicBezTo>
                  <a:cubicBezTo>
                    <a:pt x="7047" y="5482"/>
                    <a:pt x="5483" y="7046"/>
                    <a:pt x="3568" y="7046"/>
                  </a:cubicBezTo>
                  <a:cubicBezTo>
                    <a:pt x="1646" y="7046"/>
                    <a:pt x="89" y="5482"/>
                    <a:pt x="89" y="3560"/>
                  </a:cubicBezTo>
                  <a:cubicBezTo>
                    <a:pt x="89" y="1645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8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4" name="Google Shape;21624;p23"/>
            <p:cNvSpPr/>
            <p:nvPr/>
          </p:nvSpPr>
          <p:spPr>
            <a:xfrm>
              <a:off x="4518150" y="3136975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5" name="Google Shape;21625;p23"/>
            <p:cNvSpPr/>
            <p:nvPr/>
          </p:nvSpPr>
          <p:spPr>
            <a:xfrm>
              <a:off x="451697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6" name="Google Shape;21626;p23"/>
            <p:cNvSpPr/>
            <p:nvPr/>
          </p:nvSpPr>
          <p:spPr>
            <a:xfrm>
              <a:off x="454682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2"/>
                  </a:cubicBezTo>
                  <a:cubicBezTo>
                    <a:pt x="2731" y="614"/>
                    <a:pt x="2117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7" name="Google Shape;21627;p23"/>
            <p:cNvSpPr/>
            <p:nvPr/>
          </p:nvSpPr>
          <p:spPr>
            <a:xfrm>
              <a:off x="454580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10" y="2813"/>
                  </a:cubicBezTo>
                  <a:cubicBezTo>
                    <a:pt x="2185" y="2813"/>
                    <a:pt x="2812" y="2185"/>
                    <a:pt x="2812" y="1403"/>
                  </a:cubicBezTo>
                  <a:cubicBezTo>
                    <a:pt x="2812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8" name="Google Shape;21628;p23"/>
            <p:cNvSpPr/>
            <p:nvPr/>
          </p:nvSpPr>
          <p:spPr>
            <a:xfrm>
              <a:off x="4749950" y="3030925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9" name="Google Shape;21629;p23"/>
            <p:cNvSpPr/>
            <p:nvPr/>
          </p:nvSpPr>
          <p:spPr>
            <a:xfrm>
              <a:off x="4748775" y="3029925"/>
              <a:ext cx="336475" cy="336325"/>
            </a:xfrm>
            <a:custGeom>
              <a:avLst/>
              <a:gdLst/>
              <a:ahLst/>
              <a:cxnLst/>
              <a:rect l="l" t="t" r="r" b="b"/>
              <a:pathLst>
                <a:path w="13459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0" name="Google Shape;21630;p23"/>
            <p:cNvSpPr/>
            <p:nvPr/>
          </p:nvSpPr>
          <p:spPr>
            <a:xfrm>
              <a:off x="4773200" y="3057900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8" y="11363"/>
                  </a:cubicBezTo>
                  <a:cubicBezTo>
                    <a:pt x="8821" y="11363"/>
                    <a:pt x="11363" y="8820"/>
                    <a:pt x="11363" y="5678"/>
                  </a:cubicBezTo>
                  <a:cubicBezTo>
                    <a:pt x="11363" y="2543"/>
                    <a:pt x="882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1" name="Google Shape;21631;p23"/>
            <p:cNvSpPr/>
            <p:nvPr/>
          </p:nvSpPr>
          <p:spPr>
            <a:xfrm>
              <a:off x="4772200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8" y="88"/>
                  </a:moveTo>
                  <a:cubicBezTo>
                    <a:pt x="8827" y="88"/>
                    <a:pt x="11355" y="2617"/>
                    <a:pt x="11355" y="5718"/>
                  </a:cubicBezTo>
                  <a:cubicBezTo>
                    <a:pt x="11355" y="8827"/>
                    <a:pt x="8827" y="11355"/>
                    <a:pt x="5718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7"/>
                    <a:pt x="2617" y="88"/>
                    <a:pt x="5718" y="88"/>
                  </a:cubicBezTo>
                  <a:close/>
                  <a:moveTo>
                    <a:pt x="5718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18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2" name="Google Shape;21632;p23"/>
            <p:cNvSpPr/>
            <p:nvPr/>
          </p:nvSpPr>
          <p:spPr>
            <a:xfrm>
              <a:off x="4798500" y="3083200"/>
              <a:ext cx="233500" cy="233500"/>
            </a:xfrm>
            <a:custGeom>
              <a:avLst/>
              <a:gdLst/>
              <a:ahLst/>
              <a:cxnLst/>
              <a:rect l="l" t="t" r="r" b="b"/>
              <a:pathLst>
                <a:path w="9340" h="9340" extrusionOk="0">
                  <a:moveTo>
                    <a:pt x="4666" y="0"/>
                  </a:moveTo>
                  <a:cubicBezTo>
                    <a:pt x="2091" y="0"/>
                    <a:pt x="0" y="2091"/>
                    <a:pt x="0" y="4666"/>
                  </a:cubicBezTo>
                  <a:cubicBezTo>
                    <a:pt x="0" y="7249"/>
                    <a:pt x="2091" y="9339"/>
                    <a:pt x="4666" y="9339"/>
                  </a:cubicBezTo>
                  <a:cubicBezTo>
                    <a:pt x="7249" y="9339"/>
                    <a:pt x="9339" y="7249"/>
                    <a:pt x="9339" y="4666"/>
                  </a:cubicBezTo>
                  <a:cubicBezTo>
                    <a:pt x="9339" y="2091"/>
                    <a:pt x="7249" y="0"/>
                    <a:pt x="4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3" name="Google Shape;21633;p23"/>
            <p:cNvSpPr/>
            <p:nvPr/>
          </p:nvSpPr>
          <p:spPr>
            <a:xfrm>
              <a:off x="4797325" y="3082025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3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3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3" y="88"/>
                  </a:cubicBezTo>
                  <a:close/>
                  <a:moveTo>
                    <a:pt x="4713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3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4" name="Google Shape;21634;p23"/>
            <p:cNvSpPr/>
            <p:nvPr/>
          </p:nvSpPr>
          <p:spPr>
            <a:xfrm>
              <a:off x="4827150" y="3111850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5" name="Google Shape;21635;p23"/>
            <p:cNvSpPr/>
            <p:nvPr/>
          </p:nvSpPr>
          <p:spPr>
            <a:xfrm>
              <a:off x="4826150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6"/>
                    <a:pt x="3560" y="7046"/>
                  </a:cubicBezTo>
                  <a:cubicBezTo>
                    <a:pt x="1645" y="7046"/>
                    <a:pt x="81" y="5482"/>
                    <a:pt x="81" y="3560"/>
                  </a:cubicBezTo>
                  <a:cubicBezTo>
                    <a:pt x="81" y="1645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0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6" name="Google Shape;21636;p23"/>
            <p:cNvSpPr/>
            <p:nvPr/>
          </p:nvSpPr>
          <p:spPr>
            <a:xfrm>
              <a:off x="4852275" y="3136975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5"/>
                  </a:cubicBezTo>
                  <a:cubicBezTo>
                    <a:pt x="5037" y="1126"/>
                    <a:pt x="3911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7" name="Google Shape;21637;p23"/>
            <p:cNvSpPr/>
            <p:nvPr/>
          </p:nvSpPr>
          <p:spPr>
            <a:xfrm>
              <a:off x="4851250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6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8" name="Google Shape;21638;p23"/>
            <p:cNvSpPr/>
            <p:nvPr/>
          </p:nvSpPr>
          <p:spPr>
            <a:xfrm>
              <a:off x="4881100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0"/>
                  </a:moveTo>
                  <a:cubicBezTo>
                    <a:pt x="614" y="0"/>
                    <a:pt x="0" y="614"/>
                    <a:pt x="0" y="1362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9" name="Google Shape;21639;p23"/>
            <p:cNvSpPr/>
            <p:nvPr/>
          </p:nvSpPr>
          <p:spPr>
            <a:xfrm>
              <a:off x="4880075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3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3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3" y="2813"/>
                  </a:cubicBezTo>
                  <a:cubicBezTo>
                    <a:pt x="2186" y="2813"/>
                    <a:pt x="2813" y="2185"/>
                    <a:pt x="2813" y="1403"/>
                  </a:cubicBezTo>
                  <a:cubicBezTo>
                    <a:pt x="2813" y="628"/>
                    <a:pt x="2186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0" name="Google Shape;21640;p23"/>
            <p:cNvSpPr/>
            <p:nvPr/>
          </p:nvSpPr>
          <p:spPr>
            <a:xfrm>
              <a:off x="5084225" y="3030925"/>
              <a:ext cx="334125" cy="334325"/>
            </a:xfrm>
            <a:custGeom>
              <a:avLst/>
              <a:gdLst/>
              <a:ahLst/>
              <a:cxnLst/>
              <a:rect l="l" t="t" r="r" b="b"/>
              <a:pathLst>
                <a:path w="13365" h="13373" extrusionOk="0">
                  <a:moveTo>
                    <a:pt x="6683" y="1"/>
                  </a:moveTo>
                  <a:cubicBezTo>
                    <a:pt x="2988" y="1"/>
                    <a:pt x="0" y="2995"/>
                    <a:pt x="0" y="6690"/>
                  </a:cubicBezTo>
                  <a:cubicBezTo>
                    <a:pt x="0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1" name="Google Shape;21641;p23"/>
            <p:cNvSpPr/>
            <p:nvPr/>
          </p:nvSpPr>
          <p:spPr>
            <a:xfrm>
              <a:off x="5083050" y="3029925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8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8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2" name="Google Shape;21642;p23"/>
            <p:cNvSpPr/>
            <p:nvPr/>
          </p:nvSpPr>
          <p:spPr>
            <a:xfrm>
              <a:off x="5107475" y="3057900"/>
              <a:ext cx="283925" cy="284075"/>
            </a:xfrm>
            <a:custGeom>
              <a:avLst/>
              <a:gdLst/>
              <a:ahLst/>
              <a:cxnLst/>
              <a:rect l="l" t="t" r="r" b="b"/>
              <a:pathLst>
                <a:path w="11357" h="11363" extrusionOk="0">
                  <a:moveTo>
                    <a:pt x="5679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20"/>
                    <a:pt x="2543" y="11363"/>
                    <a:pt x="5679" y="11363"/>
                  </a:cubicBezTo>
                  <a:cubicBezTo>
                    <a:pt x="8814" y="11363"/>
                    <a:pt x="11356" y="8820"/>
                    <a:pt x="11356" y="5678"/>
                  </a:cubicBezTo>
                  <a:cubicBezTo>
                    <a:pt x="11356" y="2543"/>
                    <a:pt x="8814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3" name="Google Shape;21643;p23"/>
            <p:cNvSpPr/>
            <p:nvPr/>
          </p:nvSpPr>
          <p:spPr>
            <a:xfrm>
              <a:off x="5106475" y="3056900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8"/>
                  </a:moveTo>
                  <a:cubicBezTo>
                    <a:pt x="8827" y="88"/>
                    <a:pt x="11356" y="2617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7"/>
                    <a:pt x="2610" y="88"/>
                    <a:pt x="5719" y="88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4" name="Google Shape;21644;p23"/>
            <p:cNvSpPr/>
            <p:nvPr/>
          </p:nvSpPr>
          <p:spPr>
            <a:xfrm>
              <a:off x="5132600" y="3083200"/>
              <a:ext cx="233675" cy="233500"/>
            </a:xfrm>
            <a:custGeom>
              <a:avLst/>
              <a:gdLst/>
              <a:ahLst/>
              <a:cxnLst/>
              <a:rect l="l" t="t" r="r" b="b"/>
              <a:pathLst>
                <a:path w="9347" h="9340" extrusionOk="0">
                  <a:moveTo>
                    <a:pt x="4674" y="0"/>
                  </a:moveTo>
                  <a:cubicBezTo>
                    <a:pt x="2098" y="0"/>
                    <a:pt x="1" y="2091"/>
                    <a:pt x="1" y="4666"/>
                  </a:cubicBezTo>
                  <a:cubicBezTo>
                    <a:pt x="1" y="7249"/>
                    <a:pt x="2098" y="9339"/>
                    <a:pt x="4674" y="9339"/>
                  </a:cubicBezTo>
                  <a:cubicBezTo>
                    <a:pt x="7256" y="9339"/>
                    <a:pt x="9346" y="7249"/>
                    <a:pt x="9346" y="4666"/>
                  </a:cubicBezTo>
                  <a:cubicBezTo>
                    <a:pt x="9346" y="2091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5" name="Google Shape;21645;p23"/>
            <p:cNvSpPr/>
            <p:nvPr/>
          </p:nvSpPr>
          <p:spPr>
            <a:xfrm>
              <a:off x="5131600" y="3082025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6" name="Google Shape;21646;p23"/>
            <p:cNvSpPr/>
            <p:nvPr/>
          </p:nvSpPr>
          <p:spPr>
            <a:xfrm>
              <a:off x="5161425" y="3111850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7" name="Google Shape;21647;p23"/>
            <p:cNvSpPr/>
            <p:nvPr/>
          </p:nvSpPr>
          <p:spPr>
            <a:xfrm>
              <a:off x="5160425" y="3110850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6"/>
                    <a:pt x="3561" y="7046"/>
                  </a:cubicBezTo>
                  <a:cubicBezTo>
                    <a:pt x="1646" y="7046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8" name="Google Shape;21648;p23"/>
            <p:cNvSpPr/>
            <p:nvPr/>
          </p:nvSpPr>
          <p:spPr>
            <a:xfrm>
              <a:off x="5186550" y="3136975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9" name="Google Shape;21649;p23"/>
            <p:cNvSpPr/>
            <p:nvPr/>
          </p:nvSpPr>
          <p:spPr>
            <a:xfrm>
              <a:off x="5185525" y="3135950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57" y="5031"/>
                  </a:cubicBezTo>
                  <a:cubicBezTo>
                    <a:pt x="1194" y="5031"/>
                    <a:pt x="82" y="3925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57" y="5119"/>
                  </a:cubicBezTo>
                  <a:cubicBezTo>
                    <a:pt x="3966" y="5119"/>
                    <a:pt x="5119" y="3972"/>
                    <a:pt x="5119" y="2556"/>
                  </a:cubicBezTo>
                  <a:cubicBezTo>
                    <a:pt x="5119" y="1147"/>
                    <a:pt x="3966" y="1"/>
                    <a:pt x="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0" name="Google Shape;21650;p23"/>
            <p:cNvSpPr/>
            <p:nvPr/>
          </p:nvSpPr>
          <p:spPr>
            <a:xfrm>
              <a:off x="5215375" y="3165800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7" y="0"/>
                    <a:pt x="0" y="614"/>
                    <a:pt x="0" y="1362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2"/>
                  </a:cubicBezTo>
                  <a:cubicBezTo>
                    <a:pt x="2731" y="614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1" name="Google Shape;21651;p23"/>
            <p:cNvSpPr/>
            <p:nvPr/>
          </p:nvSpPr>
          <p:spPr>
            <a:xfrm>
              <a:off x="5214350" y="3164775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04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04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04" y="82"/>
                  </a:cubicBezTo>
                  <a:close/>
                  <a:moveTo>
                    <a:pt x="1404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85"/>
                    <a:pt x="628" y="2813"/>
                    <a:pt x="1404" y="2813"/>
                  </a:cubicBezTo>
                  <a:cubicBezTo>
                    <a:pt x="2179" y="2813"/>
                    <a:pt x="2813" y="2185"/>
                    <a:pt x="2813" y="1403"/>
                  </a:cubicBezTo>
                  <a:cubicBezTo>
                    <a:pt x="2813" y="628"/>
                    <a:pt x="2179" y="1"/>
                    <a:pt x="14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2" name="Google Shape;21652;p23"/>
            <p:cNvSpPr/>
            <p:nvPr/>
          </p:nvSpPr>
          <p:spPr>
            <a:xfrm>
              <a:off x="358157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3" name="Google Shape;21653;p23"/>
            <p:cNvSpPr/>
            <p:nvPr/>
          </p:nvSpPr>
          <p:spPr>
            <a:xfrm>
              <a:off x="358055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24" y="88"/>
                  </a:moveTo>
                  <a:cubicBezTo>
                    <a:pt x="10392" y="88"/>
                    <a:pt x="13365" y="3062"/>
                    <a:pt x="13365" y="6730"/>
                  </a:cubicBezTo>
                  <a:cubicBezTo>
                    <a:pt x="13365" y="10391"/>
                    <a:pt x="1039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lose/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10432" y="13453"/>
                    <a:pt x="13453" y="10438"/>
                    <a:pt x="13453" y="6730"/>
                  </a:cubicBezTo>
                  <a:cubicBezTo>
                    <a:pt x="13453" y="3021"/>
                    <a:pt x="10432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4" name="Google Shape;21654;p23"/>
            <p:cNvSpPr/>
            <p:nvPr/>
          </p:nvSpPr>
          <p:spPr>
            <a:xfrm>
              <a:off x="3604825" y="3152975"/>
              <a:ext cx="284075" cy="284075"/>
            </a:xfrm>
            <a:custGeom>
              <a:avLst/>
              <a:gdLst/>
              <a:ahLst/>
              <a:cxnLst/>
              <a:rect l="l" t="t" r="r" b="b"/>
              <a:pathLst>
                <a:path w="11363" h="11363" extrusionOk="0">
                  <a:moveTo>
                    <a:pt x="5685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85" y="11363"/>
                  </a:cubicBezTo>
                  <a:cubicBezTo>
                    <a:pt x="8821" y="11363"/>
                    <a:pt x="11363" y="8814"/>
                    <a:pt x="11363" y="5678"/>
                  </a:cubicBezTo>
                  <a:cubicBezTo>
                    <a:pt x="11363" y="2543"/>
                    <a:pt x="8821" y="1"/>
                    <a:pt x="5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5" name="Google Shape;21655;p23"/>
            <p:cNvSpPr/>
            <p:nvPr/>
          </p:nvSpPr>
          <p:spPr>
            <a:xfrm>
              <a:off x="360382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25" y="81"/>
                  </a:moveTo>
                  <a:cubicBezTo>
                    <a:pt x="8834" y="81"/>
                    <a:pt x="11362" y="2610"/>
                    <a:pt x="11362" y="5718"/>
                  </a:cubicBezTo>
                  <a:cubicBezTo>
                    <a:pt x="11362" y="8827"/>
                    <a:pt x="8834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lose/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6" name="Google Shape;21656;p23"/>
            <p:cNvSpPr/>
            <p:nvPr/>
          </p:nvSpPr>
          <p:spPr>
            <a:xfrm>
              <a:off x="363012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7249" y="9346"/>
                    <a:pt x="9346" y="7256"/>
                    <a:pt x="9346" y="4673"/>
                  </a:cubicBezTo>
                  <a:cubicBezTo>
                    <a:pt x="9346" y="2098"/>
                    <a:pt x="7249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7" name="Google Shape;21657;p23"/>
            <p:cNvSpPr/>
            <p:nvPr/>
          </p:nvSpPr>
          <p:spPr>
            <a:xfrm>
              <a:off x="3628950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20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20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20" y="88"/>
                  </a:cubicBezTo>
                  <a:close/>
                  <a:moveTo>
                    <a:pt x="4720" y="0"/>
                  </a:moveTo>
                  <a:cubicBezTo>
                    <a:pt x="2117" y="0"/>
                    <a:pt x="0" y="2117"/>
                    <a:pt x="0" y="4713"/>
                  </a:cubicBezTo>
                  <a:cubicBezTo>
                    <a:pt x="0" y="7316"/>
                    <a:pt x="2117" y="9433"/>
                    <a:pt x="4720" y="9433"/>
                  </a:cubicBezTo>
                  <a:cubicBezTo>
                    <a:pt x="7316" y="9433"/>
                    <a:pt x="9433" y="7316"/>
                    <a:pt x="9433" y="4713"/>
                  </a:cubicBezTo>
                  <a:cubicBezTo>
                    <a:pt x="9433" y="2117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8" name="Google Shape;21658;p23"/>
            <p:cNvSpPr/>
            <p:nvPr/>
          </p:nvSpPr>
          <p:spPr>
            <a:xfrm>
              <a:off x="365877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9" name="Google Shape;21659;p23"/>
            <p:cNvSpPr/>
            <p:nvPr/>
          </p:nvSpPr>
          <p:spPr>
            <a:xfrm>
              <a:off x="365777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0" name="Google Shape;21660;p23"/>
            <p:cNvSpPr/>
            <p:nvPr/>
          </p:nvSpPr>
          <p:spPr>
            <a:xfrm>
              <a:off x="3683900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22" y="0"/>
                  </a:moveTo>
                  <a:cubicBezTo>
                    <a:pt x="1133" y="0"/>
                    <a:pt x="0" y="1126"/>
                    <a:pt x="0" y="2515"/>
                  </a:cubicBezTo>
                  <a:cubicBezTo>
                    <a:pt x="0" y="3904"/>
                    <a:pt x="1133" y="5030"/>
                    <a:pt x="2522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1" name="Google Shape;21661;p23"/>
            <p:cNvSpPr/>
            <p:nvPr/>
          </p:nvSpPr>
          <p:spPr>
            <a:xfrm>
              <a:off x="368287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1" y="1194"/>
                    <a:pt x="5031" y="2556"/>
                  </a:cubicBezTo>
                  <a:cubicBezTo>
                    <a:pt x="5031" y="3925"/>
                    <a:pt x="3925" y="5031"/>
                    <a:pt x="2563" y="5031"/>
                  </a:cubicBezTo>
                  <a:cubicBezTo>
                    <a:pt x="1194" y="5031"/>
                    <a:pt x="89" y="3925"/>
                    <a:pt x="89" y="2556"/>
                  </a:cubicBezTo>
                  <a:cubicBezTo>
                    <a:pt x="89" y="1194"/>
                    <a:pt x="1194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47" y="1"/>
                    <a:pt x="1" y="1147"/>
                    <a:pt x="1" y="2556"/>
                  </a:cubicBezTo>
                  <a:cubicBezTo>
                    <a:pt x="1" y="3972"/>
                    <a:pt x="1147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2" name="Google Shape;21662;p23"/>
            <p:cNvSpPr/>
            <p:nvPr/>
          </p:nvSpPr>
          <p:spPr>
            <a:xfrm>
              <a:off x="371272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3" name="Google Shape;21663;p23"/>
            <p:cNvSpPr/>
            <p:nvPr/>
          </p:nvSpPr>
          <p:spPr>
            <a:xfrm>
              <a:off x="3711700" y="3259850"/>
              <a:ext cx="70325" cy="70325"/>
            </a:xfrm>
            <a:custGeom>
              <a:avLst/>
              <a:gdLst/>
              <a:ahLst/>
              <a:cxnLst/>
              <a:rect l="l" t="t" r="r" b="b"/>
              <a:pathLst>
                <a:path w="2813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75" y="2732"/>
                    <a:pt x="82" y="2138"/>
                    <a:pt x="82" y="1403"/>
                  </a:cubicBezTo>
                  <a:cubicBezTo>
                    <a:pt x="82" y="675"/>
                    <a:pt x="675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28" y="1"/>
                    <a:pt x="1" y="628"/>
                    <a:pt x="1" y="1403"/>
                  </a:cubicBezTo>
                  <a:cubicBezTo>
                    <a:pt x="1" y="2179"/>
                    <a:pt x="628" y="2813"/>
                    <a:pt x="1410" y="2813"/>
                  </a:cubicBezTo>
                  <a:cubicBezTo>
                    <a:pt x="2186" y="2813"/>
                    <a:pt x="2813" y="2179"/>
                    <a:pt x="2813" y="1403"/>
                  </a:cubicBezTo>
                  <a:cubicBezTo>
                    <a:pt x="2813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4" name="Google Shape;21664;p23"/>
            <p:cNvSpPr/>
            <p:nvPr/>
          </p:nvSpPr>
          <p:spPr>
            <a:xfrm>
              <a:off x="39158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3" y="1"/>
                  </a:moveTo>
                  <a:cubicBezTo>
                    <a:pt x="2994" y="1"/>
                    <a:pt x="1" y="2995"/>
                    <a:pt x="1" y="6690"/>
                  </a:cubicBezTo>
                  <a:cubicBezTo>
                    <a:pt x="1" y="10378"/>
                    <a:pt x="2994" y="13372"/>
                    <a:pt x="6683" y="13372"/>
                  </a:cubicBezTo>
                  <a:cubicBezTo>
                    <a:pt x="10378" y="13372"/>
                    <a:pt x="13372" y="10378"/>
                    <a:pt x="13372" y="6690"/>
                  </a:cubicBezTo>
                  <a:cubicBezTo>
                    <a:pt x="13372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5" name="Google Shape;21665;p23"/>
            <p:cNvSpPr/>
            <p:nvPr/>
          </p:nvSpPr>
          <p:spPr>
            <a:xfrm>
              <a:off x="3914675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1" y="3062"/>
                    <a:pt x="13371" y="6730"/>
                  </a:cubicBezTo>
                  <a:cubicBezTo>
                    <a:pt x="13371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6" name="Google Shape;21666;p23"/>
            <p:cNvSpPr/>
            <p:nvPr/>
          </p:nvSpPr>
          <p:spPr>
            <a:xfrm>
              <a:off x="3939125" y="3152975"/>
              <a:ext cx="284050" cy="284075"/>
            </a:xfrm>
            <a:custGeom>
              <a:avLst/>
              <a:gdLst/>
              <a:ahLst/>
              <a:cxnLst/>
              <a:rect l="l" t="t" r="r" b="b"/>
              <a:pathLst>
                <a:path w="11362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20" y="11363"/>
                    <a:pt x="11362" y="8814"/>
                    <a:pt x="11362" y="5678"/>
                  </a:cubicBezTo>
                  <a:cubicBezTo>
                    <a:pt x="11362" y="2543"/>
                    <a:pt x="8820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7" name="Google Shape;21667;p23"/>
            <p:cNvSpPr/>
            <p:nvPr/>
          </p:nvSpPr>
          <p:spPr>
            <a:xfrm>
              <a:off x="393810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70" y="0"/>
                    <a:pt x="1" y="2569"/>
                    <a:pt x="1" y="5718"/>
                  </a:cubicBezTo>
                  <a:cubicBezTo>
                    <a:pt x="1" y="8874"/>
                    <a:pt x="2570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8" name="Google Shape;21668;p23"/>
            <p:cNvSpPr/>
            <p:nvPr/>
          </p:nvSpPr>
          <p:spPr>
            <a:xfrm>
              <a:off x="3964400" y="3178100"/>
              <a:ext cx="233500" cy="233675"/>
            </a:xfrm>
            <a:custGeom>
              <a:avLst/>
              <a:gdLst/>
              <a:ahLst/>
              <a:cxnLst/>
              <a:rect l="l" t="t" r="r" b="b"/>
              <a:pathLst>
                <a:path w="9340" h="9347" extrusionOk="0">
                  <a:moveTo>
                    <a:pt x="4667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67" y="9346"/>
                  </a:cubicBezTo>
                  <a:cubicBezTo>
                    <a:pt x="7249" y="9346"/>
                    <a:pt x="9339" y="7256"/>
                    <a:pt x="9339" y="4673"/>
                  </a:cubicBezTo>
                  <a:cubicBezTo>
                    <a:pt x="9339" y="2098"/>
                    <a:pt x="7249" y="0"/>
                    <a:pt x="4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9" name="Google Shape;21669;p23"/>
            <p:cNvSpPr/>
            <p:nvPr/>
          </p:nvSpPr>
          <p:spPr>
            <a:xfrm>
              <a:off x="3963225" y="3177100"/>
              <a:ext cx="235850" cy="235850"/>
            </a:xfrm>
            <a:custGeom>
              <a:avLst/>
              <a:gdLst/>
              <a:ahLst/>
              <a:cxnLst/>
              <a:rect l="l" t="t" r="r" b="b"/>
              <a:pathLst>
                <a:path w="9434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34" y="7316"/>
                    <a:pt x="9434" y="4713"/>
                  </a:cubicBezTo>
                  <a:cubicBezTo>
                    <a:pt x="9434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0" name="Google Shape;21670;p23"/>
            <p:cNvSpPr/>
            <p:nvPr/>
          </p:nvSpPr>
          <p:spPr>
            <a:xfrm>
              <a:off x="3993050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1" name="Google Shape;21671;p23"/>
            <p:cNvSpPr/>
            <p:nvPr/>
          </p:nvSpPr>
          <p:spPr>
            <a:xfrm>
              <a:off x="399205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7" y="1645"/>
                    <a:pt x="7047" y="3560"/>
                  </a:cubicBezTo>
                  <a:cubicBezTo>
                    <a:pt x="7047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1" y="7127"/>
                  </a:cubicBezTo>
                  <a:cubicBezTo>
                    <a:pt x="5529" y="7127"/>
                    <a:pt x="7128" y="5529"/>
                    <a:pt x="7128" y="3560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2" name="Google Shape;21672;p23"/>
            <p:cNvSpPr/>
            <p:nvPr/>
          </p:nvSpPr>
          <p:spPr>
            <a:xfrm>
              <a:off x="4018175" y="3232050"/>
              <a:ext cx="125950" cy="125775"/>
            </a:xfrm>
            <a:custGeom>
              <a:avLst/>
              <a:gdLst/>
              <a:ahLst/>
              <a:cxnLst/>
              <a:rect l="l" t="t" r="r" b="b"/>
              <a:pathLst>
                <a:path w="5038" h="5031" extrusionOk="0">
                  <a:moveTo>
                    <a:pt x="2516" y="0"/>
                  </a:moveTo>
                  <a:cubicBezTo>
                    <a:pt x="1127" y="0"/>
                    <a:pt x="0" y="1126"/>
                    <a:pt x="0" y="2515"/>
                  </a:cubicBezTo>
                  <a:cubicBezTo>
                    <a:pt x="0" y="3904"/>
                    <a:pt x="1127" y="5030"/>
                    <a:pt x="2516" y="5030"/>
                  </a:cubicBezTo>
                  <a:cubicBezTo>
                    <a:pt x="3911" y="5030"/>
                    <a:pt x="5037" y="3904"/>
                    <a:pt x="5037" y="2515"/>
                  </a:cubicBezTo>
                  <a:cubicBezTo>
                    <a:pt x="5037" y="1126"/>
                    <a:pt x="3911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3" name="Google Shape;21673;p23"/>
            <p:cNvSpPr/>
            <p:nvPr/>
          </p:nvSpPr>
          <p:spPr>
            <a:xfrm>
              <a:off x="4017175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4" y="82"/>
                    <a:pt x="5030" y="1194"/>
                    <a:pt x="5030" y="2556"/>
                  </a:cubicBezTo>
                  <a:cubicBezTo>
                    <a:pt x="5030" y="3925"/>
                    <a:pt x="3924" y="5031"/>
                    <a:pt x="2556" y="5031"/>
                  </a:cubicBezTo>
                  <a:cubicBezTo>
                    <a:pt x="1194" y="5031"/>
                    <a:pt x="88" y="3925"/>
                    <a:pt x="88" y="2556"/>
                  </a:cubicBezTo>
                  <a:cubicBezTo>
                    <a:pt x="88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72" y="5119"/>
                    <a:pt x="5118" y="3972"/>
                    <a:pt x="5118" y="2556"/>
                  </a:cubicBezTo>
                  <a:cubicBezTo>
                    <a:pt x="5118" y="1147"/>
                    <a:pt x="3972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4" name="Google Shape;21674;p23"/>
            <p:cNvSpPr/>
            <p:nvPr/>
          </p:nvSpPr>
          <p:spPr>
            <a:xfrm>
              <a:off x="404700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14" y="0"/>
                    <a:pt x="1" y="607"/>
                    <a:pt x="1" y="1362"/>
                  </a:cubicBezTo>
                  <a:cubicBezTo>
                    <a:pt x="1" y="2117"/>
                    <a:pt x="614" y="2731"/>
                    <a:pt x="1363" y="2731"/>
                  </a:cubicBezTo>
                  <a:cubicBezTo>
                    <a:pt x="2118" y="2731"/>
                    <a:pt x="2731" y="2117"/>
                    <a:pt x="2731" y="1362"/>
                  </a:cubicBezTo>
                  <a:cubicBezTo>
                    <a:pt x="2731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5" name="Google Shape;21675;p23"/>
            <p:cNvSpPr/>
            <p:nvPr/>
          </p:nvSpPr>
          <p:spPr>
            <a:xfrm>
              <a:off x="4046000" y="3259850"/>
              <a:ext cx="70300" cy="70325"/>
            </a:xfrm>
            <a:custGeom>
              <a:avLst/>
              <a:gdLst/>
              <a:ahLst/>
              <a:cxnLst/>
              <a:rect l="l" t="t" r="r" b="b"/>
              <a:pathLst>
                <a:path w="2812" h="2813" extrusionOk="0">
                  <a:moveTo>
                    <a:pt x="1403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03" y="2732"/>
                  </a:cubicBezTo>
                  <a:cubicBezTo>
                    <a:pt x="674" y="2732"/>
                    <a:pt x="81" y="2138"/>
                    <a:pt x="81" y="1403"/>
                  </a:cubicBezTo>
                  <a:cubicBezTo>
                    <a:pt x="81" y="675"/>
                    <a:pt x="674" y="82"/>
                    <a:pt x="1403" y="82"/>
                  </a:cubicBezTo>
                  <a:close/>
                  <a:moveTo>
                    <a:pt x="1403" y="1"/>
                  </a:moveTo>
                  <a:cubicBezTo>
                    <a:pt x="627" y="1"/>
                    <a:pt x="0" y="628"/>
                    <a:pt x="0" y="1403"/>
                  </a:cubicBezTo>
                  <a:cubicBezTo>
                    <a:pt x="0" y="2179"/>
                    <a:pt x="627" y="2813"/>
                    <a:pt x="1403" y="2813"/>
                  </a:cubicBezTo>
                  <a:cubicBezTo>
                    <a:pt x="2185" y="2813"/>
                    <a:pt x="2812" y="2179"/>
                    <a:pt x="2812" y="1403"/>
                  </a:cubicBezTo>
                  <a:cubicBezTo>
                    <a:pt x="2812" y="628"/>
                    <a:pt x="2185" y="1"/>
                    <a:pt x="14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6" name="Google Shape;21676;p23"/>
            <p:cNvSpPr/>
            <p:nvPr/>
          </p:nvSpPr>
          <p:spPr>
            <a:xfrm>
              <a:off x="4250125" y="3126000"/>
              <a:ext cx="334150" cy="334325"/>
            </a:xfrm>
            <a:custGeom>
              <a:avLst/>
              <a:gdLst/>
              <a:ahLst/>
              <a:cxnLst/>
              <a:rect l="l" t="t" r="r" b="b"/>
              <a:pathLst>
                <a:path w="13366" h="13373" extrusionOk="0">
                  <a:moveTo>
                    <a:pt x="6683" y="1"/>
                  </a:moveTo>
                  <a:cubicBezTo>
                    <a:pt x="2988" y="1"/>
                    <a:pt x="1" y="2995"/>
                    <a:pt x="1" y="6690"/>
                  </a:cubicBezTo>
                  <a:cubicBezTo>
                    <a:pt x="1" y="10378"/>
                    <a:pt x="2988" y="13372"/>
                    <a:pt x="6683" y="13372"/>
                  </a:cubicBezTo>
                  <a:cubicBezTo>
                    <a:pt x="10378" y="13372"/>
                    <a:pt x="13365" y="10378"/>
                    <a:pt x="13365" y="6690"/>
                  </a:cubicBezTo>
                  <a:cubicBezTo>
                    <a:pt x="13365" y="2995"/>
                    <a:pt x="10378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7" name="Google Shape;21677;p23"/>
            <p:cNvSpPr/>
            <p:nvPr/>
          </p:nvSpPr>
          <p:spPr>
            <a:xfrm>
              <a:off x="4248950" y="3125000"/>
              <a:ext cx="336500" cy="336325"/>
            </a:xfrm>
            <a:custGeom>
              <a:avLst/>
              <a:gdLst/>
              <a:ahLst/>
              <a:cxnLst/>
              <a:rect l="l" t="t" r="r" b="b"/>
              <a:pathLst>
                <a:path w="13460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8" y="13372"/>
                    <a:pt x="88" y="10391"/>
                    <a:pt x="88" y="6730"/>
                  </a:cubicBezTo>
                  <a:cubicBezTo>
                    <a:pt x="88" y="3062"/>
                    <a:pt x="3068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0" y="3021"/>
                    <a:pt x="0" y="6730"/>
                  </a:cubicBezTo>
                  <a:cubicBezTo>
                    <a:pt x="0" y="10438"/>
                    <a:pt x="3021" y="13453"/>
                    <a:pt x="6730" y="13453"/>
                  </a:cubicBezTo>
                  <a:cubicBezTo>
                    <a:pt x="10438" y="13453"/>
                    <a:pt x="13459" y="10438"/>
                    <a:pt x="13459" y="6730"/>
                  </a:cubicBezTo>
                  <a:cubicBezTo>
                    <a:pt x="13459" y="3021"/>
                    <a:pt x="10438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8" name="Google Shape;21678;p23"/>
            <p:cNvSpPr/>
            <p:nvPr/>
          </p:nvSpPr>
          <p:spPr>
            <a:xfrm>
              <a:off x="427340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9" name="Google Shape;21679;p23"/>
            <p:cNvSpPr/>
            <p:nvPr/>
          </p:nvSpPr>
          <p:spPr>
            <a:xfrm>
              <a:off x="4272375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4" y="11443"/>
                    <a:pt x="11443" y="8874"/>
                    <a:pt x="11443" y="5718"/>
                  </a:cubicBezTo>
                  <a:cubicBezTo>
                    <a:pt x="11443" y="2569"/>
                    <a:pt x="8874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0" name="Google Shape;21680;p23"/>
            <p:cNvSpPr/>
            <p:nvPr/>
          </p:nvSpPr>
          <p:spPr>
            <a:xfrm>
              <a:off x="4298500" y="3178100"/>
              <a:ext cx="233675" cy="233675"/>
            </a:xfrm>
            <a:custGeom>
              <a:avLst/>
              <a:gdLst/>
              <a:ahLst/>
              <a:cxnLst/>
              <a:rect l="l" t="t" r="r" b="b"/>
              <a:pathLst>
                <a:path w="9347" h="9347" extrusionOk="0">
                  <a:moveTo>
                    <a:pt x="4674" y="0"/>
                  </a:moveTo>
                  <a:cubicBezTo>
                    <a:pt x="2098" y="0"/>
                    <a:pt x="1" y="2098"/>
                    <a:pt x="1" y="4673"/>
                  </a:cubicBezTo>
                  <a:cubicBezTo>
                    <a:pt x="1" y="7256"/>
                    <a:pt x="2098" y="9346"/>
                    <a:pt x="4674" y="9346"/>
                  </a:cubicBezTo>
                  <a:cubicBezTo>
                    <a:pt x="7256" y="9346"/>
                    <a:pt x="9347" y="7256"/>
                    <a:pt x="9347" y="4673"/>
                  </a:cubicBezTo>
                  <a:cubicBezTo>
                    <a:pt x="9347" y="2098"/>
                    <a:pt x="7256" y="0"/>
                    <a:pt x="4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1" name="Google Shape;21681;p23"/>
            <p:cNvSpPr/>
            <p:nvPr/>
          </p:nvSpPr>
          <p:spPr>
            <a:xfrm>
              <a:off x="4297500" y="3177100"/>
              <a:ext cx="235675" cy="235850"/>
            </a:xfrm>
            <a:custGeom>
              <a:avLst/>
              <a:gdLst/>
              <a:ahLst/>
              <a:cxnLst/>
              <a:rect l="l" t="t" r="r" b="b"/>
              <a:pathLst>
                <a:path w="9427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8" y="7269"/>
                    <a:pt x="88" y="4713"/>
                  </a:cubicBezTo>
                  <a:cubicBezTo>
                    <a:pt x="88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0" y="2117"/>
                    <a:pt x="0" y="4713"/>
                  </a:cubicBezTo>
                  <a:cubicBezTo>
                    <a:pt x="0" y="7316"/>
                    <a:pt x="2118" y="9433"/>
                    <a:pt x="4714" y="9433"/>
                  </a:cubicBezTo>
                  <a:cubicBezTo>
                    <a:pt x="7316" y="9433"/>
                    <a:pt x="9427" y="7316"/>
                    <a:pt x="9427" y="4713"/>
                  </a:cubicBezTo>
                  <a:cubicBezTo>
                    <a:pt x="9427" y="2117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2" name="Google Shape;21682;p23"/>
            <p:cNvSpPr/>
            <p:nvPr/>
          </p:nvSpPr>
          <p:spPr>
            <a:xfrm>
              <a:off x="4327325" y="3206925"/>
              <a:ext cx="176200" cy="176175"/>
            </a:xfrm>
            <a:custGeom>
              <a:avLst/>
              <a:gdLst/>
              <a:ahLst/>
              <a:cxnLst/>
              <a:rect l="l" t="t" r="r" b="b"/>
              <a:pathLst>
                <a:path w="7048" h="7047" extrusionOk="0">
                  <a:moveTo>
                    <a:pt x="3521" y="1"/>
                  </a:moveTo>
                  <a:cubicBezTo>
                    <a:pt x="1579" y="1"/>
                    <a:pt x="1" y="1578"/>
                    <a:pt x="1" y="3520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3" name="Google Shape;21683;p23"/>
            <p:cNvSpPr/>
            <p:nvPr/>
          </p:nvSpPr>
          <p:spPr>
            <a:xfrm>
              <a:off x="4326325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5"/>
                    <a:pt x="7040" y="3560"/>
                  </a:cubicBezTo>
                  <a:cubicBezTo>
                    <a:pt x="7040" y="5482"/>
                    <a:pt x="5482" y="7040"/>
                    <a:pt x="3561" y="7040"/>
                  </a:cubicBezTo>
                  <a:cubicBezTo>
                    <a:pt x="1646" y="7040"/>
                    <a:pt x="81" y="5482"/>
                    <a:pt x="81" y="3560"/>
                  </a:cubicBezTo>
                  <a:cubicBezTo>
                    <a:pt x="81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0" y="1598"/>
                    <a:pt x="0" y="3560"/>
                  </a:cubicBezTo>
                  <a:cubicBezTo>
                    <a:pt x="0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4" name="Google Shape;21684;p23"/>
            <p:cNvSpPr/>
            <p:nvPr/>
          </p:nvSpPr>
          <p:spPr>
            <a:xfrm>
              <a:off x="435245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5" name="Google Shape;21685;p23"/>
            <p:cNvSpPr/>
            <p:nvPr/>
          </p:nvSpPr>
          <p:spPr>
            <a:xfrm>
              <a:off x="4351450" y="3231025"/>
              <a:ext cx="127950" cy="127975"/>
            </a:xfrm>
            <a:custGeom>
              <a:avLst/>
              <a:gdLst/>
              <a:ahLst/>
              <a:cxnLst/>
              <a:rect l="l" t="t" r="r" b="b"/>
              <a:pathLst>
                <a:path w="5118" h="5119" extrusionOk="0">
                  <a:moveTo>
                    <a:pt x="2556" y="82"/>
                  </a:moveTo>
                  <a:cubicBezTo>
                    <a:pt x="3925" y="82"/>
                    <a:pt x="5030" y="1194"/>
                    <a:pt x="5030" y="2556"/>
                  </a:cubicBezTo>
                  <a:cubicBezTo>
                    <a:pt x="5030" y="3925"/>
                    <a:pt x="3925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6" y="1"/>
                    <a:pt x="0" y="1147"/>
                    <a:pt x="0" y="2556"/>
                  </a:cubicBezTo>
                  <a:cubicBezTo>
                    <a:pt x="0" y="3972"/>
                    <a:pt x="1146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6" name="Google Shape;21686;p23"/>
            <p:cNvSpPr/>
            <p:nvPr/>
          </p:nvSpPr>
          <p:spPr>
            <a:xfrm>
              <a:off x="4381275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7" name="Google Shape;21687;p23"/>
            <p:cNvSpPr/>
            <p:nvPr/>
          </p:nvSpPr>
          <p:spPr>
            <a:xfrm>
              <a:off x="4380100" y="3259850"/>
              <a:ext cx="70475" cy="70325"/>
            </a:xfrm>
            <a:custGeom>
              <a:avLst/>
              <a:gdLst/>
              <a:ahLst/>
              <a:cxnLst/>
              <a:rect l="l" t="t" r="r" b="b"/>
              <a:pathLst>
                <a:path w="2819" h="2813" extrusionOk="0">
                  <a:moveTo>
                    <a:pt x="1410" y="82"/>
                  </a:moveTo>
                  <a:cubicBezTo>
                    <a:pt x="2145" y="82"/>
                    <a:pt x="2738" y="675"/>
                    <a:pt x="2738" y="1403"/>
                  </a:cubicBezTo>
                  <a:cubicBezTo>
                    <a:pt x="2738" y="2138"/>
                    <a:pt x="2145" y="2732"/>
                    <a:pt x="1410" y="2732"/>
                  </a:cubicBezTo>
                  <a:cubicBezTo>
                    <a:pt x="681" y="2732"/>
                    <a:pt x="88" y="2138"/>
                    <a:pt x="88" y="1403"/>
                  </a:cubicBezTo>
                  <a:cubicBezTo>
                    <a:pt x="88" y="675"/>
                    <a:pt x="681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0" y="628"/>
                    <a:pt x="0" y="1403"/>
                  </a:cubicBezTo>
                  <a:cubicBezTo>
                    <a:pt x="0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8" name="Google Shape;21688;p23"/>
            <p:cNvSpPr/>
            <p:nvPr/>
          </p:nvSpPr>
          <p:spPr>
            <a:xfrm>
              <a:off x="4584250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7" y="13372"/>
                    <a:pt x="13371" y="10378"/>
                    <a:pt x="13371" y="6690"/>
                  </a:cubicBezTo>
                  <a:cubicBezTo>
                    <a:pt x="13371" y="2995"/>
                    <a:pt x="10377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9" name="Google Shape;21689;p23"/>
            <p:cNvSpPr/>
            <p:nvPr/>
          </p:nvSpPr>
          <p:spPr>
            <a:xfrm>
              <a:off x="4583225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1" y="88"/>
                    <a:pt x="13372" y="3062"/>
                    <a:pt x="13372" y="6730"/>
                  </a:cubicBezTo>
                  <a:cubicBezTo>
                    <a:pt x="13372" y="10391"/>
                    <a:pt x="10391" y="13372"/>
                    <a:pt x="6730" y="13372"/>
                  </a:cubicBezTo>
                  <a:cubicBezTo>
                    <a:pt x="3069" y="13372"/>
                    <a:pt x="88" y="10391"/>
                    <a:pt x="88" y="6730"/>
                  </a:cubicBezTo>
                  <a:cubicBezTo>
                    <a:pt x="88" y="3062"/>
                    <a:pt x="3069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1" y="0"/>
                    <a:pt x="1" y="3021"/>
                    <a:pt x="1" y="6730"/>
                  </a:cubicBezTo>
                  <a:cubicBezTo>
                    <a:pt x="1" y="10438"/>
                    <a:pt x="3021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0" name="Google Shape;21690;p23"/>
            <p:cNvSpPr/>
            <p:nvPr/>
          </p:nvSpPr>
          <p:spPr>
            <a:xfrm>
              <a:off x="4607675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2" y="1"/>
                    <a:pt x="0" y="2543"/>
                    <a:pt x="0" y="5678"/>
                  </a:cubicBezTo>
                  <a:cubicBezTo>
                    <a:pt x="0" y="8814"/>
                    <a:pt x="2542" y="11363"/>
                    <a:pt x="5678" y="11363"/>
                  </a:cubicBezTo>
                  <a:cubicBezTo>
                    <a:pt x="8813" y="11363"/>
                    <a:pt x="11355" y="8814"/>
                    <a:pt x="11355" y="5678"/>
                  </a:cubicBezTo>
                  <a:cubicBezTo>
                    <a:pt x="11355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1" name="Google Shape;21691;p23"/>
            <p:cNvSpPr/>
            <p:nvPr/>
          </p:nvSpPr>
          <p:spPr>
            <a:xfrm>
              <a:off x="4606650" y="3151975"/>
              <a:ext cx="286100" cy="286075"/>
            </a:xfrm>
            <a:custGeom>
              <a:avLst/>
              <a:gdLst/>
              <a:ahLst/>
              <a:cxnLst/>
              <a:rect l="l" t="t" r="r" b="b"/>
              <a:pathLst>
                <a:path w="11444" h="11443" extrusionOk="0">
                  <a:moveTo>
                    <a:pt x="5719" y="81"/>
                  </a:moveTo>
                  <a:cubicBezTo>
                    <a:pt x="8827" y="81"/>
                    <a:pt x="11356" y="2610"/>
                    <a:pt x="11356" y="5718"/>
                  </a:cubicBezTo>
                  <a:cubicBezTo>
                    <a:pt x="11356" y="8827"/>
                    <a:pt x="8827" y="11355"/>
                    <a:pt x="5719" y="11355"/>
                  </a:cubicBezTo>
                  <a:cubicBezTo>
                    <a:pt x="2610" y="11355"/>
                    <a:pt x="82" y="8827"/>
                    <a:pt x="82" y="5718"/>
                  </a:cubicBezTo>
                  <a:cubicBezTo>
                    <a:pt x="82" y="2610"/>
                    <a:pt x="2610" y="81"/>
                    <a:pt x="5719" y="81"/>
                  </a:cubicBezTo>
                  <a:close/>
                  <a:moveTo>
                    <a:pt x="5719" y="0"/>
                  </a:moveTo>
                  <a:cubicBezTo>
                    <a:pt x="2563" y="0"/>
                    <a:pt x="1" y="2569"/>
                    <a:pt x="1" y="5718"/>
                  </a:cubicBezTo>
                  <a:cubicBezTo>
                    <a:pt x="1" y="8874"/>
                    <a:pt x="2563" y="11443"/>
                    <a:pt x="5719" y="11443"/>
                  </a:cubicBezTo>
                  <a:cubicBezTo>
                    <a:pt x="8875" y="11443"/>
                    <a:pt x="11444" y="8874"/>
                    <a:pt x="11444" y="5718"/>
                  </a:cubicBezTo>
                  <a:cubicBezTo>
                    <a:pt x="11444" y="2569"/>
                    <a:pt x="8875" y="0"/>
                    <a:pt x="57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2" name="Google Shape;21692;p23"/>
            <p:cNvSpPr/>
            <p:nvPr/>
          </p:nvSpPr>
          <p:spPr>
            <a:xfrm>
              <a:off x="4632800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5" y="9346"/>
                    <a:pt x="9346" y="7256"/>
                    <a:pt x="9346" y="4673"/>
                  </a:cubicBezTo>
                  <a:cubicBezTo>
                    <a:pt x="9346" y="2098"/>
                    <a:pt x="7255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3" name="Google Shape;21693;p23"/>
            <p:cNvSpPr/>
            <p:nvPr/>
          </p:nvSpPr>
          <p:spPr>
            <a:xfrm>
              <a:off x="4631775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69" y="88"/>
                    <a:pt x="9346" y="2164"/>
                    <a:pt x="9346" y="4713"/>
                  </a:cubicBezTo>
                  <a:cubicBezTo>
                    <a:pt x="9346" y="7269"/>
                    <a:pt x="7269" y="9346"/>
                    <a:pt x="4714" y="9346"/>
                  </a:cubicBezTo>
                  <a:cubicBezTo>
                    <a:pt x="2165" y="9346"/>
                    <a:pt x="81" y="7269"/>
                    <a:pt x="81" y="4713"/>
                  </a:cubicBezTo>
                  <a:cubicBezTo>
                    <a:pt x="81" y="2164"/>
                    <a:pt x="2165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8" y="0"/>
                    <a:pt x="1" y="2117"/>
                    <a:pt x="1" y="4713"/>
                  </a:cubicBezTo>
                  <a:cubicBezTo>
                    <a:pt x="1" y="7316"/>
                    <a:pt x="2118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4" name="Google Shape;21694;p23"/>
            <p:cNvSpPr/>
            <p:nvPr/>
          </p:nvSpPr>
          <p:spPr>
            <a:xfrm>
              <a:off x="4661625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0" y="1"/>
                  </a:moveTo>
                  <a:cubicBezTo>
                    <a:pt x="1578" y="1"/>
                    <a:pt x="0" y="1578"/>
                    <a:pt x="0" y="3520"/>
                  </a:cubicBezTo>
                  <a:cubicBezTo>
                    <a:pt x="0" y="5469"/>
                    <a:pt x="1578" y="7047"/>
                    <a:pt x="3520" y="7047"/>
                  </a:cubicBezTo>
                  <a:cubicBezTo>
                    <a:pt x="5469" y="7047"/>
                    <a:pt x="7046" y="5469"/>
                    <a:pt x="7046" y="3520"/>
                  </a:cubicBezTo>
                  <a:cubicBezTo>
                    <a:pt x="7046" y="1578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5" name="Google Shape;21695;p23"/>
            <p:cNvSpPr/>
            <p:nvPr/>
          </p:nvSpPr>
          <p:spPr>
            <a:xfrm>
              <a:off x="46606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3" y="81"/>
                    <a:pt x="7040" y="1645"/>
                    <a:pt x="7040" y="3560"/>
                  </a:cubicBezTo>
                  <a:cubicBezTo>
                    <a:pt x="7040" y="5482"/>
                    <a:pt x="5483" y="7040"/>
                    <a:pt x="3561" y="7040"/>
                  </a:cubicBezTo>
                  <a:cubicBezTo>
                    <a:pt x="1646" y="7040"/>
                    <a:pt x="82" y="5482"/>
                    <a:pt x="82" y="3560"/>
                  </a:cubicBezTo>
                  <a:cubicBezTo>
                    <a:pt x="82" y="1645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9" y="0"/>
                    <a:pt x="1" y="1598"/>
                    <a:pt x="1" y="3560"/>
                  </a:cubicBezTo>
                  <a:cubicBezTo>
                    <a:pt x="1" y="5529"/>
                    <a:pt x="1599" y="7127"/>
                    <a:pt x="3561" y="7127"/>
                  </a:cubicBezTo>
                  <a:cubicBezTo>
                    <a:pt x="5530" y="7127"/>
                    <a:pt x="7128" y="5529"/>
                    <a:pt x="7128" y="3560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6" name="Google Shape;21696;p23"/>
            <p:cNvSpPr/>
            <p:nvPr/>
          </p:nvSpPr>
          <p:spPr>
            <a:xfrm>
              <a:off x="4686725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7" name="Google Shape;21697;p23"/>
            <p:cNvSpPr/>
            <p:nvPr/>
          </p:nvSpPr>
          <p:spPr>
            <a:xfrm>
              <a:off x="4685725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56" y="82"/>
                  </a:moveTo>
                  <a:cubicBezTo>
                    <a:pt x="3918" y="82"/>
                    <a:pt x="5030" y="1194"/>
                    <a:pt x="5030" y="2556"/>
                  </a:cubicBezTo>
                  <a:cubicBezTo>
                    <a:pt x="5030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8" y="3972"/>
                    <a:pt x="5118" y="2556"/>
                  </a:cubicBezTo>
                  <a:cubicBezTo>
                    <a:pt x="5118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8" name="Google Shape;21698;p23"/>
            <p:cNvSpPr/>
            <p:nvPr/>
          </p:nvSpPr>
          <p:spPr>
            <a:xfrm>
              <a:off x="47155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0"/>
                  </a:moveTo>
                  <a:cubicBezTo>
                    <a:pt x="608" y="0"/>
                    <a:pt x="1" y="607"/>
                    <a:pt x="1" y="1362"/>
                  </a:cubicBezTo>
                  <a:cubicBezTo>
                    <a:pt x="1" y="2117"/>
                    <a:pt x="608" y="2731"/>
                    <a:pt x="1363" y="2731"/>
                  </a:cubicBezTo>
                  <a:cubicBezTo>
                    <a:pt x="2118" y="2731"/>
                    <a:pt x="2732" y="2117"/>
                    <a:pt x="2732" y="1362"/>
                  </a:cubicBezTo>
                  <a:cubicBezTo>
                    <a:pt x="2732" y="607"/>
                    <a:pt x="2118" y="0"/>
                    <a:pt x="1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9" name="Google Shape;21699;p23"/>
            <p:cNvSpPr/>
            <p:nvPr/>
          </p:nvSpPr>
          <p:spPr>
            <a:xfrm>
              <a:off x="471437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1" y="675"/>
                    <a:pt x="2731" y="1403"/>
                  </a:cubicBezTo>
                  <a:cubicBezTo>
                    <a:pt x="2731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4" y="1"/>
                    <a:pt x="1" y="628"/>
                    <a:pt x="1" y="1403"/>
                  </a:cubicBezTo>
                  <a:cubicBezTo>
                    <a:pt x="1" y="2179"/>
                    <a:pt x="634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0" name="Google Shape;21700;p23"/>
            <p:cNvSpPr/>
            <p:nvPr/>
          </p:nvSpPr>
          <p:spPr>
            <a:xfrm>
              <a:off x="4918525" y="3126000"/>
              <a:ext cx="334300" cy="334325"/>
            </a:xfrm>
            <a:custGeom>
              <a:avLst/>
              <a:gdLst/>
              <a:ahLst/>
              <a:cxnLst/>
              <a:rect l="l" t="t" r="r" b="b"/>
              <a:pathLst>
                <a:path w="13372" h="13373" extrusionOk="0">
                  <a:moveTo>
                    <a:pt x="6689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9" y="13372"/>
                  </a:cubicBezTo>
                  <a:cubicBezTo>
                    <a:pt x="10378" y="13372"/>
                    <a:pt x="13371" y="10378"/>
                    <a:pt x="13371" y="6690"/>
                  </a:cubicBezTo>
                  <a:cubicBezTo>
                    <a:pt x="13371" y="2995"/>
                    <a:pt x="10378" y="1"/>
                    <a:pt x="6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1" name="Google Shape;21701;p23"/>
            <p:cNvSpPr/>
            <p:nvPr/>
          </p:nvSpPr>
          <p:spPr>
            <a:xfrm>
              <a:off x="4917500" y="3125000"/>
              <a:ext cx="336325" cy="336325"/>
            </a:xfrm>
            <a:custGeom>
              <a:avLst/>
              <a:gdLst/>
              <a:ahLst/>
              <a:cxnLst/>
              <a:rect l="l" t="t" r="r" b="b"/>
              <a:pathLst>
                <a:path w="13453" h="13453" extrusionOk="0">
                  <a:moveTo>
                    <a:pt x="6730" y="88"/>
                  </a:moveTo>
                  <a:cubicBezTo>
                    <a:pt x="10392" y="88"/>
                    <a:pt x="13372" y="3062"/>
                    <a:pt x="13372" y="6730"/>
                  </a:cubicBezTo>
                  <a:cubicBezTo>
                    <a:pt x="13372" y="10391"/>
                    <a:pt x="10392" y="13372"/>
                    <a:pt x="6730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30" y="88"/>
                  </a:cubicBezTo>
                  <a:close/>
                  <a:moveTo>
                    <a:pt x="6730" y="0"/>
                  </a:moveTo>
                  <a:cubicBezTo>
                    <a:pt x="3022" y="0"/>
                    <a:pt x="1" y="3021"/>
                    <a:pt x="1" y="6730"/>
                  </a:cubicBezTo>
                  <a:cubicBezTo>
                    <a:pt x="1" y="10438"/>
                    <a:pt x="3022" y="13453"/>
                    <a:pt x="6730" y="13453"/>
                  </a:cubicBezTo>
                  <a:cubicBezTo>
                    <a:pt x="10439" y="13453"/>
                    <a:pt x="13453" y="10438"/>
                    <a:pt x="13453" y="6730"/>
                  </a:cubicBezTo>
                  <a:cubicBezTo>
                    <a:pt x="13453" y="3021"/>
                    <a:pt x="10439" y="0"/>
                    <a:pt x="67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2" name="Google Shape;21702;p23"/>
            <p:cNvSpPr/>
            <p:nvPr/>
          </p:nvSpPr>
          <p:spPr>
            <a:xfrm>
              <a:off x="4941950" y="3152975"/>
              <a:ext cx="283900" cy="284075"/>
            </a:xfrm>
            <a:custGeom>
              <a:avLst/>
              <a:gdLst/>
              <a:ahLst/>
              <a:cxnLst/>
              <a:rect l="l" t="t" r="r" b="b"/>
              <a:pathLst>
                <a:path w="11356" h="11363" extrusionOk="0">
                  <a:moveTo>
                    <a:pt x="5678" y="1"/>
                  </a:moveTo>
                  <a:cubicBezTo>
                    <a:pt x="2543" y="1"/>
                    <a:pt x="0" y="2543"/>
                    <a:pt x="0" y="5678"/>
                  </a:cubicBezTo>
                  <a:cubicBezTo>
                    <a:pt x="0" y="8814"/>
                    <a:pt x="2543" y="11363"/>
                    <a:pt x="5678" y="11363"/>
                  </a:cubicBezTo>
                  <a:cubicBezTo>
                    <a:pt x="8813" y="11363"/>
                    <a:pt x="11356" y="8814"/>
                    <a:pt x="11356" y="5678"/>
                  </a:cubicBezTo>
                  <a:cubicBezTo>
                    <a:pt x="11356" y="2543"/>
                    <a:pt x="8813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3" name="Google Shape;21703;p23"/>
            <p:cNvSpPr/>
            <p:nvPr/>
          </p:nvSpPr>
          <p:spPr>
            <a:xfrm>
              <a:off x="4940950" y="3151975"/>
              <a:ext cx="285900" cy="286075"/>
            </a:xfrm>
            <a:custGeom>
              <a:avLst/>
              <a:gdLst/>
              <a:ahLst/>
              <a:cxnLst/>
              <a:rect l="l" t="t" r="r" b="b"/>
              <a:pathLst>
                <a:path w="11436" h="11443" extrusionOk="0">
                  <a:moveTo>
                    <a:pt x="5718" y="81"/>
                  </a:moveTo>
                  <a:cubicBezTo>
                    <a:pt x="8826" y="81"/>
                    <a:pt x="11355" y="2610"/>
                    <a:pt x="11355" y="5718"/>
                  </a:cubicBezTo>
                  <a:cubicBezTo>
                    <a:pt x="11355" y="8827"/>
                    <a:pt x="8826" y="11355"/>
                    <a:pt x="5718" y="11355"/>
                  </a:cubicBezTo>
                  <a:cubicBezTo>
                    <a:pt x="2610" y="11355"/>
                    <a:pt x="81" y="8827"/>
                    <a:pt x="81" y="5718"/>
                  </a:cubicBezTo>
                  <a:cubicBezTo>
                    <a:pt x="81" y="2610"/>
                    <a:pt x="2610" y="81"/>
                    <a:pt x="5718" y="81"/>
                  </a:cubicBezTo>
                  <a:close/>
                  <a:moveTo>
                    <a:pt x="5718" y="0"/>
                  </a:moveTo>
                  <a:cubicBezTo>
                    <a:pt x="2562" y="0"/>
                    <a:pt x="0" y="2569"/>
                    <a:pt x="0" y="5718"/>
                  </a:cubicBezTo>
                  <a:cubicBezTo>
                    <a:pt x="0" y="8874"/>
                    <a:pt x="2562" y="11443"/>
                    <a:pt x="5718" y="11443"/>
                  </a:cubicBezTo>
                  <a:cubicBezTo>
                    <a:pt x="8874" y="11443"/>
                    <a:pt x="11436" y="8874"/>
                    <a:pt x="11436" y="5718"/>
                  </a:cubicBezTo>
                  <a:cubicBezTo>
                    <a:pt x="11436" y="2569"/>
                    <a:pt x="8874" y="0"/>
                    <a:pt x="5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4" name="Google Shape;21704;p23"/>
            <p:cNvSpPr/>
            <p:nvPr/>
          </p:nvSpPr>
          <p:spPr>
            <a:xfrm>
              <a:off x="4967075" y="3178100"/>
              <a:ext cx="233650" cy="233675"/>
            </a:xfrm>
            <a:custGeom>
              <a:avLst/>
              <a:gdLst/>
              <a:ahLst/>
              <a:cxnLst/>
              <a:rect l="l" t="t" r="r" b="b"/>
              <a:pathLst>
                <a:path w="9346" h="9347" extrusionOk="0">
                  <a:moveTo>
                    <a:pt x="4673" y="0"/>
                  </a:moveTo>
                  <a:cubicBezTo>
                    <a:pt x="2090" y="0"/>
                    <a:pt x="0" y="2098"/>
                    <a:pt x="0" y="4673"/>
                  </a:cubicBezTo>
                  <a:cubicBezTo>
                    <a:pt x="0" y="7256"/>
                    <a:pt x="2090" y="9346"/>
                    <a:pt x="4673" y="9346"/>
                  </a:cubicBezTo>
                  <a:cubicBezTo>
                    <a:pt x="7256" y="9346"/>
                    <a:pt x="9346" y="7256"/>
                    <a:pt x="9346" y="4673"/>
                  </a:cubicBezTo>
                  <a:cubicBezTo>
                    <a:pt x="9346" y="2098"/>
                    <a:pt x="72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5" name="Google Shape;21705;p23"/>
            <p:cNvSpPr/>
            <p:nvPr/>
          </p:nvSpPr>
          <p:spPr>
            <a:xfrm>
              <a:off x="4966050" y="3177100"/>
              <a:ext cx="235700" cy="235850"/>
            </a:xfrm>
            <a:custGeom>
              <a:avLst/>
              <a:gdLst/>
              <a:ahLst/>
              <a:cxnLst/>
              <a:rect l="l" t="t" r="r" b="b"/>
              <a:pathLst>
                <a:path w="9428" h="9434" extrusionOk="0">
                  <a:moveTo>
                    <a:pt x="4714" y="88"/>
                  </a:moveTo>
                  <a:cubicBezTo>
                    <a:pt x="7270" y="88"/>
                    <a:pt x="9346" y="2164"/>
                    <a:pt x="9346" y="4713"/>
                  </a:cubicBezTo>
                  <a:cubicBezTo>
                    <a:pt x="9346" y="7269"/>
                    <a:pt x="7270" y="9346"/>
                    <a:pt x="4714" y="9346"/>
                  </a:cubicBezTo>
                  <a:cubicBezTo>
                    <a:pt x="2158" y="9346"/>
                    <a:pt x="82" y="7269"/>
                    <a:pt x="82" y="4713"/>
                  </a:cubicBezTo>
                  <a:cubicBezTo>
                    <a:pt x="82" y="2164"/>
                    <a:pt x="2158" y="88"/>
                    <a:pt x="4714" y="88"/>
                  </a:cubicBezTo>
                  <a:close/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7317" y="9433"/>
                    <a:pt x="9427" y="7316"/>
                    <a:pt x="9427" y="4713"/>
                  </a:cubicBezTo>
                  <a:cubicBezTo>
                    <a:pt x="9427" y="2117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6" name="Google Shape;21706;p23"/>
            <p:cNvSpPr/>
            <p:nvPr/>
          </p:nvSpPr>
          <p:spPr>
            <a:xfrm>
              <a:off x="4995900" y="3206925"/>
              <a:ext cx="176000" cy="176175"/>
            </a:xfrm>
            <a:custGeom>
              <a:avLst/>
              <a:gdLst/>
              <a:ahLst/>
              <a:cxnLst/>
              <a:rect l="l" t="t" r="r" b="b"/>
              <a:pathLst>
                <a:path w="7040" h="7047" extrusionOk="0">
                  <a:moveTo>
                    <a:pt x="3520" y="1"/>
                  </a:moveTo>
                  <a:cubicBezTo>
                    <a:pt x="1571" y="1"/>
                    <a:pt x="0" y="1578"/>
                    <a:pt x="0" y="3520"/>
                  </a:cubicBezTo>
                  <a:cubicBezTo>
                    <a:pt x="0" y="5469"/>
                    <a:pt x="1571" y="7047"/>
                    <a:pt x="3520" y="7047"/>
                  </a:cubicBezTo>
                  <a:cubicBezTo>
                    <a:pt x="5462" y="7047"/>
                    <a:pt x="7040" y="5469"/>
                    <a:pt x="7040" y="3520"/>
                  </a:cubicBezTo>
                  <a:cubicBezTo>
                    <a:pt x="7040" y="1578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7" name="Google Shape;21707;p23"/>
            <p:cNvSpPr/>
            <p:nvPr/>
          </p:nvSpPr>
          <p:spPr>
            <a:xfrm>
              <a:off x="4994725" y="3205925"/>
              <a:ext cx="178350" cy="178200"/>
            </a:xfrm>
            <a:custGeom>
              <a:avLst/>
              <a:gdLst/>
              <a:ahLst/>
              <a:cxnLst/>
              <a:rect l="l" t="t" r="r" b="b"/>
              <a:pathLst>
                <a:path w="7134" h="7128" extrusionOk="0">
                  <a:moveTo>
                    <a:pt x="3567" y="81"/>
                  </a:moveTo>
                  <a:cubicBezTo>
                    <a:pt x="5489" y="81"/>
                    <a:pt x="7046" y="1645"/>
                    <a:pt x="7046" y="3560"/>
                  </a:cubicBezTo>
                  <a:cubicBezTo>
                    <a:pt x="7046" y="5482"/>
                    <a:pt x="5489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605" y="0"/>
                    <a:pt x="0" y="1598"/>
                    <a:pt x="0" y="3560"/>
                  </a:cubicBezTo>
                  <a:cubicBezTo>
                    <a:pt x="0" y="5529"/>
                    <a:pt x="1605" y="7127"/>
                    <a:pt x="3567" y="7127"/>
                  </a:cubicBezTo>
                  <a:cubicBezTo>
                    <a:pt x="5529" y="7127"/>
                    <a:pt x="7134" y="5529"/>
                    <a:pt x="7134" y="3560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8" name="Google Shape;21708;p23"/>
            <p:cNvSpPr/>
            <p:nvPr/>
          </p:nvSpPr>
          <p:spPr>
            <a:xfrm>
              <a:off x="5021000" y="3232050"/>
              <a:ext cx="125800" cy="125775"/>
            </a:xfrm>
            <a:custGeom>
              <a:avLst/>
              <a:gdLst/>
              <a:ahLst/>
              <a:cxnLst/>
              <a:rect l="l" t="t" r="r" b="b"/>
              <a:pathLst>
                <a:path w="5032" h="5031" extrusionOk="0">
                  <a:moveTo>
                    <a:pt x="2516" y="0"/>
                  </a:moveTo>
                  <a:cubicBezTo>
                    <a:pt x="1127" y="0"/>
                    <a:pt x="1" y="1126"/>
                    <a:pt x="1" y="2515"/>
                  </a:cubicBezTo>
                  <a:cubicBezTo>
                    <a:pt x="1" y="3904"/>
                    <a:pt x="1127" y="5030"/>
                    <a:pt x="2516" y="5030"/>
                  </a:cubicBezTo>
                  <a:cubicBezTo>
                    <a:pt x="3905" y="5030"/>
                    <a:pt x="5031" y="3904"/>
                    <a:pt x="5031" y="2515"/>
                  </a:cubicBezTo>
                  <a:cubicBezTo>
                    <a:pt x="5031" y="1126"/>
                    <a:pt x="3905" y="0"/>
                    <a:pt x="25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9" name="Google Shape;21709;p23"/>
            <p:cNvSpPr/>
            <p:nvPr/>
          </p:nvSpPr>
          <p:spPr>
            <a:xfrm>
              <a:off x="5020000" y="3231025"/>
              <a:ext cx="127800" cy="127975"/>
            </a:xfrm>
            <a:custGeom>
              <a:avLst/>
              <a:gdLst/>
              <a:ahLst/>
              <a:cxnLst/>
              <a:rect l="l" t="t" r="r" b="b"/>
              <a:pathLst>
                <a:path w="5112" h="5119" extrusionOk="0">
                  <a:moveTo>
                    <a:pt x="2556" y="82"/>
                  </a:moveTo>
                  <a:cubicBezTo>
                    <a:pt x="3918" y="82"/>
                    <a:pt x="5031" y="1194"/>
                    <a:pt x="5031" y="2556"/>
                  </a:cubicBezTo>
                  <a:cubicBezTo>
                    <a:pt x="5031" y="3925"/>
                    <a:pt x="3918" y="5031"/>
                    <a:pt x="2556" y="5031"/>
                  </a:cubicBezTo>
                  <a:cubicBezTo>
                    <a:pt x="1194" y="5031"/>
                    <a:pt x="81" y="3925"/>
                    <a:pt x="81" y="2556"/>
                  </a:cubicBezTo>
                  <a:cubicBezTo>
                    <a:pt x="81" y="1194"/>
                    <a:pt x="1194" y="82"/>
                    <a:pt x="2556" y="82"/>
                  </a:cubicBezTo>
                  <a:close/>
                  <a:moveTo>
                    <a:pt x="2556" y="1"/>
                  </a:moveTo>
                  <a:cubicBezTo>
                    <a:pt x="1147" y="1"/>
                    <a:pt x="0" y="1147"/>
                    <a:pt x="0" y="2556"/>
                  </a:cubicBezTo>
                  <a:cubicBezTo>
                    <a:pt x="0" y="3972"/>
                    <a:pt x="1147" y="5119"/>
                    <a:pt x="2556" y="5119"/>
                  </a:cubicBezTo>
                  <a:cubicBezTo>
                    <a:pt x="3965" y="5119"/>
                    <a:pt x="5112" y="3972"/>
                    <a:pt x="5112" y="2556"/>
                  </a:cubicBezTo>
                  <a:cubicBezTo>
                    <a:pt x="5112" y="1147"/>
                    <a:pt x="3965" y="1"/>
                    <a:pt x="2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0" name="Google Shape;21710;p23"/>
            <p:cNvSpPr/>
            <p:nvPr/>
          </p:nvSpPr>
          <p:spPr>
            <a:xfrm>
              <a:off x="5049675" y="3260875"/>
              <a:ext cx="68450" cy="68300"/>
            </a:xfrm>
            <a:custGeom>
              <a:avLst/>
              <a:gdLst/>
              <a:ahLst/>
              <a:cxnLst/>
              <a:rect l="l" t="t" r="r" b="b"/>
              <a:pathLst>
                <a:path w="2738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8" y="2117"/>
                    <a:pt x="2738" y="1362"/>
                  </a:cubicBezTo>
                  <a:cubicBezTo>
                    <a:pt x="2738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1" name="Google Shape;21711;p23"/>
            <p:cNvSpPr/>
            <p:nvPr/>
          </p:nvSpPr>
          <p:spPr>
            <a:xfrm>
              <a:off x="5048650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8" y="2138"/>
                    <a:pt x="88" y="1403"/>
                  </a:cubicBezTo>
                  <a:cubicBezTo>
                    <a:pt x="88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5" y="2813"/>
                    <a:pt x="2819" y="2179"/>
                    <a:pt x="2819" y="1403"/>
                  </a:cubicBezTo>
                  <a:cubicBezTo>
                    <a:pt x="2819" y="628"/>
                    <a:pt x="2185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2" name="Google Shape;21712;p23"/>
            <p:cNvSpPr/>
            <p:nvPr/>
          </p:nvSpPr>
          <p:spPr>
            <a:xfrm>
              <a:off x="5252800" y="3126000"/>
              <a:ext cx="274300" cy="334325"/>
            </a:xfrm>
            <a:custGeom>
              <a:avLst/>
              <a:gdLst/>
              <a:ahLst/>
              <a:cxnLst/>
              <a:rect l="l" t="t" r="r" b="b"/>
              <a:pathLst>
                <a:path w="10972" h="13373" extrusionOk="0">
                  <a:moveTo>
                    <a:pt x="6683" y="1"/>
                  </a:moveTo>
                  <a:cubicBezTo>
                    <a:pt x="2994" y="1"/>
                    <a:pt x="0" y="2995"/>
                    <a:pt x="0" y="6690"/>
                  </a:cubicBezTo>
                  <a:cubicBezTo>
                    <a:pt x="0" y="10378"/>
                    <a:pt x="2994" y="13372"/>
                    <a:pt x="6683" y="13372"/>
                  </a:cubicBezTo>
                  <a:cubicBezTo>
                    <a:pt x="8314" y="13372"/>
                    <a:pt x="9811" y="12785"/>
                    <a:pt x="10971" y="11821"/>
                  </a:cubicBezTo>
                  <a:lnTo>
                    <a:pt x="10971" y="1559"/>
                  </a:lnTo>
                  <a:cubicBezTo>
                    <a:pt x="9811" y="588"/>
                    <a:pt x="8314" y="1"/>
                    <a:pt x="66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3" name="Google Shape;21713;p23"/>
            <p:cNvSpPr/>
            <p:nvPr/>
          </p:nvSpPr>
          <p:spPr>
            <a:xfrm>
              <a:off x="5251775" y="3125000"/>
              <a:ext cx="275325" cy="336325"/>
            </a:xfrm>
            <a:custGeom>
              <a:avLst/>
              <a:gdLst/>
              <a:ahLst/>
              <a:cxnLst/>
              <a:rect l="l" t="t" r="r" b="b"/>
              <a:pathLst>
                <a:path w="11013" h="13453" extrusionOk="0">
                  <a:moveTo>
                    <a:pt x="6724" y="0"/>
                  </a:moveTo>
                  <a:cubicBezTo>
                    <a:pt x="3015" y="0"/>
                    <a:pt x="1" y="3021"/>
                    <a:pt x="1" y="6730"/>
                  </a:cubicBezTo>
                  <a:cubicBezTo>
                    <a:pt x="1" y="10438"/>
                    <a:pt x="3015" y="13453"/>
                    <a:pt x="6724" y="13453"/>
                  </a:cubicBezTo>
                  <a:cubicBezTo>
                    <a:pt x="8355" y="13453"/>
                    <a:pt x="9846" y="12873"/>
                    <a:pt x="11012" y="11908"/>
                  </a:cubicBezTo>
                  <a:lnTo>
                    <a:pt x="11012" y="11801"/>
                  </a:lnTo>
                  <a:cubicBezTo>
                    <a:pt x="9852" y="12778"/>
                    <a:pt x="8362" y="13372"/>
                    <a:pt x="6724" y="13372"/>
                  </a:cubicBezTo>
                  <a:cubicBezTo>
                    <a:pt x="3062" y="13372"/>
                    <a:pt x="82" y="10391"/>
                    <a:pt x="82" y="6730"/>
                  </a:cubicBezTo>
                  <a:cubicBezTo>
                    <a:pt x="82" y="3062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59"/>
                  </a:cubicBezTo>
                  <a:lnTo>
                    <a:pt x="11012" y="1545"/>
                  </a:lnTo>
                  <a:cubicBezTo>
                    <a:pt x="9846" y="580"/>
                    <a:pt x="8355" y="0"/>
                    <a:pt x="67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4" name="Google Shape;21714;p23"/>
            <p:cNvSpPr/>
            <p:nvPr/>
          </p:nvSpPr>
          <p:spPr>
            <a:xfrm>
              <a:off x="5276225" y="3152975"/>
              <a:ext cx="250875" cy="284075"/>
            </a:xfrm>
            <a:custGeom>
              <a:avLst/>
              <a:gdLst/>
              <a:ahLst/>
              <a:cxnLst/>
              <a:rect l="l" t="t" r="r" b="b"/>
              <a:pathLst>
                <a:path w="10035" h="11363" extrusionOk="0">
                  <a:moveTo>
                    <a:pt x="5678" y="1"/>
                  </a:moveTo>
                  <a:cubicBezTo>
                    <a:pt x="2543" y="1"/>
                    <a:pt x="1" y="2543"/>
                    <a:pt x="1" y="5678"/>
                  </a:cubicBezTo>
                  <a:cubicBezTo>
                    <a:pt x="1" y="8814"/>
                    <a:pt x="2543" y="11363"/>
                    <a:pt x="5678" y="11363"/>
                  </a:cubicBezTo>
                  <a:cubicBezTo>
                    <a:pt x="7425" y="11363"/>
                    <a:pt x="8996" y="10567"/>
                    <a:pt x="10034" y="9319"/>
                  </a:cubicBezTo>
                  <a:lnTo>
                    <a:pt x="10034" y="2037"/>
                  </a:lnTo>
                  <a:cubicBezTo>
                    <a:pt x="8996" y="796"/>
                    <a:pt x="7425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5" name="Google Shape;21715;p23"/>
            <p:cNvSpPr/>
            <p:nvPr/>
          </p:nvSpPr>
          <p:spPr>
            <a:xfrm>
              <a:off x="5275050" y="3151975"/>
              <a:ext cx="252050" cy="286075"/>
            </a:xfrm>
            <a:custGeom>
              <a:avLst/>
              <a:gdLst/>
              <a:ahLst/>
              <a:cxnLst/>
              <a:rect l="l" t="t" r="r" b="b"/>
              <a:pathLst>
                <a:path w="10082" h="11443" extrusionOk="0">
                  <a:moveTo>
                    <a:pt x="5725" y="0"/>
                  </a:moveTo>
                  <a:cubicBezTo>
                    <a:pt x="2569" y="0"/>
                    <a:pt x="0" y="2569"/>
                    <a:pt x="0" y="5718"/>
                  </a:cubicBezTo>
                  <a:cubicBezTo>
                    <a:pt x="0" y="8874"/>
                    <a:pt x="2569" y="11443"/>
                    <a:pt x="5725" y="11443"/>
                  </a:cubicBezTo>
                  <a:cubicBezTo>
                    <a:pt x="7465" y="11443"/>
                    <a:pt x="9029" y="10654"/>
                    <a:pt x="10081" y="9420"/>
                  </a:cubicBezTo>
                  <a:lnTo>
                    <a:pt x="10081" y="9292"/>
                  </a:lnTo>
                  <a:cubicBezTo>
                    <a:pt x="9049" y="10553"/>
                    <a:pt x="7478" y="11355"/>
                    <a:pt x="5725" y="11355"/>
                  </a:cubicBezTo>
                  <a:cubicBezTo>
                    <a:pt x="2617" y="11355"/>
                    <a:pt x="88" y="8827"/>
                    <a:pt x="88" y="5718"/>
                  </a:cubicBezTo>
                  <a:cubicBezTo>
                    <a:pt x="88" y="2610"/>
                    <a:pt x="2617" y="81"/>
                    <a:pt x="5725" y="81"/>
                  </a:cubicBezTo>
                  <a:cubicBezTo>
                    <a:pt x="7478" y="81"/>
                    <a:pt x="9049" y="890"/>
                    <a:pt x="10081" y="2151"/>
                  </a:cubicBezTo>
                  <a:lnTo>
                    <a:pt x="10081" y="2016"/>
                  </a:lnTo>
                  <a:cubicBezTo>
                    <a:pt x="9029" y="782"/>
                    <a:pt x="7465" y="0"/>
                    <a:pt x="5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6" name="Google Shape;21716;p23"/>
            <p:cNvSpPr/>
            <p:nvPr/>
          </p:nvSpPr>
          <p:spPr>
            <a:xfrm>
              <a:off x="5301350" y="3178100"/>
              <a:ext cx="225750" cy="233675"/>
            </a:xfrm>
            <a:custGeom>
              <a:avLst/>
              <a:gdLst/>
              <a:ahLst/>
              <a:cxnLst/>
              <a:rect l="l" t="t" r="r" b="b"/>
              <a:pathLst>
                <a:path w="9030" h="9347" extrusionOk="0">
                  <a:moveTo>
                    <a:pt x="4673" y="0"/>
                  </a:moveTo>
                  <a:cubicBezTo>
                    <a:pt x="2091" y="0"/>
                    <a:pt x="0" y="2098"/>
                    <a:pt x="0" y="4673"/>
                  </a:cubicBezTo>
                  <a:cubicBezTo>
                    <a:pt x="0" y="7256"/>
                    <a:pt x="2091" y="9346"/>
                    <a:pt x="4673" y="9346"/>
                  </a:cubicBezTo>
                  <a:cubicBezTo>
                    <a:pt x="6656" y="9346"/>
                    <a:pt x="8355" y="8112"/>
                    <a:pt x="9029" y="6366"/>
                  </a:cubicBezTo>
                  <a:lnTo>
                    <a:pt x="9029" y="2988"/>
                  </a:lnTo>
                  <a:cubicBezTo>
                    <a:pt x="8355" y="1241"/>
                    <a:pt x="6656" y="0"/>
                    <a:pt x="4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7" name="Google Shape;21717;p23"/>
            <p:cNvSpPr/>
            <p:nvPr/>
          </p:nvSpPr>
          <p:spPr>
            <a:xfrm>
              <a:off x="5300325" y="3177100"/>
              <a:ext cx="226775" cy="235850"/>
            </a:xfrm>
            <a:custGeom>
              <a:avLst/>
              <a:gdLst/>
              <a:ahLst/>
              <a:cxnLst/>
              <a:rect l="l" t="t" r="r" b="b"/>
              <a:pathLst>
                <a:path w="9071" h="9434" extrusionOk="0">
                  <a:moveTo>
                    <a:pt x="4714" y="0"/>
                  </a:moveTo>
                  <a:cubicBezTo>
                    <a:pt x="2111" y="0"/>
                    <a:pt x="1" y="2117"/>
                    <a:pt x="1" y="4713"/>
                  </a:cubicBezTo>
                  <a:cubicBezTo>
                    <a:pt x="1" y="7316"/>
                    <a:pt x="2111" y="9433"/>
                    <a:pt x="4714" y="9433"/>
                  </a:cubicBezTo>
                  <a:cubicBezTo>
                    <a:pt x="6676" y="9433"/>
                    <a:pt x="8362" y="8226"/>
                    <a:pt x="9070" y="6514"/>
                  </a:cubicBezTo>
                  <a:lnTo>
                    <a:pt x="9070" y="6284"/>
                  </a:lnTo>
                  <a:cubicBezTo>
                    <a:pt x="8429" y="8065"/>
                    <a:pt x="6717" y="9346"/>
                    <a:pt x="4714" y="9346"/>
                  </a:cubicBezTo>
                  <a:cubicBezTo>
                    <a:pt x="2159" y="9346"/>
                    <a:pt x="82" y="7269"/>
                    <a:pt x="82" y="4713"/>
                  </a:cubicBezTo>
                  <a:cubicBezTo>
                    <a:pt x="82" y="2164"/>
                    <a:pt x="2159" y="88"/>
                    <a:pt x="4714" y="88"/>
                  </a:cubicBezTo>
                  <a:cubicBezTo>
                    <a:pt x="6717" y="88"/>
                    <a:pt x="8429" y="1362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8" name="Google Shape;21718;p23"/>
            <p:cNvSpPr/>
            <p:nvPr/>
          </p:nvSpPr>
          <p:spPr>
            <a:xfrm>
              <a:off x="5330000" y="3206925"/>
              <a:ext cx="176175" cy="176175"/>
            </a:xfrm>
            <a:custGeom>
              <a:avLst/>
              <a:gdLst/>
              <a:ahLst/>
              <a:cxnLst/>
              <a:rect l="l" t="t" r="r" b="b"/>
              <a:pathLst>
                <a:path w="7047" h="7047" extrusionOk="0">
                  <a:moveTo>
                    <a:pt x="3527" y="1"/>
                  </a:moveTo>
                  <a:cubicBezTo>
                    <a:pt x="1578" y="1"/>
                    <a:pt x="1" y="1578"/>
                    <a:pt x="1" y="3520"/>
                  </a:cubicBezTo>
                  <a:cubicBezTo>
                    <a:pt x="1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0"/>
                  </a:cubicBezTo>
                  <a:cubicBezTo>
                    <a:pt x="7047" y="1578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9" name="Google Shape;21719;p23"/>
            <p:cNvSpPr/>
            <p:nvPr/>
          </p:nvSpPr>
          <p:spPr>
            <a:xfrm>
              <a:off x="5329000" y="32059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7" y="81"/>
                  </a:moveTo>
                  <a:cubicBezTo>
                    <a:pt x="5482" y="81"/>
                    <a:pt x="7046" y="1645"/>
                    <a:pt x="7046" y="3560"/>
                  </a:cubicBezTo>
                  <a:cubicBezTo>
                    <a:pt x="7046" y="5482"/>
                    <a:pt x="5482" y="7040"/>
                    <a:pt x="3567" y="7040"/>
                  </a:cubicBezTo>
                  <a:cubicBezTo>
                    <a:pt x="1645" y="7040"/>
                    <a:pt x="88" y="5482"/>
                    <a:pt x="88" y="3560"/>
                  </a:cubicBezTo>
                  <a:cubicBezTo>
                    <a:pt x="88" y="1645"/>
                    <a:pt x="1645" y="81"/>
                    <a:pt x="3567" y="81"/>
                  </a:cubicBezTo>
                  <a:close/>
                  <a:moveTo>
                    <a:pt x="3567" y="0"/>
                  </a:moveTo>
                  <a:cubicBezTo>
                    <a:pt x="1598" y="0"/>
                    <a:pt x="0" y="1598"/>
                    <a:pt x="0" y="3560"/>
                  </a:cubicBezTo>
                  <a:cubicBezTo>
                    <a:pt x="0" y="5529"/>
                    <a:pt x="1598" y="7127"/>
                    <a:pt x="3567" y="7127"/>
                  </a:cubicBezTo>
                  <a:cubicBezTo>
                    <a:pt x="5529" y="7127"/>
                    <a:pt x="7127" y="5529"/>
                    <a:pt x="7127" y="3560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0" name="Google Shape;21720;p23"/>
            <p:cNvSpPr/>
            <p:nvPr/>
          </p:nvSpPr>
          <p:spPr>
            <a:xfrm>
              <a:off x="5355300" y="3232050"/>
              <a:ext cx="125775" cy="125775"/>
            </a:xfrm>
            <a:custGeom>
              <a:avLst/>
              <a:gdLst/>
              <a:ahLst/>
              <a:cxnLst/>
              <a:rect l="l" t="t" r="r" b="b"/>
              <a:pathLst>
                <a:path w="5031" h="5031" extrusionOk="0">
                  <a:moveTo>
                    <a:pt x="2515" y="0"/>
                  </a:moveTo>
                  <a:cubicBezTo>
                    <a:pt x="1126" y="0"/>
                    <a:pt x="0" y="1126"/>
                    <a:pt x="0" y="2515"/>
                  </a:cubicBezTo>
                  <a:cubicBezTo>
                    <a:pt x="0" y="3904"/>
                    <a:pt x="1126" y="5030"/>
                    <a:pt x="2515" y="5030"/>
                  </a:cubicBezTo>
                  <a:cubicBezTo>
                    <a:pt x="3904" y="5030"/>
                    <a:pt x="5030" y="3904"/>
                    <a:pt x="5030" y="2515"/>
                  </a:cubicBezTo>
                  <a:cubicBezTo>
                    <a:pt x="5030" y="1126"/>
                    <a:pt x="3904" y="0"/>
                    <a:pt x="2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1" name="Google Shape;21721;p23"/>
            <p:cNvSpPr/>
            <p:nvPr/>
          </p:nvSpPr>
          <p:spPr>
            <a:xfrm>
              <a:off x="5354100" y="3231025"/>
              <a:ext cx="127975" cy="127975"/>
            </a:xfrm>
            <a:custGeom>
              <a:avLst/>
              <a:gdLst/>
              <a:ahLst/>
              <a:cxnLst/>
              <a:rect l="l" t="t" r="r" b="b"/>
              <a:pathLst>
                <a:path w="5119" h="5119" extrusionOk="0">
                  <a:moveTo>
                    <a:pt x="2563" y="82"/>
                  </a:moveTo>
                  <a:cubicBezTo>
                    <a:pt x="3925" y="82"/>
                    <a:pt x="5038" y="1194"/>
                    <a:pt x="5038" y="2556"/>
                  </a:cubicBezTo>
                  <a:cubicBezTo>
                    <a:pt x="5038" y="3925"/>
                    <a:pt x="3925" y="5031"/>
                    <a:pt x="2563" y="5031"/>
                  </a:cubicBezTo>
                  <a:cubicBezTo>
                    <a:pt x="1201" y="5031"/>
                    <a:pt x="88" y="3925"/>
                    <a:pt x="88" y="2556"/>
                  </a:cubicBezTo>
                  <a:cubicBezTo>
                    <a:pt x="88" y="1194"/>
                    <a:pt x="1201" y="82"/>
                    <a:pt x="2563" y="82"/>
                  </a:cubicBezTo>
                  <a:close/>
                  <a:moveTo>
                    <a:pt x="2563" y="1"/>
                  </a:moveTo>
                  <a:cubicBezTo>
                    <a:pt x="1154" y="1"/>
                    <a:pt x="1" y="1147"/>
                    <a:pt x="1" y="2556"/>
                  </a:cubicBezTo>
                  <a:cubicBezTo>
                    <a:pt x="1" y="3972"/>
                    <a:pt x="1154" y="5119"/>
                    <a:pt x="2563" y="5119"/>
                  </a:cubicBezTo>
                  <a:cubicBezTo>
                    <a:pt x="3972" y="5119"/>
                    <a:pt x="5119" y="3972"/>
                    <a:pt x="5119" y="2556"/>
                  </a:cubicBezTo>
                  <a:cubicBezTo>
                    <a:pt x="5119" y="1147"/>
                    <a:pt x="3972" y="1"/>
                    <a:pt x="25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2" name="Google Shape;21722;p23"/>
            <p:cNvSpPr/>
            <p:nvPr/>
          </p:nvSpPr>
          <p:spPr>
            <a:xfrm>
              <a:off x="5383950" y="32608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0"/>
                  </a:moveTo>
                  <a:cubicBezTo>
                    <a:pt x="614" y="0"/>
                    <a:pt x="0" y="607"/>
                    <a:pt x="0" y="1362"/>
                  </a:cubicBezTo>
                  <a:cubicBezTo>
                    <a:pt x="0" y="2117"/>
                    <a:pt x="614" y="2731"/>
                    <a:pt x="1369" y="2731"/>
                  </a:cubicBezTo>
                  <a:cubicBezTo>
                    <a:pt x="2124" y="2731"/>
                    <a:pt x="2731" y="2117"/>
                    <a:pt x="2731" y="1362"/>
                  </a:cubicBezTo>
                  <a:cubicBezTo>
                    <a:pt x="2731" y="607"/>
                    <a:pt x="2124" y="0"/>
                    <a:pt x="13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3" name="Google Shape;21723;p23"/>
            <p:cNvSpPr/>
            <p:nvPr/>
          </p:nvSpPr>
          <p:spPr>
            <a:xfrm>
              <a:off x="5382925" y="3259850"/>
              <a:ext cx="70500" cy="70325"/>
            </a:xfrm>
            <a:custGeom>
              <a:avLst/>
              <a:gdLst/>
              <a:ahLst/>
              <a:cxnLst/>
              <a:rect l="l" t="t" r="r" b="b"/>
              <a:pathLst>
                <a:path w="2820" h="2813" extrusionOk="0">
                  <a:moveTo>
                    <a:pt x="1410" y="82"/>
                  </a:moveTo>
                  <a:cubicBezTo>
                    <a:pt x="2138" y="82"/>
                    <a:pt x="2732" y="675"/>
                    <a:pt x="2732" y="1403"/>
                  </a:cubicBezTo>
                  <a:cubicBezTo>
                    <a:pt x="2732" y="2138"/>
                    <a:pt x="2138" y="2732"/>
                    <a:pt x="1410" y="2732"/>
                  </a:cubicBezTo>
                  <a:cubicBezTo>
                    <a:pt x="682" y="2732"/>
                    <a:pt x="89" y="2138"/>
                    <a:pt x="89" y="1403"/>
                  </a:cubicBezTo>
                  <a:cubicBezTo>
                    <a:pt x="89" y="675"/>
                    <a:pt x="682" y="82"/>
                    <a:pt x="1410" y="82"/>
                  </a:cubicBezTo>
                  <a:close/>
                  <a:moveTo>
                    <a:pt x="1410" y="1"/>
                  </a:moveTo>
                  <a:cubicBezTo>
                    <a:pt x="635" y="1"/>
                    <a:pt x="1" y="628"/>
                    <a:pt x="1" y="1403"/>
                  </a:cubicBezTo>
                  <a:cubicBezTo>
                    <a:pt x="1" y="2179"/>
                    <a:pt x="635" y="2813"/>
                    <a:pt x="1410" y="2813"/>
                  </a:cubicBezTo>
                  <a:cubicBezTo>
                    <a:pt x="2186" y="2813"/>
                    <a:pt x="2819" y="2179"/>
                    <a:pt x="2819" y="1403"/>
                  </a:cubicBezTo>
                  <a:cubicBezTo>
                    <a:pt x="2819" y="628"/>
                    <a:pt x="2186" y="1"/>
                    <a:pt x="1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4" name="Google Shape;21724;p23"/>
            <p:cNvSpPr/>
            <p:nvPr/>
          </p:nvSpPr>
          <p:spPr>
            <a:xfrm>
              <a:off x="3450750" y="3224125"/>
              <a:ext cx="296375" cy="278175"/>
            </a:xfrm>
            <a:custGeom>
              <a:avLst/>
              <a:gdLst/>
              <a:ahLst/>
              <a:cxnLst/>
              <a:rect l="l" t="t" r="r" b="b"/>
              <a:pathLst>
                <a:path w="11855" h="11127" extrusionOk="0">
                  <a:moveTo>
                    <a:pt x="5173" y="0"/>
                  </a:moveTo>
                  <a:cubicBezTo>
                    <a:pt x="3089" y="0"/>
                    <a:pt x="1228" y="958"/>
                    <a:pt x="1" y="2448"/>
                  </a:cubicBezTo>
                  <a:lnTo>
                    <a:pt x="1" y="10930"/>
                  </a:lnTo>
                  <a:cubicBezTo>
                    <a:pt x="62" y="10998"/>
                    <a:pt x="116" y="11065"/>
                    <a:pt x="176" y="11126"/>
                  </a:cubicBezTo>
                  <a:lnTo>
                    <a:pt x="10169" y="11126"/>
                  </a:lnTo>
                  <a:cubicBezTo>
                    <a:pt x="11214" y="9946"/>
                    <a:pt x="11855" y="8395"/>
                    <a:pt x="11855" y="6689"/>
                  </a:cubicBezTo>
                  <a:cubicBezTo>
                    <a:pt x="11855" y="2994"/>
                    <a:pt x="8861" y="0"/>
                    <a:pt x="5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5" name="Google Shape;21725;p23"/>
            <p:cNvSpPr/>
            <p:nvPr/>
          </p:nvSpPr>
          <p:spPr>
            <a:xfrm>
              <a:off x="3450750" y="3223100"/>
              <a:ext cx="297400" cy="279200"/>
            </a:xfrm>
            <a:custGeom>
              <a:avLst/>
              <a:gdLst/>
              <a:ahLst/>
              <a:cxnLst/>
              <a:rect l="l" t="t" r="r" b="b"/>
              <a:pathLst>
                <a:path w="11896" h="11168" extrusionOk="0">
                  <a:moveTo>
                    <a:pt x="5173" y="1"/>
                  </a:moveTo>
                  <a:cubicBezTo>
                    <a:pt x="3096" y="1"/>
                    <a:pt x="1235" y="945"/>
                    <a:pt x="1" y="2428"/>
                  </a:cubicBezTo>
                  <a:lnTo>
                    <a:pt x="1" y="2563"/>
                  </a:lnTo>
                  <a:cubicBezTo>
                    <a:pt x="1221" y="1053"/>
                    <a:pt x="3082" y="88"/>
                    <a:pt x="5173" y="88"/>
                  </a:cubicBezTo>
                  <a:cubicBezTo>
                    <a:pt x="8834" y="88"/>
                    <a:pt x="11814" y="3069"/>
                    <a:pt x="11814" y="6730"/>
                  </a:cubicBezTo>
                  <a:cubicBezTo>
                    <a:pt x="11814" y="8436"/>
                    <a:pt x="11167" y="9994"/>
                    <a:pt x="10109" y="11167"/>
                  </a:cubicBezTo>
                  <a:lnTo>
                    <a:pt x="10216" y="11167"/>
                  </a:lnTo>
                  <a:cubicBezTo>
                    <a:pt x="11262" y="9980"/>
                    <a:pt x="11895" y="8429"/>
                    <a:pt x="11895" y="6730"/>
                  </a:cubicBezTo>
                  <a:cubicBezTo>
                    <a:pt x="11895" y="3022"/>
                    <a:pt x="8881" y="1"/>
                    <a:pt x="5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6" name="Google Shape;21726;p23"/>
            <p:cNvSpPr/>
            <p:nvPr/>
          </p:nvSpPr>
          <p:spPr>
            <a:xfrm>
              <a:off x="3450750" y="3251100"/>
              <a:ext cx="269425" cy="251200"/>
            </a:xfrm>
            <a:custGeom>
              <a:avLst/>
              <a:gdLst/>
              <a:ahLst/>
              <a:cxnLst/>
              <a:rect l="l" t="t" r="r" b="b"/>
              <a:pathLst>
                <a:path w="10777" h="10048" extrusionOk="0">
                  <a:moveTo>
                    <a:pt x="5099" y="0"/>
                  </a:moveTo>
                  <a:cubicBezTo>
                    <a:pt x="2860" y="0"/>
                    <a:pt x="931" y="1295"/>
                    <a:pt x="1" y="3176"/>
                  </a:cubicBezTo>
                  <a:lnTo>
                    <a:pt x="1" y="8186"/>
                  </a:lnTo>
                  <a:cubicBezTo>
                    <a:pt x="358" y="8907"/>
                    <a:pt x="857" y="9541"/>
                    <a:pt x="1471" y="10047"/>
                  </a:cubicBezTo>
                  <a:lnTo>
                    <a:pt x="8726" y="10047"/>
                  </a:lnTo>
                  <a:cubicBezTo>
                    <a:pt x="9980" y="9009"/>
                    <a:pt x="10776" y="7438"/>
                    <a:pt x="10776" y="5678"/>
                  </a:cubicBezTo>
                  <a:cubicBezTo>
                    <a:pt x="10776" y="2542"/>
                    <a:pt x="8234" y="0"/>
                    <a:pt x="50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7" name="Google Shape;21727;p23"/>
            <p:cNvSpPr/>
            <p:nvPr/>
          </p:nvSpPr>
          <p:spPr>
            <a:xfrm>
              <a:off x="3450750" y="3250075"/>
              <a:ext cx="270600" cy="252225"/>
            </a:xfrm>
            <a:custGeom>
              <a:avLst/>
              <a:gdLst/>
              <a:ahLst/>
              <a:cxnLst/>
              <a:rect l="l" t="t" r="r" b="b"/>
              <a:pathLst>
                <a:path w="10824" h="10089" extrusionOk="0">
                  <a:moveTo>
                    <a:pt x="5099" y="1"/>
                  </a:moveTo>
                  <a:cubicBezTo>
                    <a:pt x="2880" y="1"/>
                    <a:pt x="952" y="1275"/>
                    <a:pt x="1" y="3129"/>
                  </a:cubicBezTo>
                  <a:lnTo>
                    <a:pt x="1" y="3318"/>
                  </a:lnTo>
                  <a:cubicBezTo>
                    <a:pt x="904" y="1410"/>
                    <a:pt x="2853" y="88"/>
                    <a:pt x="5099" y="88"/>
                  </a:cubicBezTo>
                  <a:cubicBezTo>
                    <a:pt x="8207" y="88"/>
                    <a:pt x="10736" y="2617"/>
                    <a:pt x="10736" y="5719"/>
                  </a:cubicBezTo>
                  <a:cubicBezTo>
                    <a:pt x="10736" y="7485"/>
                    <a:pt x="9926" y="9056"/>
                    <a:pt x="8659" y="10088"/>
                  </a:cubicBezTo>
                  <a:lnTo>
                    <a:pt x="8787" y="10088"/>
                  </a:lnTo>
                  <a:cubicBezTo>
                    <a:pt x="10028" y="9043"/>
                    <a:pt x="10823" y="7472"/>
                    <a:pt x="10823" y="5719"/>
                  </a:cubicBezTo>
                  <a:cubicBezTo>
                    <a:pt x="10823" y="2570"/>
                    <a:pt x="8254" y="1"/>
                    <a:pt x="5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8" name="Google Shape;21728;p23"/>
            <p:cNvSpPr/>
            <p:nvPr/>
          </p:nvSpPr>
          <p:spPr>
            <a:xfrm>
              <a:off x="3450750" y="3453200"/>
              <a:ext cx="38650" cy="49100"/>
            </a:xfrm>
            <a:custGeom>
              <a:avLst/>
              <a:gdLst/>
              <a:ahLst/>
              <a:cxnLst/>
              <a:rect l="l" t="t" r="r" b="b"/>
              <a:pathLst>
                <a:path w="1546" h="1964" extrusionOk="0">
                  <a:moveTo>
                    <a:pt x="1" y="1"/>
                  </a:moveTo>
                  <a:lnTo>
                    <a:pt x="1" y="190"/>
                  </a:lnTo>
                  <a:cubicBezTo>
                    <a:pt x="352" y="871"/>
                    <a:pt x="830" y="1478"/>
                    <a:pt x="1410" y="1963"/>
                  </a:cubicBezTo>
                  <a:lnTo>
                    <a:pt x="1545" y="1963"/>
                  </a:lnTo>
                  <a:cubicBezTo>
                    <a:pt x="891" y="1437"/>
                    <a:pt x="365" y="77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9" name="Google Shape;21729;p23"/>
            <p:cNvSpPr/>
            <p:nvPr/>
          </p:nvSpPr>
          <p:spPr>
            <a:xfrm>
              <a:off x="3461375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0" name="Google Shape;21730;p23"/>
            <p:cNvSpPr/>
            <p:nvPr/>
          </p:nvSpPr>
          <p:spPr>
            <a:xfrm>
              <a:off x="3460375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44" y="9083"/>
                  </a:cubicBezTo>
                  <a:lnTo>
                    <a:pt x="6487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1" name="Google Shape;21731;p23"/>
            <p:cNvSpPr/>
            <p:nvPr/>
          </p:nvSpPr>
          <p:spPr>
            <a:xfrm>
              <a:off x="3490200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0" y="5469"/>
                    <a:pt x="7040" y="3521"/>
                  </a:cubicBezTo>
                  <a:cubicBezTo>
                    <a:pt x="7040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2" name="Google Shape;21732;p23"/>
            <p:cNvSpPr/>
            <p:nvPr/>
          </p:nvSpPr>
          <p:spPr>
            <a:xfrm>
              <a:off x="3489025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53" y="7047"/>
                    <a:pt x="88" y="5482"/>
                    <a:pt x="88" y="3561"/>
                  </a:cubicBezTo>
                  <a:cubicBezTo>
                    <a:pt x="88" y="1646"/>
                    <a:pt x="1653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605" y="0"/>
                    <a:pt x="1" y="1598"/>
                    <a:pt x="1" y="3561"/>
                  </a:cubicBezTo>
                  <a:cubicBezTo>
                    <a:pt x="1" y="5530"/>
                    <a:pt x="1605" y="7128"/>
                    <a:pt x="3568" y="7128"/>
                  </a:cubicBezTo>
                  <a:cubicBezTo>
                    <a:pt x="5536" y="7128"/>
                    <a:pt x="7135" y="5530"/>
                    <a:pt x="7135" y="3561"/>
                  </a:cubicBezTo>
                  <a:cubicBezTo>
                    <a:pt x="7135" y="1598"/>
                    <a:pt x="5536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3" name="Google Shape;21733;p23"/>
            <p:cNvSpPr/>
            <p:nvPr/>
          </p:nvSpPr>
          <p:spPr>
            <a:xfrm>
              <a:off x="351532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4" name="Google Shape;21734;p23"/>
            <p:cNvSpPr/>
            <p:nvPr/>
          </p:nvSpPr>
          <p:spPr>
            <a:xfrm>
              <a:off x="3514300" y="3329150"/>
              <a:ext cx="127825" cy="127950"/>
            </a:xfrm>
            <a:custGeom>
              <a:avLst/>
              <a:gdLst/>
              <a:ahLst/>
              <a:cxnLst/>
              <a:rect l="l" t="t" r="r" b="b"/>
              <a:pathLst>
                <a:path w="5113" h="5118" extrusionOk="0">
                  <a:moveTo>
                    <a:pt x="2557" y="88"/>
                  </a:moveTo>
                  <a:cubicBezTo>
                    <a:pt x="3919" y="88"/>
                    <a:pt x="5031" y="1194"/>
                    <a:pt x="5031" y="2556"/>
                  </a:cubicBezTo>
                  <a:cubicBezTo>
                    <a:pt x="5031" y="3924"/>
                    <a:pt x="3919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2" y="3972"/>
                    <a:pt x="5112" y="2556"/>
                  </a:cubicBezTo>
                  <a:cubicBezTo>
                    <a:pt x="5112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5" name="Google Shape;21735;p23"/>
            <p:cNvSpPr/>
            <p:nvPr/>
          </p:nvSpPr>
          <p:spPr>
            <a:xfrm>
              <a:off x="35441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6" name="Google Shape;21736;p23"/>
            <p:cNvSpPr/>
            <p:nvPr/>
          </p:nvSpPr>
          <p:spPr>
            <a:xfrm>
              <a:off x="3542975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7" name="Google Shape;21737;p23"/>
            <p:cNvSpPr/>
            <p:nvPr/>
          </p:nvSpPr>
          <p:spPr>
            <a:xfrm>
              <a:off x="3747100" y="3224125"/>
              <a:ext cx="334325" cy="278175"/>
            </a:xfrm>
            <a:custGeom>
              <a:avLst/>
              <a:gdLst/>
              <a:ahLst/>
              <a:cxnLst/>
              <a:rect l="l" t="t" r="r" b="b"/>
              <a:pathLst>
                <a:path w="13373" h="11127" extrusionOk="0">
                  <a:moveTo>
                    <a:pt x="6690" y="0"/>
                  </a:moveTo>
                  <a:cubicBezTo>
                    <a:pt x="2995" y="0"/>
                    <a:pt x="1" y="2994"/>
                    <a:pt x="1" y="6689"/>
                  </a:cubicBezTo>
                  <a:cubicBezTo>
                    <a:pt x="1" y="8395"/>
                    <a:pt x="641" y="9946"/>
                    <a:pt x="1693" y="11126"/>
                  </a:cubicBezTo>
                  <a:lnTo>
                    <a:pt x="11680" y="11126"/>
                  </a:lnTo>
                  <a:cubicBezTo>
                    <a:pt x="12731" y="9946"/>
                    <a:pt x="13372" y="8395"/>
                    <a:pt x="13372" y="6689"/>
                  </a:cubicBezTo>
                  <a:cubicBezTo>
                    <a:pt x="13372" y="2994"/>
                    <a:pt x="10378" y="0"/>
                    <a:pt x="6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8" name="Google Shape;21738;p23"/>
            <p:cNvSpPr/>
            <p:nvPr/>
          </p:nvSpPr>
          <p:spPr>
            <a:xfrm>
              <a:off x="374610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30" y="1"/>
                  </a:moveTo>
                  <a:cubicBezTo>
                    <a:pt x="3015" y="1"/>
                    <a:pt x="0" y="3022"/>
                    <a:pt x="0" y="6730"/>
                  </a:cubicBezTo>
                  <a:cubicBezTo>
                    <a:pt x="0" y="8429"/>
                    <a:pt x="634" y="9980"/>
                    <a:pt x="1679" y="11167"/>
                  </a:cubicBezTo>
                  <a:lnTo>
                    <a:pt x="1794" y="11167"/>
                  </a:lnTo>
                  <a:cubicBezTo>
                    <a:pt x="729" y="9994"/>
                    <a:pt x="81" y="8436"/>
                    <a:pt x="81" y="6730"/>
                  </a:cubicBezTo>
                  <a:cubicBezTo>
                    <a:pt x="81" y="3069"/>
                    <a:pt x="3062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66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9" name="Google Shape;21739;p23"/>
            <p:cNvSpPr/>
            <p:nvPr/>
          </p:nvSpPr>
          <p:spPr>
            <a:xfrm>
              <a:off x="3770550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0" name="Google Shape;21740;p23"/>
            <p:cNvSpPr/>
            <p:nvPr/>
          </p:nvSpPr>
          <p:spPr>
            <a:xfrm>
              <a:off x="3769525" y="3250075"/>
              <a:ext cx="285925" cy="252225"/>
            </a:xfrm>
            <a:custGeom>
              <a:avLst/>
              <a:gdLst/>
              <a:ahLst/>
              <a:cxnLst/>
              <a:rect l="l" t="t" r="r" b="b"/>
              <a:pathLst>
                <a:path w="11437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90" y="9043"/>
                    <a:pt x="2030" y="10088"/>
                  </a:cubicBezTo>
                  <a:lnTo>
                    <a:pt x="2158" y="10088"/>
                  </a:lnTo>
                  <a:cubicBezTo>
                    <a:pt x="891" y="9056"/>
                    <a:pt x="82" y="7485"/>
                    <a:pt x="82" y="5719"/>
                  </a:cubicBezTo>
                  <a:cubicBezTo>
                    <a:pt x="82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7" y="9056"/>
                    <a:pt x="9272" y="10088"/>
                  </a:cubicBezTo>
                  <a:lnTo>
                    <a:pt x="9407" y="10088"/>
                  </a:lnTo>
                  <a:cubicBezTo>
                    <a:pt x="10648" y="9043"/>
                    <a:pt x="11437" y="7472"/>
                    <a:pt x="11437" y="5719"/>
                  </a:cubicBezTo>
                  <a:cubicBezTo>
                    <a:pt x="11437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1" name="Google Shape;21741;p23"/>
            <p:cNvSpPr/>
            <p:nvPr/>
          </p:nvSpPr>
          <p:spPr>
            <a:xfrm>
              <a:off x="379565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1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7" y="6669"/>
                    <a:pt x="9347" y="4667"/>
                  </a:cubicBezTo>
                  <a:cubicBezTo>
                    <a:pt x="9347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2" name="Google Shape;21742;p23"/>
            <p:cNvSpPr/>
            <p:nvPr/>
          </p:nvSpPr>
          <p:spPr>
            <a:xfrm>
              <a:off x="379465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1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6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3" name="Google Shape;21743;p23"/>
            <p:cNvSpPr/>
            <p:nvPr/>
          </p:nvSpPr>
          <p:spPr>
            <a:xfrm>
              <a:off x="3824475" y="3305025"/>
              <a:ext cx="176025" cy="176200"/>
            </a:xfrm>
            <a:custGeom>
              <a:avLst/>
              <a:gdLst/>
              <a:ahLst/>
              <a:cxnLst/>
              <a:rect l="l" t="t" r="r" b="b"/>
              <a:pathLst>
                <a:path w="7041" h="7048" extrusionOk="0">
                  <a:moveTo>
                    <a:pt x="3521" y="1"/>
                  </a:moveTo>
                  <a:cubicBezTo>
                    <a:pt x="1572" y="1"/>
                    <a:pt x="1" y="1579"/>
                    <a:pt x="1" y="3521"/>
                  </a:cubicBezTo>
                  <a:cubicBezTo>
                    <a:pt x="1" y="5469"/>
                    <a:pt x="1572" y="7047"/>
                    <a:pt x="3521" y="7047"/>
                  </a:cubicBezTo>
                  <a:cubicBezTo>
                    <a:pt x="5463" y="7047"/>
                    <a:pt x="7040" y="5469"/>
                    <a:pt x="7040" y="3521"/>
                  </a:cubicBezTo>
                  <a:cubicBezTo>
                    <a:pt x="7040" y="1579"/>
                    <a:pt x="5463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4" name="Google Shape;21744;p23"/>
            <p:cNvSpPr/>
            <p:nvPr/>
          </p:nvSpPr>
          <p:spPr>
            <a:xfrm>
              <a:off x="3823300" y="3304025"/>
              <a:ext cx="178375" cy="178200"/>
            </a:xfrm>
            <a:custGeom>
              <a:avLst/>
              <a:gdLst/>
              <a:ahLst/>
              <a:cxnLst/>
              <a:rect l="l" t="t" r="r" b="b"/>
              <a:pathLst>
                <a:path w="7135" h="7128" extrusionOk="0">
                  <a:moveTo>
                    <a:pt x="3568" y="81"/>
                  </a:moveTo>
                  <a:cubicBezTo>
                    <a:pt x="5489" y="81"/>
                    <a:pt x="7047" y="1646"/>
                    <a:pt x="7047" y="3561"/>
                  </a:cubicBezTo>
                  <a:cubicBezTo>
                    <a:pt x="7047" y="5482"/>
                    <a:pt x="5489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35" y="5530"/>
                    <a:pt x="7135" y="3561"/>
                  </a:cubicBezTo>
                  <a:cubicBezTo>
                    <a:pt x="7135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5" name="Google Shape;21745;p23"/>
            <p:cNvSpPr/>
            <p:nvPr/>
          </p:nvSpPr>
          <p:spPr>
            <a:xfrm>
              <a:off x="384960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6" name="Google Shape;21746;p23"/>
            <p:cNvSpPr/>
            <p:nvPr/>
          </p:nvSpPr>
          <p:spPr>
            <a:xfrm>
              <a:off x="3848600" y="3329150"/>
              <a:ext cx="127800" cy="127950"/>
            </a:xfrm>
            <a:custGeom>
              <a:avLst/>
              <a:gdLst/>
              <a:ahLst/>
              <a:cxnLst/>
              <a:rect l="l" t="t" r="r" b="b"/>
              <a:pathLst>
                <a:path w="5112" h="5118" extrusionOk="0">
                  <a:moveTo>
                    <a:pt x="2556" y="88"/>
                  </a:moveTo>
                  <a:cubicBezTo>
                    <a:pt x="3918" y="88"/>
                    <a:pt x="5030" y="1194"/>
                    <a:pt x="5030" y="2556"/>
                  </a:cubicBezTo>
                  <a:cubicBezTo>
                    <a:pt x="5030" y="3924"/>
                    <a:pt x="3918" y="5030"/>
                    <a:pt x="2556" y="5030"/>
                  </a:cubicBezTo>
                  <a:cubicBezTo>
                    <a:pt x="1194" y="5030"/>
                    <a:pt x="81" y="3924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3972"/>
                    <a:pt x="1146" y="5118"/>
                    <a:pt x="2556" y="5118"/>
                  </a:cubicBezTo>
                  <a:cubicBezTo>
                    <a:pt x="3965" y="5118"/>
                    <a:pt x="5111" y="3972"/>
                    <a:pt x="5111" y="2556"/>
                  </a:cubicBezTo>
                  <a:cubicBezTo>
                    <a:pt x="5111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7" name="Google Shape;21747;p23"/>
            <p:cNvSpPr/>
            <p:nvPr/>
          </p:nvSpPr>
          <p:spPr>
            <a:xfrm>
              <a:off x="387825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70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2118"/>
                    <a:pt x="614" y="2731"/>
                    <a:pt x="1370" y="2731"/>
                  </a:cubicBezTo>
                  <a:cubicBezTo>
                    <a:pt x="2125" y="2731"/>
                    <a:pt x="2732" y="2118"/>
                    <a:pt x="2732" y="1363"/>
                  </a:cubicBezTo>
                  <a:cubicBezTo>
                    <a:pt x="2732" y="614"/>
                    <a:pt x="2125" y="1"/>
                    <a:pt x="1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8" name="Google Shape;21748;p23"/>
            <p:cNvSpPr/>
            <p:nvPr/>
          </p:nvSpPr>
          <p:spPr>
            <a:xfrm>
              <a:off x="3877250" y="3357975"/>
              <a:ext cx="70475" cy="70300"/>
            </a:xfrm>
            <a:custGeom>
              <a:avLst/>
              <a:gdLst/>
              <a:ahLst/>
              <a:cxnLst/>
              <a:rect l="l" t="t" r="r" b="b"/>
              <a:pathLst>
                <a:path w="2819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1" y="2731"/>
                    <a:pt x="88" y="2138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9" name="Google Shape;21749;p23"/>
            <p:cNvSpPr/>
            <p:nvPr/>
          </p:nvSpPr>
          <p:spPr>
            <a:xfrm>
              <a:off x="408140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93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0" name="Google Shape;21750;p23"/>
            <p:cNvSpPr/>
            <p:nvPr/>
          </p:nvSpPr>
          <p:spPr>
            <a:xfrm>
              <a:off x="4080375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4" y="9980"/>
                    <a:pt x="1680" y="11167"/>
                  </a:cubicBezTo>
                  <a:lnTo>
                    <a:pt x="1787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8436"/>
                    <a:pt x="12724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9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1" name="Google Shape;21751;p23"/>
            <p:cNvSpPr/>
            <p:nvPr/>
          </p:nvSpPr>
          <p:spPr>
            <a:xfrm>
              <a:off x="4104825" y="3251100"/>
              <a:ext cx="283900" cy="251200"/>
            </a:xfrm>
            <a:custGeom>
              <a:avLst/>
              <a:gdLst/>
              <a:ahLst/>
              <a:cxnLst/>
              <a:rect l="l" t="t" r="r" b="b"/>
              <a:pathLst>
                <a:path w="11356" h="10048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7438"/>
                    <a:pt x="796" y="9009"/>
                    <a:pt x="2050" y="10047"/>
                  </a:cubicBezTo>
                  <a:lnTo>
                    <a:pt x="9305" y="10047"/>
                  </a:lnTo>
                  <a:cubicBezTo>
                    <a:pt x="10560" y="9009"/>
                    <a:pt x="11355" y="7438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2" name="Google Shape;21752;p23"/>
            <p:cNvSpPr/>
            <p:nvPr/>
          </p:nvSpPr>
          <p:spPr>
            <a:xfrm>
              <a:off x="4103650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96" y="9043"/>
                    <a:pt x="2036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80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3" name="Google Shape;21753;p23"/>
            <p:cNvSpPr/>
            <p:nvPr/>
          </p:nvSpPr>
          <p:spPr>
            <a:xfrm>
              <a:off x="4129950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54" y="8368"/>
                    <a:pt x="3014" y="9036"/>
                  </a:cubicBezTo>
                  <a:lnTo>
                    <a:pt x="6332" y="9036"/>
                  </a:lnTo>
                  <a:cubicBezTo>
                    <a:pt x="8091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4" name="Google Shape;21754;p23"/>
            <p:cNvSpPr/>
            <p:nvPr/>
          </p:nvSpPr>
          <p:spPr>
            <a:xfrm>
              <a:off x="4128925" y="3275200"/>
              <a:ext cx="235700" cy="227100"/>
            </a:xfrm>
            <a:custGeom>
              <a:avLst/>
              <a:gdLst/>
              <a:ahLst/>
              <a:cxnLst/>
              <a:rect l="l" t="t" r="r" b="b"/>
              <a:pathLst>
                <a:path w="9428" h="9084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6689"/>
                    <a:pt x="1214" y="8382"/>
                    <a:pt x="2940" y="9083"/>
                  </a:cubicBezTo>
                  <a:lnTo>
                    <a:pt x="3183" y="9083"/>
                  </a:lnTo>
                  <a:cubicBezTo>
                    <a:pt x="1376" y="8449"/>
                    <a:pt x="81" y="6730"/>
                    <a:pt x="81" y="4714"/>
                  </a:cubicBezTo>
                  <a:cubicBezTo>
                    <a:pt x="81" y="2165"/>
                    <a:pt x="2158" y="88"/>
                    <a:pt x="4714" y="88"/>
                  </a:cubicBezTo>
                  <a:cubicBezTo>
                    <a:pt x="7263" y="88"/>
                    <a:pt x="9339" y="2165"/>
                    <a:pt x="9339" y="4714"/>
                  </a:cubicBezTo>
                  <a:cubicBezTo>
                    <a:pt x="9339" y="6730"/>
                    <a:pt x="8045" y="8449"/>
                    <a:pt x="6244" y="9083"/>
                  </a:cubicBezTo>
                  <a:lnTo>
                    <a:pt x="6480" y="9083"/>
                  </a:lnTo>
                  <a:cubicBezTo>
                    <a:pt x="8207" y="8382"/>
                    <a:pt x="9427" y="6689"/>
                    <a:pt x="9427" y="4714"/>
                  </a:cubicBezTo>
                  <a:cubicBezTo>
                    <a:pt x="9427" y="2118"/>
                    <a:pt x="7310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5" name="Google Shape;21755;p23"/>
            <p:cNvSpPr/>
            <p:nvPr/>
          </p:nvSpPr>
          <p:spPr>
            <a:xfrm>
              <a:off x="415860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6" name="Google Shape;21756;p23"/>
            <p:cNvSpPr/>
            <p:nvPr/>
          </p:nvSpPr>
          <p:spPr>
            <a:xfrm>
              <a:off x="4157575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8" y="5482"/>
                    <a:pt x="88" y="3561"/>
                  </a:cubicBezTo>
                  <a:cubicBezTo>
                    <a:pt x="88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7" name="Google Shape;21757;p23"/>
            <p:cNvSpPr/>
            <p:nvPr/>
          </p:nvSpPr>
          <p:spPr>
            <a:xfrm>
              <a:off x="4183875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8" name="Google Shape;21758;p23"/>
            <p:cNvSpPr/>
            <p:nvPr/>
          </p:nvSpPr>
          <p:spPr>
            <a:xfrm>
              <a:off x="418270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7" y="1194"/>
                    <a:pt x="5037" y="2556"/>
                  </a:cubicBezTo>
                  <a:cubicBezTo>
                    <a:pt x="5037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3972"/>
                    <a:pt x="1154" y="5118"/>
                    <a:pt x="2563" y="5118"/>
                  </a:cubicBezTo>
                  <a:cubicBezTo>
                    <a:pt x="3972" y="5118"/>
                    <a:pt x="5118" y="3972"/>
                    <a:pt x="5118" y="2556"/>
                  </a:cubicBezTo>
                  <a:cubicBezTo>
                    <a:pt x="5118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9" name="Google Shape;21759;p23"/>
            <p:cNvSpPr/>
            <p:nvPr/>
          </p:nvSpPr>
          <p:spPr>
            <a:xfrm>
              <a:off x="4212550" y="3358975"/>
              <a:ext cx="68275" cy="68300"/>
            </a:xfrm>
            <a:custGeom>
              <a:avLst/>
              <a:gdLst/>
              <a:ahLst/>
              <a:cxnLst/>
              <a:rect l="l" t="t" r="r" b="b"/>
              <a:pathLst>
                <a:path w="2731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24" y="2731"/>
                    <a:pt x="2731" y="2118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0" name="Google Shape;21760;p23"/>
            <p:cNvSpPr/>
            <p:nvPr/>
          </p:nvSpPr>
          <p:spPr>
            <a:xfrm>
              <a:off x="4211525" y="3357975"/>
              <a:ext cx="70500" cy="70300"/>
            </a:xfrm>
            <a:custGeom>
              <a:avLst/>
              <a:gdLst/>
              <a:ahLst/>
              <a:cxnLst/>
              <a:rect l="l" t="t" r="r" b="b"/>
              <a:pathLst>
                <a:path w="2820" h="2812" extrusionOk="0">
                  <a:moveTo>
                    <a:pt x="1410" y="81"/>
                  </a:moveTo>
                  <a:cubicBezTo>
                    <a:pt x="2138" y="81"/>
                    <a:pt x="2731" y="674"/>
                    <a:pt x="2731" y="1403"/>
                  </a:cubicBezTo>
                  <a:cubicBezTo>
                    <a:pt x="2731" y="2138"/>
                    <a:pt x="2138" y="2731"/>
                    <a:pt x="1410" y="2731"/>
                  </a:cubicBezTo>
                  <a:cubicBezTo>
                    <a:pt x="682" y="2731"/>
                    <a:pt x="81" y="2138"/>
                    <a:pt x="81" y="1403"/>
                  </a:cubicBezTo>
                  <a:cubicBezTo>
                    <a:pt x="81" y="674"/>
                    <a:pt x="682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2185"/>
                    <a:pt x="634" y="2812"/>
                    <a:pt x="1410" y="2812"/>
                  </a:cubicBezTo>
                  <a:cubicBezTo>
                    <a:pt x="2185" y="2812"/>
                    <a:pt x="2819" y="218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1" name="Google Shape;21761;p23"/>
            <p:cNvSpPr/>
            <p:nvPr/>
          </p:nvSpPr>
          <p:spPr>
            <a:xfrm>
              <a:off x="4415675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2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41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7" y="0"/>
                    <a:pt x="66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2" name="Google Shape;21762;p23"/>
            <p:cNvSpPr/>
            <p:nvPr/>
          </p:nvSpPr>
          <p:spPr>
            <a:xfrm>
              <a:off x="4414650" y="3223100"/>
              <a:ext cx="336325" cy="279200"/>
            </a:xfrm>
            <a:custGeom>
              <a:avLst/>
              <a:gdLst/>
              <a:ahLst/>
              <a:cxnLst/>
              <a:rect l="l" t="t" r="r" b="b"/>
              <a:pathLst>
                <a:path w="13453" h="11168" extrusionOk="0">
                  <a:moveTo>
                    <a:pt x="6723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8429"/>
                    <a:pt x="635" y="9980"/>
                    <a:pt x="1680" y="11167"/>
                  </a:cubicBezTo>
                  <a:lnTo>
                    <a:pt x="1788" y="11167"/>
                  </a:lnTo>
                  <a:cubicBezTo>
                    <a:pt x="729" y="9994"/>
                    <a:pt x="82" y="8436"/>
                    <a:pt x="82" y="6730"/>
                  </a:cubicBezTo>
                  <a:cubicBezTo>
                    <a:pt x="82" y="3069"/>
                    <a:pt x="3062" y="88"/>
                    <a:pt x="6723" y="88"/>
                  </a:cubicBezTo>
                  <a:cubicBezTo>
                    <a:pt x="10385" y="88"/>
                    <a:pt x="13365" y="3069"/>
                    <a:pt x="13365" y="6730"/>
                  </a:cubicBezTo>
                  <a:cubicBezTo>
                    <a:pt x="13365" y="8436"/>
                    <a:pt x="12725" y="9994"/>
                    <a:pt x="11659" y="11167"/>
                  </a:cubicBezTo>
                  <a:lnTo>
                    <a:pt x="11774" y="11167"/>
                  </a:lnTo>
                  <a:cubicBezTo>
                    <a:pt x="12819" y="9980"/>
                    <a:pt x="13453" y="8429"/>
                    <a:pt x="13453" y="6730"/>
                  </a:cubicBezTo>
                  <a:cubicBezTo>
                    <a:pt x="13453" y="3022"/>
                    <a:pt x="10432" y="1"/>
                    <a:pt x="67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3" name="Google Shape;21763;p23"/>
            <p:cNvSpPr/>
            <p:nvPr/>
          </p:nvSpPr>
          <p:spPr>
            <a:xfrm>
              <a:off x="4438925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85" y="0"/>
                  </a:moveTo>
                  <a:cubicBezTo>
                    <a:pt x="2550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7" y="10047"/>
                  </a:cubicBezTo>
                  <a:lnTo>
                    <a:pt x="9313" y="10047"/>
                  </a:lnTo>
                  <a:cubicBezTo>
                    <a:pt x="10560" y="9009"/>
                    <a:pt x="11362" y="7438"/>
                    <a:pt x="11362" y="5678"/>
                  </a:cubicBezTo>
                  <a:cubicBezTo>
                    <a:pt x="11362" y="2542"/>
                    <a:pt x="8820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4" name="Google Shape;21764;p23"/>
            <p:cNvSpPr/>
            <p:nvPr/>
          </p:nvSpPr>
          <p:spPr>
            <a:xfrm>
              <a:off x="4437925" y="3250075"/>
              <a:ext cx="286075" cy="252225"/>
            </a:xfrm>
            <a:custGeom>
              <a:avLst/>
              <a:gdLst/>
              <a:ahLst/>
              <a:cxnLst/>
              <a:rect l="l" t="t" r="r" b="b"/>
              <a:pathLst>
                <a:path w="11443" h="10089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7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6" y="88"/>
                    <a:pt x="5725" y="88"/>
                  </a:cubicBezTo>
                  <a:cubicBezTo>
                    <a:pt x="8833" y="88"/>
                    <a:pt x="11362" y="2617"/>
                    <a:pt x="11362" y="5719"/>
                  </a:cubicBezTo>
                  <a:cubicBezTo>
                    <a:pt x="11362" y="7485"/>
                    <a:pt x="10546" y="9056"/>
                    <a:pt x="9278" y="10088"/>
                  </a:cubicBezTo>
                  <a:lnTo>
                    <a:pt x="9413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5" name="Google Shape;21765;p23"/>
            <p:cNvSpPr/>
            <p:nvPr/>
          </p:nvSpPr>
          <p:spPr>
            <a:xfrm>
              <a:off x="4464225" y="3276375"/>
              <a:ext cx="233650" cy="225925"/>
            </a:xfrm>
            <a:custGeom>
              <a:avLst/>
              <a:gdLst/>
              <a:ahLst/>
              <a:cxnLst/>
              <a:rect l="l" t="t" r="r" b="b"/>
              <a:pathLst>
                <a:path w="9346" h="9037" extrusionOk="0">
                  <a:moveTo>
                    <a:pt x="4673" y="1"/>
                  </a:moveTo>
                  <a:cubicBezTo>
                    <a:pt x="2090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6" name="Google Shape;21766;p23"/>
            <p:cNvSpPr/>
            <p:nvPr/>
          </p:nvSpPr>
          <p:spPr>
            <a:xfrm>
              <a:off x="4463025" y="3275200"/>
              <a:ext cx="235875" cy="227100"/>
            </a:xfrm>
            <a:custGeom>
              <a:avLst/>
              <a:gdLst/>
              <a:ahLst/>
              <a:cxnLst/>
              <a:rect l="l" t="t" r="r" b="b"/>
              <a:pathLst>
                <a:path w="9435" h="9084" extrusionOk="0">
                  <a:moveTo>
                    <a:pt x="4721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6689"/>
                    <a:pt x="1221" y="8382"/>
                    <a:pt x="2948" y="9083"/>
                  </a:cubicBezTo>
                  <a:lnTo>
                    <a:pt x="3184" y="9083"/>
                  </a:lnTo>
                  <a:cubicBezTo>
                    <a:pt x="1383" y="8449"/>
                    <a:pt x="89" y="6730"/>
                    <a:pt x="89" y="4714"/>
                  </a:cubicBezTo>
                  <a:cubicBezTo>
                    <a:pt x="89" y="2165"/>
                    <a:pt x="2165" y="88"/>
                    <a:pt x="4721" y="88"/>
                  </a:cubicBezTo>
                  <a:cubicBezTo>
                    <a:pt x="7270" y="88"/>
                    <a:pt x="9347" y="2165"/>
                    <a:pt x="9347" y="4714"/>
                  </a:cubicBezTo>
                  <a:cubicBezTo>
                    <a:pt x="9347" y="6730"/>
                    <a:pt x="8052" y="8449"/>
                    <a:pt x="6252" y="9083"/>
                  </a:cubicBezTo>
                  <a:lnTo>
                    <a:pt x="6488" y="9083"/>
                  </a:lnTo>
                  <a:cubicBezTo>
                    <a:pt x="8214" y="8382"/>
                    <a:pt x="9434" y="6689"/>
                    <a:pt x="9434" y="4714"/>
                  </a:cubicBezTo>
                  <a:cubicBezTo>
                    <a:pt x="9434" y="2118"/>
                    <a:pt x="7317" y="0"/>
                    <a:pt x="4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7" name="Google Shape;21767;p23"/>
            <p:cNvSpPr/>
            <p:nvPr/>
          </p:nvSpPr>
          <p:spPr>
            <a:xfrm>
              <a:off x="4492875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7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5469"/>
                    <a:pt x="1578" y="7047"/>
                    <a:pt x="3527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8" name="Google Shape;21768;p23"/>
            <p:cNvSpPr/>
            <p:nvPr/>
          </p:nvSpPr>
          <p:spPr>
            <a:xfrm>
              <a:off x="4491850" y="3304025"/>
              <a:ext cx="178225" cy="178200"/>
            </a:xfrm>
            <a:custGeom>
              <a:avLst/>
              <a:gdLst/>
              <a:ahLst/>
              <a:cxnLst/>
              <a:rect l="l" t="t" r="r" b="b"/>
              <a:pathLst>
                <a:path w="7129" h="7128" extrusionOk="0">
                  <a:moveTo>
                    <a:pt x="3568" y="81"/>
                  </a:moveTo>
                  <a:cubicBezTo>
                    <a:pt x="5483" y="81"/>
                    <a:pt x="7047" y="1646"/>
                    <a:pt x="7047" y="3561"/>
                  </a:cubicBezTo>
                  <a:cubicBezTo>
                    <a:pt x="7047" y="5482"/>
                    <a:pt x="5483" y="7047"/>
                    <a:pt x="3568" y="7047"/>
                  </a:cubicBezTo>
                  <a:cubicBezTo>
                    <a:pt x="1646" y="7047"/>
                    <a:pt x="89" y="5482"/>
                    <a:pt x="89" y="3561"/>
                  </a:cubicBezTo>
                  <a:cubicBezTo>
                    <a:pt x="89" y="1646"/>
                    <a:pt x="1646" y="81"/>
                    <a:pt x="3568" y="81"/>
                  </a:cubicBezTo>
                  <a:close/>
                  <a:moveTo>
                    <a:pt x="3568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5530"/>
                    <a:pt x="1599" y="7128"/>
                    <a:pt x="3568" y="7128"/>
                  </a:cubicBezTo>
                  <a:cubicBezTo>
                    <a:pt x="5530" y="7128"/>
                    <a:pt x="7128" y="5530"/>
                    <a:pt x="7128" y="3561"/>
                  </a:cubicBezTo>
                  <a:cubicBezTo>
                    <a:pt x="7128" y="1598"/>
                    <a:pt x="5530" y="0"/>
                    <a:pt x="3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9" name="Google Shape;21769;p23"/>
            <p:cNvSpPr/>
            <p:nvPr/>
          </p:nvSpPr>
          <p:spPr>
            <a:xfrm>
              <a:off x="4518150" y="3330150"/>
              <a:ext cx="125800" cy="125950"/>
            </a:xfrm>
            <a:custGeom>
              <a:avLst/>
              <a:gdLst/>
              <a:ahLst/>
              <a:cxnLst/>
              <a:rect l="l" t="t" r="r" b="b"/>
              <a:pathLst>
                <a:path w="5032" h="5038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3911"/>
                    <a:pt x="1127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0" name="Google Shape;21770;p23"/>
            <p:cNvSpPr/>
            <p:nvPr/>
          </p:nvSpPr>
          <p:spPr>
            <a:xfrm>
              <a:off x="451697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63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63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63" y="88"/>
                  </a:cubicBezTo>
                  <a:close/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63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1" name="Google Shape;21771;p23"/>
            <p:cNvSpPr/>
            <p:nvPr/>
          </p:nvSpPr>
          <p:spPr>
            <a:xfrm>
              <a:off x="454682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9" y="2731"/>
                  </a:cubicBezTo>
                  <a:cubicBezTo>
                    <a:pt x="2117" y="2731"/>
                    <a:pt x="2731" y="2118"/>
                    <a:pt x="2731" y="1363"/>
                  </a:cubicBezTo>
                  <a:cubicBezTo>
                    <a:pt x="2731" y="614"/>
                    <a:pt x="2117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2" name="Google Shape;21772;p23"/>
            <p:cNvSpPr/>
            <p:nvPr/>
          </p:nvSpPr>
          <p:spPr>
            <a:xfrm>
              <a:off x="454580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10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10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lose/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10" y="2812"/>
                  </a:cubicBezTo>
                  <a:cubicBezTo>
                    <a:pt x="2185" y="2812"/>
                    <a:pt x="2812" y="2185"/>
                    <a:pt x="2812" y="1403"/>
                  </a:cubicBezTo>
                  <a:cubicBezTo>
                    <a:pt x="2812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3" name="Google Shape;21773;p23"/>
            <p:cNvSpPr/>
            <p:nvPr/>
          </p:nvSpPr>
          <p:spPr>
            <a:xfrm>
              <a:off x="4749950" y="3224125"/>
              <a:ext cx="334300" cy="278175"/>
            </a:xfrm>
            <a:custGeom>
              <a:avLst/>
              <a:gdLst/>
              <a:ahLst/>
              <a:cxnLst/>
              <a:rect l="l" t="t" r="r" b="b"/>
              <a:pathLst>
                <a:path w="13372" h="11127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71" y="8395"/>
                    <a:pt x="13371" y="6689"/>
                  </a:cubicBezTo>
                  <a:cubicBezTo>
                    <a:pt x="13371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4" name="Google Shape;21774;p23"/>
            <p:cNvSpPr/>
            <p:nvPr/>
          </p:nvSpPr>
          <p:spPr>
            <a:xfrm>
              <a:off x="4748775" y="3223100"/>
              <a:ext cx="336475" cy="279200"/>
            </a:xfrm>
            <a:custGeom>
              <a:avLst/>
              <a:gdLst/>
              <a:ahLst/>
              <a:cxnLst/>
              <a:rect l="l" t="t" r="r" b="b"/>
              <a:pathLst>
                <a:path w="13459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86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80" y="11167"/>
                  </a:lnTo>
                  <a:cubicBezTo>
                    <a:pt x="12825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5" name="Google Shape;21775;p23"/>
            <p:cNvSpPr/>
            <p:nvPr/>
          </p:nvSpPr>
          <p:spPr>
            <a:xfrm>
              <a:off x="4773200" y="3251100"/>
              <a:ext cx="284075" cy="251200"/>
            </a:xfrm>
            <a:custGeom>
              <a:avLst/>
              <a:gdLst/>
              <a:ahLst/>
              <a:cxnLst/>
              <a:rect l="l" t="t" r="r" b="b"/>
              <a:pathLst>
                <a:path w="11363" h="10048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803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63" y="7438"/>
                    <a:pt x="11363" y="5678"/>
                  </a:cubicBezTo>
                  <a:cubicBezTo>
                    <a:pt x="11363" y="2542"/>
                    <a:pt x="8821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6" name="Google Shape;21776;p23"/>
            <p:cNvSpPr/>
            <p:nvPr/>
          </p:nvSpPr>
          <p:spPr>
            <a:xfrm>
              <a:off x="4772200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8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8" y="7485"/>
                    <a:pt x="88" y="5719"/>
                  </a:cubicBezTo>
                  <a:cubicBezTo>
                    <a:pt x="88" y="2617"/>
                    <a:pt x="2617" y="88"/>
                    <a:pt x="5718" y="88"/>
                  </a:cubicBezTo>
                  <a:cubicBezTo>
                    <a:pt x="8827" y="88"/>
                    <a:pt x="11355" y="2617"/>
                    <a:pt x="11355" y="5719"/>
                  </a:cubicBezTo>
                  <a:cubicBezTo>
                    <a:pt x="11355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54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7" name="Google Shape;21777;p23"/>
            <p:cNvSpPr/>
            <p:nvPr/>
          </p:nvSpPr>
          <p:spPr>
            <a:xfrm>
              <a:off x="4798500" y="3276375"/>
              <a:ext cx="233500" cy="225925"/>
            </a:xfrm>
            <a:custGeom>
              <a:avLst/>
              <a:gdLst/>
              <a:ahLst/>
              <a:cxnLst/>
              <a:rect l="l" t="t" r="r" b="b"/>
              <a:pathLst>
                <a:path w="9340" h="9037" extrusionOk="0">
                  <a:moveTo>
                    <a:pt x="4666" y="1"/>
                  </a:moveTo>
                  <a:cubicBezTo>
                    <a:pt x="2091" y="1"/>
                    <a:pt x="0" y="2091"/>
                    <a:pt x="0" y="4667"/>
                  </a:cubicBezTo>
                  <a:cubicBezTo>
                    <a:pt x="0" y="6669"/>
                    <a:pt x="1248" y="8368"/>
                    <a:pt x="3014" y="9036"/>
                  </a:cubicBezTo>
                  <a:lnTo>
                    <a:pt x="6325" y="9036"/>
                  </a:lnTo>
                  <a:cubicBezTo>
                    <a:pt x="8092" y="8368"/>
                    <a:pt x="9339" y="6669"/>
                    <a:pt x="9339" y="4667"/>
                  </a:cubicBezTo>
                  <a:cubicBezTo>
                    <a:pt x="9339" y="2091"/>
                    <a:pt x="7249" y="1"/>
                    <a:pt x="4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8" name="Google Shape;21778;p23"/>
            <p:cNvSpPr/>
            <p:nvPr/>
          </p:nvSpPr>
          <p:spPr>
            <a:xfrm>
              <a:off x="4797325" y="3275200"/>
              <a:ext cx="235850" cy="227100"/>
            </a:xfrm>
            <a:custGeom>
              <a:avLst/>
              <a:gdLst/>
              <a:ahLst/>
              <a:cxnLst/>
              <a:rect l="l" t="t" r="r" b="b"/>
              <a:pathLst>
                <a:path w="9434" h="9084" extrusionOk="0">
                  <a:moveTo>
                    <a:pt x="4713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2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3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33" y="6689"/>
                    <a:pt x="9433" y="4714"/>
                  </a:cubicBezTo>
                  <a:cubicBezTo>
                    <a:pt x="9433" y="2118"/>
                    <a:pt x="7316" y="0"/>
                    <a:pt x="47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9" name="Google Shape;21779;p23"/>
            <p:cNvSpPr/>
            <p:nvPr/>
          </p:nvSpPr>
          <p:spPr>
            <a:xfrm>
              <a:off x="4827150" y="3305025"/>
              <a:ext cx="176175" cy="176200"/>
            </a:xfrm>
            <a:custGeom>
              <a:avLst/>
              <a:gdLst/>
              <a:ahLst/>
              <a:cxnLst/>
              <a:rect l="l" t="t" r="r" b="b"/>
              <a:pathLst>
                <a:path w="7047" h="7048" extrusionOk="0">
                  <a:moveTo>
                    <a:pt x="3520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5469"/>
                    <a:pt x="1578" y="7047"/>
                    <a:pt x="3520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0" name="Google Shape;21780;p23"/>
            <p:cNvSpPr/>
            <p:nvPr/>
          </p:nvSpPr>
          <p:spPr>
            <a:xfrm>
              <a:off x="4826150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0" y="81"/>
                  </a:moveTo>
                  <a:cubicBezTo>
                    <a:pt x="5482" y="81"/>
                    <a:pt x="7046" y="1646"/>
                    <a:pt x="7046" y="3561"/>
                  </a:cubicBezTo>
                  <a:cubicBezTo>
                    <a:pt x="7046" y="5482"/>
                    <a:pt x="5482" y="7047"/>
                    <a:pt x="3560" y="7047"/>
                  </a:cubicBezTo>
                  <a:cubicBezTo>
                    <a:pt x="1645" y="7047"/>
                    <a:pt x="81" y="5482"/>
                    <a:pt x="81" y="3561"/>
                  </a:cubicBezTo>
                  <a:cubicBezTo>
                    <a:pt x="81" y="1646"/>
                    <a:pt x="1645" y="81"/>
                    <a:pt x="3560" y="81"/>
                  </a:cubicBezTo>
                  <a:close/>
                  <a:moveTo>
                    <a:pt x="3560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0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1" name="Google Shape;21781;p23"/>
            <p:cNvSpPr/>
            <p:nvPr/>
          </p:nvSpPr>
          <p:spPr>
            <a:xfrm>
              <a:off x="4852275" y="3330150"/>
              <a:ext cx="125950" cy="125950"/>
            </a:xfrm>
            <a:custGeom>
              <a:avLst/>
              <a:gdLst/>
              <a:ahLst/>
              <a:cxnLst/>
              <a:rect l="l" t="t" r="r" b="b"/>
              <a:pathLst>
                <a:path w="5038" h="5038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5" y="5037"/>
                  </a:cubicBezTo>
                  <a:cubicBezTo>
                    <a:pt x="3911" y="5037"/>
                    <a:pt x="5037" y="3911"/>
                    <a:pt x="5037" y="2516"/>
                  </a:cubicBezTo>
                  <a:cubicBezTo>
                    <a:pt x="5037" y="1127"/>
                    <a:pt x="3911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2" name="Google Shape;21782;p23"/>
            <p:cNvSpPr/>
            <p:nvPr/>
          </p:nvSpPr>
          <p:spPr>
            <a:xfrm>
              <a:off x="4851250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6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6" y="5030"/>
                  </a:cubicBezTo>
                  <a:cubicBezTo>
                    <a:pt x="1194" y="5030"/>
                    <a:pt x="88" y="3924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lose/>
                  <a:moveTo>
                    <a:pt x="2556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6" y="5118"/>
                  </a:cubicBezTo>
                  <a:cubicBezTo>
                    <a:pt x="3972" y="5118"/>
                    <a:pt x="5119" y="3972"/>
                    <a:pt x="5119" y="2556"/>
                  </a:cubicBezTo>
                  <a:cubicBezTo>
                    <a:pt x="5119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3" name="Google Shape;21783;p23"/>
            <p:cNvSpPr/>
            <p:nvPr/>
          </p:nvSpPr>
          <p:spPr>
            <a:xfrm>
              <a:off x="4881100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2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2118"/>
                    <a:pt x="614" y="2731"/>
                    <a:pt x="1362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4" name="Google Shape;21784;p23"/>
            <p:cNvSpPr/>
            <p:nvPr/>
          </p:nvSpPr>
          <p:spPr>
            <a:xfrm>
              <a:off x="4880075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3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3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3" y="81"/>
                  </a:cubicBezTo>
                  <a:close/>
                  <a:moveTo>
                    <a:pt x="1403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3" y="2812"/>
                  </a:cubicBezTo>
                  <a:cubicBezTo>
                    <a:pt x="2186" y="2812"/>
                    <a:pt x="2813" y="2185"/>
                    <a:pt x="2813" y="1403"/>
                  </a:cubicBezTo>
                  <a:cubicBezTo>
                    <a:pt x="2813" y="627"/>
                    <a:pt x="2186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5" name="Google Shape;21785;p23"/>
            <p:cNvSpPr/>
            <p:nvPr/>
          </p:nvSpPr>
          <p:spPr>
            <a:xfrm>
              <a:off x="5084225" y="3224125"/>
              <a:ext cx="334125" cy="278175"/>
            </a:xfrm>
            <a:custGeom>
              <a:avLst/>
              <a:gdLst/>
              <a:ahLst/>
              <a:cxnLst/>
              <a:rect l="l" t="t" r="r" b="b"/>
              <a:pathLst>
                <a:path w="13365" h="11127" extrusionOk="0">
                  <a:moveTo>
                    <a:pt x="6683" y="0"/>
                  </a:moveTo>
                  <a:cubicBezTo>
                    <a:pt x="2988" y="0"/>
                    <a:pt x="0" y="2994"/>
                    <a:pt x="0" y="6689"/>
                  </a:cubicBezTo>
                  <a:cubicBezTo>
                    <a:pt x="0" y="8395"/>
                    <a:pt x="634" y="9946"/>
                    <a:pt x="1686" y="11126"/>
                  </a:cubicBezTo>
                  <a:lnTo>
                    <a:pt x="11679" y="11126"/>
                  </a:lnTo>
                  <a:cubicBezTo>
                    <a:pt x="12731" y="9946"/>
                    <a:pt x="13365" y="839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6" name="Google Shape;21786;p23"/>
            <p:cNvSpPr/>
            <p:nvPr/>
          </p:nvSpPr>
          <p:spPr>
            <a:xfrm>
              <a:off x="5083050" y="3223100"/>
              <a:ext cx="336500" cy="279200"/>
            </a:xfrm>
            <a:custGeom>
              <a:avLst/>
              <a:gdLst/>
              <a:ahLst/>
              <a:cxnLst/>
              <a:rect l="l" t="t" r="r" b="b"/>
              <a:pathLst>
                <a:path w="13460" h="11168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8429"/>
                    <a:pt x="641" y="9980"/>
                    <a:pt x="1679" y="11167"/>
                  </a:cubicBezTo>
                  <a:lnTo>
                    <a:pt x="1794" y="11167"/>
                  </a:lnTo>
                  <a:cubicBezTo>
                    <a:pt x="735" y="9994"/>
                    <a:pt x="88" y="843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8436"/>
                    <a:pt x="12724" y="9994"/>
                    <a:pt x="11665" y="11167"/>
                  </a:cubicBezTo>
                  <a:lnTo>
                    <a:pt x="11773" y="11167"/>
                  </a:lnTo>
                  <a:cubicBezTo>
                    <a:pt x="12819" y="9980"/>
                    <a:pt x="13459" y="8429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7" name="Google Shape;21787;p23"/>
            <p:cNvSpPr/>
            <p:nvPr/>
          </p:nvSpPr>
          <p:spPr>
            <a:xfrm>
              <a:off x="5107475" y="3251100"/>
              <a:ext cx="283925" cy="251200"/>
            </a:xfrm>
            <a:custGeom>
              <a:avLst/>
              <a:gdLst/>
              <a:ahLst/>
              <a:cxnLst/>
              <a:rect l="l" t="t" r="r" b="b"/>
              <a:pathLst>
                <a:path w="11357" h="10048" extrusionOk="0">
                  <a:moveTo>
                    <a:pt x="5679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7438"/>
                    <a:pt x="797" y="9009"/>
                    <a:pt x="2051" y="10047"/>
                  </a:cubicBezTo>
                  <a:lnTo>
                    <a:pt x="9306" y="10047"/>
                  </a:lnTo>
                  <a:cubicBezTo>
                    <a:pt x="10560" y="9009"/>
                    <a:pt x="11356" y="7438"/>
                    <a:pt x="11356" y="5678"/>
                  </a:cubicBezTo>
                  <a:cubicBezTo>
                    <a:pt x="11356" y="2542"/>
                    <a:pt x="8814" y="0"/>
                    <a:pt x="5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8" name="Google Shape;21788;p23"/>
            <p:cNvSpPr/>
            <p:nvPr/>
          </p:nvSpPr>
          <p:spPr>
            <a:xfrm>
              <a:off x="5106475" y="3250075"/>
              <a:ext cx="286100" cy="252225"/>
            </a:xfrm>
            <a:custGeom>
              <a:avLst/>
              <a:gdLst/>
              <a:ahLst/>
              <a:cxnLst/>
              <a:rect l="l" t="t" r="r" b="b"/>
              <a:pathLst>
                <a:path w="11444" h="10089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7472"/>
                    <a:pt x="789" y="9043"/>
                    <a:pt x="2030" y="10088"/>
                  </a:cubicBezTo>
                  <a:lnTo>
                    <a:pt x="2165" y="10088"/>
                  </a:lnTo>
                  <a:cubicBezTo>
                    <a:pt x="897" y="9056"/>
                    <a:pt x="81" y="7485"/>
                    <a:pt x="81" y="5719"/>
                  </a:cubicBezTo>
                  <a:cubicBezTo>
                    <a:pt x="81" y="2617"/>
                    <a:pt x="2610" y="88"/>
                    <a:pt x="5719" y="88"/>
                  </a:cubicBezTo>
                  <a:cubicBezTo>
                    <a:pt x="8827" y="88"/>
                    <a:pt x="11356" y="2617"/>
                    <a:pt x="11356" y="5719"/>
                  </a:cubicBezTo>
                  <a:cubicBezTo>
                    <a:pt x="11356" y="7485"/>
                    <a:pt x="10546" y="9056"/>
                    <a:pt x="9279" y="10088"/>
                  </a:cubicBezTo>
                  <a:lnTo>
                    <a:pt x="9407" y="10088"/>
                  </a:lnTo>
                  <a:cubicBezTo>
                    <a:pt x="10648" y="9043"/>
                    <a:pt x="11443" y="7472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9" name="Google Shape;21789;p23"/>
            <p:cNvSpPr/>
            <p:nvPr/>
          </p:nvSpPr>
          <p:spPr>
            <a:xfrm>
              <a:off x="5132600" y="3276375"/>
              <a:ext cx="233675" cy="225925"/>
            </a:xfrm>
            <a:custGeom>
              <a:avLst/>
              <a:gdLst/>
              <a:ahLst/>
              <a:cxnLst/>
              <a:rect l="l" t="t" r="r" b="b"/>
              <a:pathLst>
                <a:path w="9347" h="9037" extrusionOk="0">
                  <a:moveTo>
                    <a:pt x="4674" y="1"/>
                  </a:moveTo>
                  <a:cubicBezTo>
                    <a:pt x="2098" y="1"/>
                    <a:pt x="1" y="2091"/>
                    <a:pt x="1" y="4667"/>
                  </a:cubicBezTo>
                  <a:cubicBezTo>
                    <a:pt x="1" y="6669"/>
                    <a:pt x="1255" y="8368"/>
                    <a:pt x="3015" y="9036"/>
                  </a:cubicBezTo>
                  <a:lnTo>
                    <a:pt x="6332" y="9036"/>
                  </a:lnTo>
                  <a:cubicBezTo>
                    <a:pt x="8092" y="8368"/>
                    <a:pt x="9346" y="6669"/>
                    <a:pt x="9346" y="4667"/>
                  </a:cubicBezTo>
                  <a:cubicBezTo>
                    <a:pt x="9346" y="2091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0" name="Google Shape;21790;p23"/>
            <p:cNvSpPr/>
            <p:nvPr/>
          </p:nvSpPr>
          <p:spPr>
            <a:xfrm>
              <a:off x="5131600" y="3275200"/>
              <a:ext cx="235675" cy="227100"/>
            </a:xfrm>
            <a:custGeom>
              <a:avLst/>
              <a:gdLst/>
              <a:ahLst/>
              <a:cxnLst/>
              <a:rect l="l" t="t" r="r" b="b"/>
              <a:pathLst>
                <a:path w="9427" h="9084" extrusionOk="0">
                  <a:moveTo>
                    <a:pt x="4714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6689"/>
                    <a:pt x="1221" y="8382"/>
                    <a:pt x="2947" y="9083"/>
                  </a:cubicBezTo>
                  <a:lnTo>
                    <a:pt x="3183" y="9083"/>
                  </a:lnTo>
                  <a:cubicBezTo>
                    <a:pt x="1383" y="8449"/>
                    <a:pt x="88" y="6730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6730"/>
                    <a:pt x="8051" y="8449"/>
                    <a:pt x="6251" y="9083"/>
                  </a:cubicBezTo>
                  <a:lnTo>
                    <a:pt x="6487" y="9083"/>
                  </a:lnTo>
                  <a:cubicBezTo>
                    <a:pt x="8213" y="8382"/>
                    <a:pt x="9427" y="668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1" name="Google Shape;21791;p23"/>
            <p:cNvSpPr/>
            <p:nvPr/>
          </p:nvSpPr>
          <p:spPr>
            <a:xfrm>
              <a:off x="5161425" y="3305025"/>
              <a:ext cx="176200" cy="176200"/>
            </a:xfrm>
            <a:custGeom>
              <a:avLst/>
              <a:gdLst/>
              <a:ahLst/>
              <a:cxnLst/>
              <a:rect l="l" t="t" r="r" b="b"/>
              <a:pathLst>
                <a:path w="7048" h="704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5469"/>
                    <a:pt x="1579" y="7047"/>
                    <a:pt x="3521" y="7047"/>
                  </a:cubicBezTo>
                  <a:cubicBezTo>
                    <a:pt x="5469" y="7047"/>
                    <a:pt x="7047" y="5469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2" name="Google Shape;21792;p23"/>
            <p:cNvSpPr/>
            <p:nvPr/>
          </p:nvSpPr>
          <p:spPr>
            <a:xfrm>
              <a:off x="5160425" y="3304025"/>
              <a:ext cx="178200" cy="178200"/>
            </a:xfrm>
            <a:custGeom>
              <a:avLst/>
              <a:gdLst/>
              <a:ahLst/>
              <a:cxnLst/>
              <a:rect l="l" t="t" r="r" b="b"/>
              <a:pathLst>
                <a:path w="7128" h="7128" extrusionOk="0">
                  <a:moveTo>
                    <a:pt x="3561" y="81"/>
                  </a:moveTo>
                  <a:cubicBezTo>
                    <a:pt x="5482" y="81"/>
                    <a:pt x="7040" y="1646"/>
                    <a:pt x="7040" y="3561"/>
                  </a:cubicBezTo>
                  <a:cubicBezTo>
                    <a:pt x="7040" y="5482"/>
                    <a:pt x="5482" y="7047"/>
                    <a:pt x="3561" y="7047"/>
                  </a:cubicBezTo>
                  <a:cubicBezTo>
                    <a:pt x="1646" y="7047"/>
                    <a:pt x="81" y="5482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lose/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5530"/>
                    <a:pt x="1598" y="7128"/>
                    <a:pt x="3561" y="7128"/>
                  </a:cubicBezTo>
                  <a:cubicBezTo>
                    <a:pt x="5529" y="7128"/>
                    <a:pt x="7127" y="5530"/>
                    <a:pt x="7127" y="3561"/>
                  </a:cubicBezTo>
                  <a:cubicBezTo>
                    <a:pt x="7127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3" name="Google Shape;21793;p23"/>
            <p:cNvSpPr/>
            <p:nvPr/>
          </p:nvSpPr>
          <p:spPr>
            <a:xfrm>
              <a:off x="5186550" y="3330150"/>
              <a:ext cx="125775" cy="125950"/>
            </a:xfrm>
            <a:custGeom>
              <a:avLst/>
              <a:gdLst/>
              <a:ahLst/>
              <a:cxnLst/>
              <a:rect l="l" t="t" r="r" b="b"/>
              <a:pathLst>
                <a:path w="5031" h="5038" extrusionOk="0">
                  <a:moveTo>
                    <a:pt x="2516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3911"/>
                    <a:pt x="1126" y="5037"/>
                    <a:pt x="2516" y="5037"/>
                  </a:cubicBezTo>
                  <a:cubicBezTo>
                    <a:pt x="3905" y="5037"/>
                    <a:pt x="5031" y="39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4" name="Google Shape;21794;p23"/>
            <p:cNvSpPr/>
            <p:nvPr/>
          </p:nvSpPr>
          <p:spPr>
            <a:xfrm>
              <a:off x="5185525" y="3329150"/>
              <a:ext cx="127975" cy="127950"/>
            </a:xfrm>
            <a:custGeom>
              <a:avLst/>
              <a:gdLst/>
              <a:ahLst/>
              <a:cxnLst/>
              <a:rect l="l" t="t" r="r" b="b"/>
              <a:pathLst>
                <a:path w="5119" h="5118" extrusionOk="0">
                  <a:moveTo>
                    <a:pt x="2557" y="88"/>
                  </a:moveTo>
                  <a:cubicBezTo>
                    <a:pt x="3925" y="88"/>
                    <a:pt x="5031" y="1194"/>
                    <a:pt x="5031" y="2556"/>
                  </a:cubicBezTo>
                  <a:cubicBezTo>
                    <a:pt x="5031" y="3924"/>
                    <a:pt x="3925" y="5030"/>
                    <a:pt x="2557" y="5030"/>
                  </a:cubicBezTo>
                  <a:cubicBezTo>
                    <a:pt x="1194" y="5030"/>
                    <a:pt x="82" y="3924"/>
                    <a:pt x="82" y="2556"/>
                  </a:cubicBezTo>
                  <a:cubicBezTo>
                    <a:pt x="82" y="1194"/>
                    <a:pt x="1194" y="88"/>
                    <a:pt x="2557" y="88"/>
                  </a:cubicBezTo>
                  <a:close/>
                  <a:moveTo>
                    <a:pt x="2557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3972"/>
                    <a:pt x="1147" y="5118"/>
                    <a:pt x="2557" y="5118"/>
                  </a:cubicBezTo>
                  <a:cubicBezTo>
                    <a:pt x="3966" y="5118"/>
                    <a:pt x="5119" y="3972"/>
                    <a:pt x="5119" y="2556"/>
                  </a:cubicBezTo>
                  <a:cubicBezTo>
                    <a:pt x="5119" y="1146"/>
                    <a:pt x="3966" y="0"/>
                    <a:pt x="2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5" name="Google Shape;21795;p23"/>
            <p:cNvSpPr/>
            <p:nvPr/>
          </p:nvSpPr>
          <p:spPr>
            <a:xfrm>
              <a:off x="5215375" y="3358975"/>
              <a:ext cx="68300" cy="68300"/>
            </a:xfrm>
            <a:custGeom>
              <a:avLst/>
              <a:gdLst/>
              <a:ahLst/>
              <a:cxnLst/>
              <a:rect l="l" t="t" r="r" b="b"/>
              <a:pathLst>
                <a:path w="2732" h="2732" extrusionOk="0">
                  <a:moveTo>
                    <a:pt x="1363" y="1"/>
                  </a:moveTo>
                  <a:cubicBezTo>
                    <a:pt x="607" y="1"/>
                    <a:pt x="0" y="614"/>
                    <a:pt x="0" y="1363"/>
                  </a:cubicBezTo>
                  <a:cubicBezTo>
                    <a:pt x="0" y="2118"/>
                    <a:pt x="607" y="2731"/>
                    <a:pt x="1363" y="2731"/>
                  </a:cubicBezTo>
                  <a:cubicBezTo>
                    <a:pt x="2118" y="2731"/>
                    <a:pt x="2731" y="2118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6" name="Google Shape;21796;p23"/>
            <p:cNvSpPr/>
            <p:nvPr/>
          </p:nvSpPr>
          <p:spPr>
            <a:xfrm>
              <a:off x="5214350" y="3357975"/>
              <a:ext cx="70325" cy="70300"/>
            </a:xfrm>
            <a:custGeom>
              <a:avLst/>
              <a:gdLst/>
              <a:ahLst/>
              <a:cxnLst/>
              <a:rect l="l" t="t" r="r" b="b"/>
              <a:pathLst>
                <a:path w="2813" h="2812" extrusionOk="0">
                  <a:moveTo>
                    <a:pt x="1404" y="81"/>
                  </a:moveTo>
                  <a:cubicBezTo>
                    <a:pt x="2138" y="81"/>
                    <a:pt x="2732" y="674"/>
                    <a:pt x="2732" y="1403"/>
                  </a:cubicBezTo>
                  <a:cubicBezTo>
                    <a:pt x="2732" y="2138"/>
                    <a:pt x="2138" y="2731"/>
                    <a:pt x="1404" y="2731"/>
                  </a:cubicBezTo>
                  <a:cubicBezTo>
                    <a:pt x="675" y="2731"/>
                    <a:pt x="82" y="2138"/>
                    <a:pt x="82" y="1403"/>
                  </a:cubicBezTo>
                  <a:cubicBezTo>
                    <a:pt x="82" y="674"/>
                    <a:pt x="675" y="81"/>
                    <a:pt x="1404" y="81"/>
                  </a:cubicBezTo>
                  <a:close/>
                  <a:moveTo>
                    <a:pt x="1404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2185"/>
                    <a:pt x="628" y="2812"/>
                    <a:pt x="1404" y="2812"/>
                  </a:cubicBezTo>
                  <a:cubicBezTo>
                    <a:pt x="2179" y="2812"/>
                    <a:pt x="2813" y="2185"/>
                    <a:pt x="2813" y="1403"/>
                  </a:cubicBezTo>
                  <a:cubicBezTo>
                    <a:pt x="2813" y="627"/>
                    <a:pt x="2179" y="0"/>
                    <a:pt x="14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7" name="Google Shape;21797;p23"/>
            <p:cNvSpPr/>
            <p:nvPr/>
          </p:nvSpPr>
          <p:spPr>
            <a:xfrm>
              <a:off x="358157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27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8" name="Google Shape;21798;p23"/>
            <p:cNvSpPr/>
            <p:nvPr/>
          </p:nvSpPr>
          <p:spPr>
            <a:xfrm>
              <a:off x="358055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10392" y="88"/>
                    <a:pt x="13365" y="3069"/>
                    <a:pt x="13365" y="6730"/>
                  </a:cubicBezTo>
                  <a:cubicBezTo>
                    <a:pt x="13365" y="6946"/>
                    <a:pt x="13359" y="7155"/>
                    <a:pt x="13338" y="7364"/>
                  </a:cubicBezTo>
                  <a:lnTo>
                    <a:pt x="13419" y="7364"/>
                  </a:lnTo>
                  <a:cubicBezTo>
                    <a:pt x="13440" y="7155"/>
                    <a:pt x="13453" y="6946"/>
                    <a:pt x="13453" y="6730"/>
                  </a:cubicBezTo>
                  <a:cubicBezTo>
                    <a:pt x="13453" y="3022"/>
                    <a:pt x="10432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9" name="Google Shape;21799;p23"/>
            <p:cNvSpPr/>
            <p:nvPr/>
          </p:nvSpPr>
          <p:spPr>
            <a:xfrm>
              <a:off x="3604825" y="3346175"/>
              <a:ext cx="284075" cy="156125"/>
            </a:xfrm>
            <a:custGeom>
              <a:avLst/>
              <a:gdLst/>
              <a:ahLst/>
              <a:cxnLst/>
              <a:rect l="l" t="t" r="r" b="b"/>
              <a:pathLst>
                <a:path w="11363" h="6245" extrusionOk="0">
                  <a:moveTo>
                    <a:pt x="5685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14" y="6062"/>
                    <a:pt x="35" y="6244"/>
                  </a:cubicBezTo>
                  <a:lnTo>
                    <a:pt x="11336" y="6244"/>
                  </a:lnTo>
                  <a:cubicBezTo>
                    <a:pt x="11349" y="6062"/>
                    <a:pt x="11363" y="5873"/>
                    <a:pt x="11363" y="5678"/>
                  </a:cubicBezTo>
                  <a:cubicBezTo>
                    <a:pt x="11363" y="2542"/>
                    <a:pt x="8821" y="0"/>
                    <a:pt x="5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0" name="Google Shape;21800;p23"/>
            <p:cNvSpPr/>
            <p:nvPr/>
          </p:nvSpPr>
          <p:spPr>
            <a:xfrm>
              <a:off x="360382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27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8834" y="82"/>
                    <a:pt x="11362" y="2610"/>
                    <a:pt x="11362" y="5719"/>
                  </a:cubicBezTo>
                  <a:cubicBezTo>
                    <a:pt x="11362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6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1" name="Google Shape;21801;p23"/>
            <p:cNvSpPr/>
            <p:nvPr/>
          </p:nvSpPr>
          <p:spPr>
            <a:xfrm>
              <a:off x="363012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06" y="5240"/>
                  </a:lnTo>
                  <a:cubicBezTo>
                    <a:pt x="9333" y="5058"/>
                    <a:pt x="9346" y="4869"/>
                    <a:pt x="9346" y="4674"/>
                  </a:cubicBezTo>
                  <a:cubicBezTo>
                    <a:pt x="9346" y="2098"/>
                    <a:pt x="7249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2" name="Google Shape;21802;p23"/>
            <p:cNvSpPr/>
            <p:nvPr/>
          </p:nvSpPr>
          <p:spPr>
            <a:xfrm>
              <a:off x="3628950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20" y="0"/>
                  </a:moveTo>
                  <a:cubicBezTo>
                    <a:pt x="2117" y="0"/>
                    <a:pt x="0" y="2118"/>
                    <a:pt x="0" y="4714"/>
                  </a:cubicBezTo>
                  <a:cubicBezTo>
                    <a:pt x="0" y="4909"/>
                    <a:pt x="14" y="5098"/>
                    <a:pt x="41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20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400" y="5280"/>
                  </a:lnTo>
                  <a:cubicBezTo>
                    <a:pt x="9420" y="5098"/>
                    <a:pt x="9433" y="4909"/>
                    <a:pt x="9433" y="4714"/>
                  </a:cubicBezTo>
                  <a:cubicBezTo>
                    <a:pt x="9433" y="2118"/>
                    <a:pt x="7316" y="0"/>
                    <a:pt x="4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3" name="Google Shape;21803;p23"/>
            <p:cNvSpPr/>
            <p:nvPr/>
          </p:nvSpPr>
          <p:spPr>
            <a:xfrm>
              <a:off x="365877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4" name="Google Shape;21804;p23"/>
            <p:cNvSpPr/>
            <p:nvPr/>
          </p:nvSpPr>
          <p:spPr>
            <a:xfrm>
              <a:off x="365777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7" y="4127"/>
                  </a:cubicBezTo>
                  <a:lnTo>
                    <a:pt x="128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5" name="Google Shape;21805;p23"/>
            <p:cNvSpPr/>
            <p:nvPr/>
          </p:nvSpPr>
          <p:spPr>
            <a:xfrm>
              <a:off x="3683900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22" y="1"/>
                  </a:moveTo>
                  <a:cubicBezTo>
                    <a:pt x="1133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6" name="Google Shape;21806;p23"/>
            <p:cNvSpPr/>
            <p:nvPr/>
          </p:nvSpPr>
          <p:spPr>
            <a:xfrm>
              <a:off x="368287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47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9" y="2751"/>
                    <a:pt x="89" y="2556"/>
                  </a:cubicBezTo>
                  <a:cubicBezTo>
                    <a:pt x="89" y="1194"/>
                    <a:pt x="1194" y="88"/>
                    <a:pt x="2563" y="88"/>
                  </a:cubicBezTo>
                  <a:cubicBezTo>
                    <a:pt x="3925" y="88"/>
                    <a:pt x="5031" y="1194"/>
                    <a:pt x="5031" y="2556"/>
                  </a:cubicBezTo>
                  <a:cubicBezTo>
                    <a:pt x="5031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7" name="Google Shape;21807;p23"/>
            <p:cNvSpPr/>
            <p:nvPr/>
          </p:nvSpPr>
          <p:spPr>
            <a:xfrm>
              <a:off x="371272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8" name="Google Shape;21808;p23"/>
            <p:cNvSpPr/>
            <p:nvPr/>
          </p:nvSpPr>
          <p:spPr>
            <a:xfrm>
              <a:off x="3711700" y="3453050"/>
              <a:ext cx="70325" cy="49250"/>
            </a:xfrm>
            <a:custGeom>
              <a:avLst/>
              <a:gdLst/>
              <a:ahLst/>
              <a:cxnLst/>
              <a:rect l="l" t="t" r="r" b="b"/>
              <a:pathLst>
                <a:path w="2813" h="1970" extrusionOk="0">
                  <a:moveTo>
                    <a:pt x="1410" y="0"/>
                  </a:moveTo>
                  <a:cubicBezTo>
                    <a:pt x="628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0" y="1969"/>
                  </a:lnTo>
                  <a:cubicBezTo>
                    <a:pt x="129" y="1800"/>
                    <a:pt x="82" y="1605"/>
                    <a:pt x="82" y="1403"/>
                  </a:cubicBezTo>
                  <a:cubicBezTo>
                    <a:pt x="82" y="674"/>
                    <a:pt x="675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3" y="1605"/>
                    <a:pt x="2813" y="1403"/>
                  </a:cubicBezTo>
                  <a:cubicBezTo>
                    <a:pt x="2813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9" name="Google Shape;21809;p23"/>
            <p:cNvSpPr/>
            <p:nvPr/>
          </p:nvSpPr>
          <p:spPr>
            <a:xfrm>
              <a:off x="39158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3" y="0"/>
                  </a:moveTo>
                  <a:cubicBezTo>
                    <a:pt x="2994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72" y="6905"/>
                    <a:pt x="13372" y="6689"/>
                  </a:cubicBezTo>
                  <a:cubicBezTo>
                    <a:pt x="13372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0" name="Google Shape;21810;p23"/>
            <p:cNvSpPr/>
            <p:nvPr/>
          </p:nvSpPr>
          <p:spPr>
            <a:xfrm>
              <a:off x="3914675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22" y="7364"/>
                  </a:lnTo>
                  <a:cubicBezTo>
                    <a:pt x="101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1" y="3069"/>
                    <a:pt x="13371" y="6730"/>
                  </a:cubicBezTo>
                  <a:cubicBezTo>
                    <a:pt x="13371" y="6946"/>
                    <a:pt x="13365" y="7155"/>
                    <a:pt x="13345" y="7364"/>
                  </a:cubicBezTo>
                  <a:lnTo>
                    <a:pt x="13425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1" name="Google Shape;21811;p23"/>
            <p:cNvSpPr/>
            <p:nvPr/>
          </p:nvSpPr>
          <p:spPr>
            <a:xfrm>
              <a:off x="3939125" y="3346175"/>
              <a:ext cx="284050" cy="156125"/>
            </a:xfrm>
            <a:custGeom>
              <a:avLst/>
              <a:gdLst/>
              <a:ahLst/>
              <a:cxnLst/>
              <a:rect l="l" t="t" r="r" b="b"/>
              <a:pathLst>
                <a:path w="11362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62" y="5873"/>
                    <a:pt x="11362" y="5678"/>
                  </a:cubicBezTo>
                  <a:cubicBezTo>
                    <a:pt x="11362" y="2542"/>
                    <a:pt x="8820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2" name="Google Shape;21812;p23"/>
            <p:cNvSpPr/>
            <p:nvPr/>
          </p:nvSpPr>
          <p:spPr>
            <a:xfrm>
              <a:off x="393810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70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3" name="Google Shape;21813;p23"/>
            <p:cNvSpPr/>
            <p:nvPr/>
          </p:nvSpPr>
          <p:spPr>
            <a:xfrm>
              <a:off x="3964400" y="3371275"/>
              <a:ext cx="233500" cy="131025"/>
            </a:xfrm>
            <a:custGeom>
              <a:avLst/>
              <a:gdLst/>
              <a:ahLst/>
              <a:cxnLst/>
              <a:rect l="l" t="t" r="r" b="b"/>
              <a:pathLst>
                <a:path w="9340" h="5241" extrusionOk="0">
                  <a:moveTo>
                    <a:pt x="4667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7" y="5058"/>
                    <a:pt x="34" y="5240"/>
                  </a:cubicBezTo>
                  <a:lnTo>
                    <a:pt x="9306" y="5240"/>
                  </a:lnTo>
                  <a:cubicBezTo>
                    <a:pt x="9326" y="5058"/>
                    <a:pt x="9339" y="4869"/>
                    <a:pt x="9339" y="4674"/>
                  </a:cubicBezTo>
                  <a:cubicBezTo>
                    <a:pt x="9339" y="2098"/>
                    <a:pt x="7249" y="1"/>
                    <a:pt x="46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4" name="Google Shape;21814;p23"/>
            <p:cNvSpPr/>
            <p:nvPr/>
          </p:nvSpPr>
          <p:spPr>
            <a:xfrm>
              <a:off x="3963225" y="3370275"/>
              <a:ext cx="235850" cy="132025"/>
            </a:xfrm>
            <a:custGeom>
              <a:avLst/>
              <a:gdLst/>
              <a:ahLst/>
              <a:cxnLst/>
              <a:rect l="l" t="t" r="r" b="b"/>
              <a:pathLst>
                <a:path w="9434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1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2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34" y="4909"/>
                    <a:pt x="9434" y="4714"/>
                  </a:cubicBezTo>
                  <a:cubicBezTo>
                    <a:pt x="9434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5" name="Google Shape;21815;p23"/>
            <p:cNvSpPr/>
            <p:nvPr/>
          </p:nvSpPr>
          <p:spPr>
            <a:xfrm>
              <a:off x="3993050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6" name="Google Shape;21816;p23"/>
            <p:cNvSpPr/>
            <p:nvPr/>
          </p:nvSpPr>
          <p:spPr>
            <a:xfrm>
              <a:off x="399205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8" y="4127"/>
                  </a:cubicBezTo>
                  <a:lnTo>
                    <a:pt x="128" y="4127"/>
                  </a:lnTo>
                  <a:cubicBezTo>
                    <a:pt x="101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7" y="1646"/>
                    <a:pt x="7047" y="3561"/>
                  </a:cubicBezTo>
                  <a:cubicBezTo>
                    <a:pt x="7047" y="3756"/>
                    <a:pt x="7026" y="3945"/>
                    <a:pt x="6999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29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7" name="Google Shape;21817;p23"/>
            <p:cNvSpPr/>
            <p:nvPr/>
          </p:nvSpPr>
          <p:spPr>
            <a:xfrm>
              <a:off x="4018175" y="3425225"/>
              <a:ext cx="125950" cy="77075"/>
            </a:xfrm>
            <a:custGeom>
              <a:avLst/>
              <a:gdLst/>
              <a:ahLst/>
              <a:cxnLst/>
              <a:rect l="l" t="t" r="r" b="b"/>
              <a:pathLst>
                <a:path w="5038" h="3083" extrusionOk="0">
                  <a:moveTo>
                    <a:pt x="2516" y="1"/>
                  </a:moveTo>
                  <a:cubicBezTo>
                    <a:pt x="1127" y="1"/>
                    <a:pt x="0" y="1127"/>
                    <a:pt x="0" y="2516"/>
                  </a:cubicBezTo>
                  <a:cubicBezTo>
                    <a:pt x="0" y="2711"/>
                    <a:pt x="27" y="2900"/>
                    <a:pt x="68" y="3082"/>
                  </a:cubicBezTo>
                  <a:lnTo>
                    <a:pt x="4970" y="3082"/>
                  </a:lnTo>
                  <a:cubicBezTo>
                    <a:pt x="5010" y="2900"/>
                    <a:pt x="5037" y="2711"/>
                    <a:pt x="5037" y="2516"/>
                  </a:cubicBezTo>
                  <a:cubicBezTo>
                    <a:pt x="5037" y="1127"/>
                    <a:pt x="3911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8" name="Google Shape;21818;p23"/>
            <p:cNvSpPr/>
            <p:nvPr/>
          </p:nvSpPr>
          <p:spPr>
            <a:xfrm>
              <a:off x="4017175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7" y="3122"/>
                  </a:cubicBezTo>
                  <a:lnTo>
                    <a:pt x="148" y="3122"/>
                  </a:lnTo>
                  <a:cubicBezTo>
                    <a:pt x="108" y="2940"/>
                    <a:pt x="88" y="2751"/>
                    <a:pt x="88" y="2556"/>
                  </a:cubicBezTo>
                  <a:cubicBezTo>
                    <a:pt x="88" y="1194"/>
                    <a:pt x="1194" y="88"/>
                    <a:pt x="2556" y="88"/>
                  </a:cubicBezTo>
                  <a:cubicBezTo>
                    <a:pt x="3924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70" y="3122"/>
                  </a:cubicBezTo>
                  <a:lnTo>
                    <a:pt x="5050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72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9" name="Google Shape;21819;p23"/>
            <p:cNvSpPr/>
            <p:nvPr/>
          </p:nvSpPr>
          <p:spPr>
            <a:xfrm>
              <a:off x="404700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14" y="1"/>
                    <a:pt x="1" y="614"/>
                    <a:pt x="1" y="1363"/>
                  </a:cubicBezTo>
                  <a:cubicBezTo>
                    <a:pt x="1" y="1565"/>
                    <a:pt x="48" y="1760"/>
                    <a:pt x="122" y="1929"/>
                  </a:cubicBezTo>
                  <a:lnTo>
                    <a:pt x="2610" y="1929"/>
                  </a:lnTo>
                  <a:cubicBezTo>
                    <a:pt x="2684" y="1760"/>
                    <a:pt x="2731" y="1565"/>
                    <a:pt x="2731" y="1363"/>
                  </a:cubicBezTo>
                  <a:cubicBezTo>
                    <a:pt x="2731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0" name="Google Shape;21820;p23"/>
            <p:cNvSpPr/>
            <p:nvPr/>
          </p:nvSpPr>
          <p:spPr>
            <a:xfrm>
              <a:off x="4046000" y="3453050"/>
              <a:ext cx="70300" cy="49250"/>
            </a:xfrm>
            <a:custGeom>
              <a:avLst/>
              <a:gdLst/>
              <a:ahLst/>
              <a:cxnLst/>
              <a:rect l="l" t="t" r="r" b="b"/>
              <a:pathLst>
                <a:path w="2812" h="1970" extrusionOk="0">
                  <a:moveTo>
                    <a:pt x="1403" y="0"/>
                  </a:moveTo>
                  <a:cubicBezTo>
                    <a:pt x="627" y="0"/>
                    <a:pt x="0" y="627"/>
                    <a:pt x="0" y="1403"/>
                  </a:cubicBezTo>
                  <a:cubicBezTo>
                    <a:pt x="0" y="1605"/>
                    <a:pt x="41" y="1800"/>
                    <a:pt x="115" y="1969"/>
                  </a:cubicBezTo>
                  <a:lnTo>
                    <a:pt x="209" y="1969"/>
                  </a:lnTo>
                  <a:cubicBezTo>
                    <a:pt x="128" y="1800"/>
                    <a:pt x="81" y="1605"/>
                    <a:pt x="81" y="1403"/>
                  </a:cubicBezTo>
                  <a:cubicBezTo>
                    <a:pt x="81" y="674"/>
                    <a:pt x="674" y="81"/>
                    <a:pt x="1403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7" y="1969"/>
                  </a:lnTo>
                  <a:cubicBezTo>
                    <a:pt x="2771" y="1800"/>
                    <a:pt x="2812" y="1605"/>
                    <a:pt x="2812" y="1403"/>
                  </a:cubicBezTo>
                  <a:cubicBezTo>
                    <a:pt x="2812" y="627"/>
                    <a:pt x="2185" y="0"/>
                    <a:pt x="1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1" name="Google Shape;21821;p23"/>
            <p:cNvSpPr/>
            <p:nvPr/>
          </p:nvSpPr>
          <p:spPr>
            <a:xfrm>
              <a:off x="4250125" y="3319200"/>
              <a:ext cx="334150" cy="183100"/>
            </a:xfrm>
            <a:custGeom>
              <a:avLst/>
              <a:gdLst/>
              <a:ahLst/>
              <a:cxnLst/>
              <a:rect l="l" t="t" r="r" b="b"/>
              <a:pathLst>
                <a:path w="13366" h="7324" extrusionOk="0">
                  <a:moveTo>
                    <a:pt x="6683" y="0"/>
                  </a:moveTo>
                  <a:cubicBezTo>
                    <a:pt x="2988" y="0"/>
                    <a:pt x="1" y="2994"/>
                    <a:pt x="1" y="6689"/>
                  </a:cubicBezTo>
                  <a:cubicBezTo>
                    <a:pt x="1" y="6905"/>
                    <a:pt x="7" y="7114"/>
                    <a:pt x="28" y="7323"/>
                  </a:cubicBezTo>
                  <a:lnTo>
                    <a:pt x="13338" y="7323"/>
                  </a:lnTo>
                  <a:cubicBezTo>
                    <a:pt x="13358" y="7114"/>
                    <a:pt x="13365" y="6905"/>
                    <a:pt x="13365" y="6689"/>
                  </a:cubicBezTo>
                  <a:cubicBezTo>
                    <a:pt x="13365" y="2994"/>
                    <a:pt x="10378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2" name="Google Shape;21822;p23"/>
            <p:cNvSpPr/>
            <p:nvPr/>
          </p:nvSpPr>
          <p:spPr>
            <a:xfrm>
              <a:off x="4248950" y="3318175"/>
              <a:ext cx="336500" cy="184125"/>
            </a:xfrm>
            <a:custGeom>
              <a:avLst/>
              <a:gdLst/>
              <a:ahLst/>
              <a:cxnLst/>
              <a:rect l="l" t="t" r="r" b="b"/>
              <a:pathLst>
                <a:path w="13460" h="7365" extrusionOk="0">
                  <a:moveTo>
                    <a:pt x="6730" y="1"/>
                  </a:moveTo>
                  <a:cubicBezTo>
                    <a:pt x="3021" y="1"/>
                    <a:pt x="0" y="3022"/>
                    <a:pt x="0" y="6730"/>
                  </a:cubicBezTo>
                  <a:cubicBezTo>
                    <a:pt x="0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8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9" y="6946"/>
                    <a:pt x="13459" y="6730"/>
                  </a:cubicBezTo>
                  <a:cubicBezTo>
                    <a:pt x="13459" y="3022"/>
                    <a:pt x="10438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3" name="Google Shape;21823;p23"/>
            <p:cNvSpPr/>
            <p:nvPr/>
          </p:nvSpPr>
          <p:spPr>
            <a:xfrm>
              <a:off x="427340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14" y="6062"/>
                    <a:pt x="27" y="6244"/>
                  </a:cubicBezTo>
                  <a:lnTo>
                    <a:pt x="11328" y="6244"/>
                  </a:lnTo>
                  <a:cubicBezTo>
                    <a:pt x="11348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4" name="Google Shape;21824;p23"/>
            <p:cNvSpPr/>
            <p:nvPr/>
          </p:nvSpPr>
          <p:spPr>
            <a:xfrm>
              <a:off x="4272375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7" y="6103"/>
                    <a:pt x="28" y="6285"/>
                  </a:cubicBezTo>
                  <a:lnTo>
                    <a:pt x="115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6" y="6285"/>
                  </a:lnTo>
                  <a:cubicBezTo>
                    <a:pt x="11430" y="6103"/>
                    <a:pt x="11443" y="5914"/>
                    <a:pt x="11443" y="5719"/>
                  </a:cubicBezTo>
                  <a:cubicBezTo>
                    <a:pt x="11443" y="2570"/>
                    <a:pt x="8874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5" name="Google Shape;21825;p23"/>
            <p:cNvSpPr/>
            <p:nvPr/>
          </p:nvSpPr>
          <p:spPr>
            <a:xfrm>
              <a:off x="4298500" y="3371275"/>
              <a:ext cx="233675" cy="131025"/>
            </a:xfrm>
            <a:custGeom>
              <a:avLst/>
              <a:gdLst/>
              <a:ahLst/>
              <a:cxnLst/>
              <a:rect l="l" t="t" r="r" b="b"/>
              <a:pathLst>
                <a:path w="9347" h="5241" extrusionOk="0">
                  <a:moveTo>
                    <a:pt x="4674" y="1"/>
                  </a:moveTo>
                  <a:cubicBezTo>
                    <a:pt x="2098" y="1"/>
                    <a:pt x="1" y="2098"/>
                    <a:pt x="1" y="4674"/>
                  </a:cubicBezTo>
                  <a:cubicBezTo>
                    <a:pt x="1" y="4869"/>
                    <a:pt x="14" y="5058"/>
                    <a:pt x="41" y="5240"/>
                  </a:cubicBezTo>
                  <a:lnTo>
                    <a:pt x="9313" y="5240"/>
                  </a:lnTo>
                  <a:cubicBezTo>
                    <a:pt x="9333" y="5058"/>
                    <a:pt x="9347" y="4869"/>
                    <a:pt x="9347" y="4674"/>
                  </a:cubicBezTo>
                  <a:cubicBezTo>
                    <a:pt x="9347" y="2098"/>
                    <a:pt x="7256" y="1"/>
                    <a:pt x="4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6" name="Google Shape;21826;p23"/>
            <p:cNvSpPr/>
            <p:nvPr/>
          </p:nvSpPr>
          <p:spPr>
            <a:xfrm>
              <a:off x="4297500" y="3370275"/>
              <a:ext cx="235675" cy="132025"/>
            </a:xfrm>
            <a:custGeom>
              <a:avLst/>
              <a:gdLst/>
              <a:ahLst/>
              <a:cxnLst/>
              <a:rect l="l" t="t" r="r" b="b"/>
              <a:pathLst>
                <a:path w="9427" h="5281" extrusionOk="0">
                  <a:moveTo>
                    <a:pt x="4714" y="0"/>
                  </a:moveTo>
                  <a:cubicBezTo>
                    <a:pt x="2118" y="0"/>
                    <a:pt x="0" y="2118"/>
                    <a:pt x="0" y="4714"/>
                  </a:cubicBezTo>
                  <a:cubicBezTo>
                    <a:pt x="0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102" y="5098"/>
                    <a:pt x="88" y="4909"/>
                    <a:pt x="88" y="4714"/>
                  </a:cubicBezTo>
                  <a:cubicBezTo>
                    <a:pt x="88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20" y="5098"/>
                    <a:pt x="9427" y="4909"/>
                    <a:pt x="9427" y="4714"/>
                  </a:cubicBezTo>
                  <a:cubicBezTo>
                    <a:pt x="9427" y="2118"/>
                    <a:pt x="731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7" name="Google Shape;21827;p23"/>
            <p:cNvSpPr/>
            <p:nvPr/>
          </p:nvSpPr>
          <p:spPr>
            <a:xfrm>
              <a:off x="4327325" y="3400100"/>
              <a:ext cx="176200" cy="102200"/>
            </a:xfrm>
            <a:custGeom>
              <a:avLst/>
              <a:gdLst/>
              <a:ahLst/>
              <a:cxnLst/>
              <a:rect l="l" t="t" r="r" b="b"/>
              <a:pathLst>
                <a:path w="7048" h="4088" extrusionOk="0">
                  <a:moveTo>
                    <a:pt x="3521" y="1"/>
                  </a:moveTo>
                  <a:cubicBezTo>
                    <a:pt x="1579" y="1"/>
                    <a:pt x="1" y="1579"/>
                    <a:pt x="1" y="3521"/>
                  </a:cubicBezTo>
                  <a:cubicBezTo>
                    <a:pt x="1" y="3716"/>
                    <a:pt x="14" y="3905"/>
                    <a:pt x="48" y="4087"/>
                  </a:cubicBezTo>
                  <a:lnTo>
                    <a:pt x="7000" y="4087"/>
                  </a:lnTo>
                  <a:cubicBezTo>
                    <a:pt x="7027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8" name="Google Shape;21828;p23"/>
            <p:cNvSpPr/>
            <p:nvPr/>
          </p:nvSpPr>
          <p:spPr>
            <a:xfrm>
              <a:off x="4326325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0" y="1598"/>
                    <a:pt x="0" y="3561"/>
                  </a:cubicBezTo>
                  <a:cubicBezTo>
                    <a:pt x="0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102" y="3945"/>
                    <a:pt x="81" y="3756"/>
                    <a:pt x="81" y="3561"/>
                  </a:cubicBezTo>
                  <a:cubicBezTo>
                    <a:pt x="81" y="1646"/>
                    <a:pt x="1646" y="81"/>
                    <a:pt x="3561" y="81"/>
                  </a:cubicBezTo>
                  <a:cubicBezTo>
                    <a:pt x="5482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0" y="4127"/>
                  </a:lnTo>
                  <a:cubicBezTo>
                    <a:pt x="7114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9" name="Google Shape;21829;p23"/>
            <p:cNvSpPr/>
            <p:nvPr/>
          </p:nvSpPr>
          <p:spPr>
            <a:xfrm>
              <a:off x="435245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8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0" name="Google Shape;21830;p23"/>
            <p:cNvSpPr/>
            <p:nvPr/>
          </p:nvSpPr>
          <p:spPr>
            <a:xfrm>
              <a:off x="4351450" y="3424225"/>
              <a:ext cx="127950" cy="78075"/>
            </a:xfrm>
            <a:custGeom>
              <a:avLst/>
              <a:gdLst/>
              <a:ahLst/>
              <a:cxnLst/>
              <a:rect l="l" t="t" r="r" b="b"/>
              <a:pathLst>
                <a:path w="5118" h="3123" extrusionOk="0">
                  <a:moveTo>
                    <a:pt x="2556" y="0"/>
                  </a:moveTo>
                  <a:cubicBezTo>
                    <a:pt x="1146" y="0"/>
                    <a:pt x="0" y="1146"/>
                    <a:pt x="0" y="2556"/>
                  </a:cubicBezTo>
                  <a:cubicBezTo>
                    <a:pt x="0" y="2751"/>
                    <a:pt x="20" y="2940"/>
                    <a:pt x="61" y="3122"/>
                  </a:cubicBezTo>
                  <a:lnTo>
                    <a:pt x="148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25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1" name="Google Shape;21831;p23"/>
            <p:cNvSpPr/>
            <p:nvPr/>
          </p:nvSpPr>
          <p:spPr>
            <a:xfrm>
              <a:off x="4381275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3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2" name="Google Shape;21832;p23"/>
            <p:cNvSpPr/>
            <p:nvPr/>
          </p:nvSpPr>
          <p:spPr>
            <a:xfrm>
              <a:off x="4380100" y="3453050"/>
              <a:ext cx="70475" cy="49250"/>
            </a:xfrm>
            <a:custGeom>
              <a:avLst/>
              <a:gdLst/>
              <a:ahLst/>
              <a:cxnLst/>
              <a:rect l="l" t="t" r="r" b="b"/>
              <a:pathLst>
                <a:path w="2819" h="1970" extrusionOk="0">
                  <a:moveTo>
                    <a:pt x="1410" y="0"/>
                  </a:moveTo>
                  <a:cubicBezTo>
                    <a:pt x="634" y="0"/>
                    <a:pt x="0" y="627"/>
                    <a:pt x="0" y="1403"/>
                  </a:cubicBezTo>
                  <a:cubicBezTo>
                    <a:pt x="0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1" y="81"/>
                    <a:pt x="1410" y="81"/>
                  </a:cubicBezTo>
                  <a:cubicBezTo>
                    <a:pt x="2145" y="81"/>
                    <a:pt x="2738" y="674"/>
                    <a:pt x="2738" y="1403"/>
                  </a:cubicBezTo>
                  <a:cubicBezTo>
                    <a:pt x="2738" y="1605"/>
                    <a:pt x="2691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3" name="Google Shape;21833;p23"/>
            <p:cNvSpPr/>
            <p:nvPr/>
          </p:nvSpPr>
          <p:spPr>
            <a:xfrm>
              <a:off x="4584250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44" y="7323"/>
                  </a:lnTo>
                  <a:cubicBezTo>
                    <a:pt x="13364" y="7114"/>
                    <a:pt x="13371" y="6905"/>
                    <a:pt x="13371" y="6689"/>
                  </a:cubicBezTo>
                  <a:cubicBezTo>
                    <a:pt x="13371" y="2994"/>
                    <a:pt x="10377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4" name="Google Shape;21834;p23"/>
            <p:cNvSpPr/>
            <p:nvPr/>
          </p:nvSpPr>
          <p:spPr>
            <a:xfrm>
              <a:off x="4583225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1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8" y="6946"/>
                    <a:pt x="88" y="6730"/>
                  </a:cubicBezTo>
                  <a:cubicBezTo>
                    <a:pt x="88" y="3069"/>
                    <a:pt x="3069" y="88"/>
                    <a:pt x="6730" y="88"/>
                  </a:cubicBezTo>
                  <a:cubicBezTo>
                    <a:pt x="10391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5" name="Google Shape;21835;p23"/>
            <p:cNvSpPr/>
            <p:nvPr/>
          </p:nvSpPr>
          <p:spPr>
            <a:xfrm>
              <a:off x="4607675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2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8" y="6244"/>
                  </a:lnTo>
                  <a:cubicBezTo>
                    <a:pt x="11349" y="6062"/>
                    <a:pt x="11355" y="5873"/>
                    <a:pt x="11355" y="5678"/>
                  </a:cubicBezTo>
                  <a:cubicBezTo>
                    <a:pt x="11355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6" name="Google Shape;21836;p23"/>
            <p:cNvSpPr/>
            <p:nvPr/>
          </p:nvSpPr>
          <p:spPr>
            <a:xfrm>
              <a:off x="4606650" y="3345150"/>
              <a:ext cx="286100" cy="157150"/>
            </a:xfrm>
            <a:custGeom>
              <a:avLst/>
              <a:gdLst/>
              <a:ahLst/>
              <a:cxnLst/>
              <a:rect l="l" t="t" r="r" b="b"/>
              <a:pathLst>
                <a:path w="11444" h="6286" extrusionOk="0">
                  <a:moveTo>
                    <a:pt x="5719" y="1"/>
                  </a:moveTo>
                  <a:cubicBezTo>
                    <a:pt x="2563" y="1"/>
                    <a:pt x="1" y="2570"/>
                    <a:pt x="1" y="5719"/>
                  </a:cubicBezTo>
                  <a:cubicBezTo>
                    <a:pt x="1" y="5914"/>
                    <a:pt x="8" y="6103"/>
                    <a:pt x="28" y="6285"/>
                  </a:cubicBezTo>
                  <a:lnTo>
                    <a:pt x="109" y="6285"/>
                  </a:lnTo>
                  <a:cubicBezTo>
                    <a:pt x="95" y="6103"/>
                    <a:pt x="82" y="5914"/>
                    <a:pt x="82" y="5719"/>
                  </a:cubicBezTo>
                  <a:cubicBezTo>
                    <a:pt x="82" y="2610"/>
                    <a:pt x="2610" y="82"/>
                    <a:pt x="5719" y="82"/>
                  </a:cubicBezTo>
                  <a:cubicBezTo>
                    <a:pt x="8827" y="82"/>
                    <a:pt x="11356" y="2610"/>
                    <a:pt x="11356" y="5719"/>
                  </a:cubicBezTo>
                  <a:cubicBezTo>
                    <a:pt x="11356" y="5914"/>
                    <a:pt x="11349" y="6103"/>
                    <a:pt x="11329" y="6285"/>
                  </a:cubicBezTo>
                  <a:lnTo>
                    <a:pt x="11410" y="6285"/>
                  </a:lnTo>
                  <a:cubicBezTo>
                    <a:pt x="11430" y="6103"/>
                    <a:pt x="11444" y="5914"/>
                    <a:pt x="11444" y="5719"/>
                  </a:cubicBezTo>
                  <a:cubicBezTo>
                    <a:pt x="11444" y="2570"/>
                    <a:pt x="8875" y="1"/>
                    <a:pt x="5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7" name="Google Shape;21837;p23"/>
            <p:cNvSpPr/>
            <p:nvPr/>
          </p:nvSpPr>
          <p:spPr>
            <a:xfrm>
              <a:off x="4632800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5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8" name="Google Shape;21838;p23"/>
            <p:cNvSpPr/>
            <p:nvPr/>
          </p:nvSpPr>
          <p:spPr>
            <a:xfrm>
              <a:off x="4631775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8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1" y="4909"/>
                    <a:pt x="81" y="4714"/>
                  </a:cubicBezTo>
                  <a:cubicBezTo>
                    <a:pt x="81" y="2165"/>
                    <a:pt x="2165" y="88"/>
                    <a:pt x="4714" y="88"/>
                  </a:cubicBezTo>
                  <a:cubicBezTo>
                    <a:pt x="7269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12" y="5280"/>
                  </a:cubicBezTo>
                  <a:lnTo>
                    <a:pt x="9393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9" name="Google Shape;21839;p23"/>
            <p:cNvSpPr/>
            <p:nvPr/>
          </p:nvSpPr>
          <p:spPr>
            <a:xfrm>
              <a:off x="4661625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0" y="1"/>
                  </a:moveTo>
                  <a:cubicBezTo>
                    <a:pt x="1578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7" y="4087"/>
                  </a:cubicBezTo>
                  <a:lnTo>
                    <a:pt x="6999" y="4087"/>
                  </a:lnTo>
                  <a:cubicBezTo>
                    <a:pt x="7026" y="3905"/>
                    <a:pt x="7046" y="3716"/>
                    <a:pt x="7046" y="3521"/>
                  </a:cubicBezTo>
                  <a:cubicBezTo>
                    <a:pt x="7046" y="1579"/>
                    <a:pt x="5469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0" name="Google Shape;21840;p23"/>
            <p:cNvSpPr/>
            <p:nvPr/>
          </p:nvSpPr>
          <p:spPr>
            <a:xfrm>
              <a:off x="46606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1" y="0"/>
                  </a:moveTo>
                  <a:cubicBezTo>
                    <a:pt x="1599" y="0"/>
                    <a:pt x="1" y="1598"/>
                    <a:pt x="1" y="3561"/>
                  </a:cubicBezTo>
                  <a:cubicBezTo>
                    <a:pt x="1" y="3756"/>
                    <a:pt x="14" y="3945"/>
                    <a:pt x="41" y="4127"/>
                  </a:cubicBezTo>
                  <a:lnTo>
                    <a:pt x="129" y="4127"/>
                  </a:lnTo>
                  <a:cubicBezTo>
                    <a:pt x="95" y="3945"/>
                    <a:pt x="82" y="3756"/>
                    <a:pt x="82" y="3561"/>
                  </a:cubicBezTo>
                  <a:cubicBezTo>
                    <a:pt x="82" y="1646"/>
                    <a:pt x="1646" y="81"/>
                    <a:pt x="3561" y="81"/>
                  </a:cubicBezTo>
                  <a:cubicBezTo>
                    <a:pt x="5483" y="81"/>
                    <a:pt x="7040" y="1646"/>
                    <a:pt x="7040" y="3561"/>
                  </a:cubicBezTo>
                  <a:cubicBezTo>
                    <a:pt x="7040" y="3756"/>
                    <a:pt x="7027" y="3945"/>
                    <a:pt x="6993" y="4127"/>
                  </a:cubicBezTo>
                  <a:lnTo>
                    <a:pt x="7081" y="4127"/>
                  </a:lnTo>
                  <a:cubicBezTo>
                    <a:pt x="7108" y="3945"/>
                    <a:pt x="7128" y="3756"/>
                    <a:pt x="7128" y="3561"/>
                  </a:cubicBezTo>
                  <a:cubicBezTo>
                    <a:pt x="7128" y="1598"/>
                    <a:pt x="5530" y="0"/>
                    <a:pt x="3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1" name="Google Shape;21841;p23"/>
            <p:cNvSpPr/>
            <p:nvPr/>
          </p:nvSpPr>
          <p:spPr>
            <a:xfrm>
              <a:off x="4686725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8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2" name="Google Shape;21842;p23"/>
            <p:cNvSpPr/>
            <p:nvPr/>
          </p:nvSpPr>
          <p:spPr>
            <a:xfrm>
              <a:off x="4685725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0" y="1194"/>
                    <a:pt x="5030" y="2556"/>
                  </a:cubicBezTo>
                  <a:cubicBezTo>
                    <a:pt x="5030" y="2751"/>
                    <a:pt x="5010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8" y="2751"/>
                    <a:pt x="5118" y="2556"/>
                  </a:cubicBezTo>
                  <a:cubicBezTo>
                    <a:pt x="5118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3" name="Google Shape;21843;p23"/>
            <p:cNvSpPr/>
            <p:nvPr/>
          </p:nvSpPr>
          <p:spPr>
            <a:xfrm>
              <a:off x="47155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3" y="1"/>
                  </a:moveTo>
                  <a:cubicBezTo>
                    <a:pt x="608" y="1"/>
                    <a:pt x="1" y="614"/>
                    <a:pt x="1" y="1363"/>
                  </a:cubicBezTo>
                  <a:cubicBezTo>
                    <a:pt x="1" y="1565"/>
                    <a:pt x="41" y="1760"/>
                    <a:pt x="122" y="1929"/>
                  </a:cubicBezTo>
                  <a:lnTo>
                    <a:pt x="2604" y="1929"/>
                  </a:lnTo>
                  <a:cubicBezTo>
                    <a:pt x="2684" y="1760"/>
                    <a:pt x="2732" y="1565"/>
                    <a:pt x="2732" y="1363"/>
                  </a:cubicBezTo>
                  <a:cubicBezTo>
                    <a:pt x="2732" y="614"/>
                    <a:pt x="2118" y="1"/>
                    <a:pt x="13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4" name="Google Shape;21844;p23"/>
            <p:cNvSpPr/>
            <p:nvPr/>
          </p:nvSpPr>
          <p:spPr>
            <a:xfrm>
              <a:off x="471437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4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6" y="1969"/>
                  </a:lnTo>
                  <a:cubicBezTo>
                    <a:pt x="135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1" y="674"/>
                    <a:pt x="2731" y="1403"/>
                  </a:cubicBezTo>
                  <a:cubicBezTo>
                    <a:pt x="2731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9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5" name="Google Shape;21845;p23"/>
            <p:cNvSpPr/>
            <p:nvPr/>
          </p:nvSpPr>
          <p:spPr>
            <a:xfrm>
              <a:off x="4918525" y="3319200"/>
              <a:ext cx="334300" cy="183100"/>
            </a:xfrm>
            <a:custGeom>
              <a:avLst/>
              <a:gdLst/>
              <a:ahLst/>
              <a:cxnLst/>
              <a:rect l="l" t="t" r="r" b="b"/>
              <a:pathLst>
                <a:path w="13372" h="7324" extrusionOk="0">
                  <a:moveTo>
                    <a:pt x="6689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3338" y="7323"/>
                  </a:lnTo>
                  <a:cubicBezTo>
                    <a:pt x="13358" y="7114"/>
                    <a:pt x="13371" y="6905"/>
                    <a:pt x="13371" y="6689"/>
                  </a:cubicBezTo>
                  <a:cubicBezTo>
                    <a:pt x="13371" y="2994"/>
                    <a:pt x="10378" y="0"/>
                    <a:pt x="66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6" name="Google Shape;21846;p23"/>
            <p:cNvSpPr/>
            <p:nvPr/>
          </p:nvSpPr>
          <p:spPr>
            <a:xfrm>
              <a:off x="4917500" y="3318175"/>
              <a:ext cx="336325" cy="184125"/>
            </a:xfrm>
            <a:custGeom>
              <a:avLst/>
              <a:gdLst/>
              <a:ahLst/>
              <a:cxnLst/>
              <a:rect l="l" t="t" r="r" b="b"/>
              <a:pathLst>
                <a:path w="13453" h="7365" extrusionOk="0">
                  <a:moveTo>
                    <a:pt x="6730" y="1"/>
                  </a:moveTo>
                  <a:cubicBezTo>
                    <a:pt x="3022" y="1"/>
                    <a:pt x="1" y="3022"/>
                    <a:pt x="1" y="6730"/>
                  </a:cubicBezTo>
                  <a:cubicBezTo>
                    <a:pt x="1" y="6946"/>
                    <a:pt x="14" y="7155"/>
                    <a:pt x="34" y="7364"/>
                  </a:cubicBezTo>
                  <a:lnTo>
                    <a:pt x="115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30" y="88"/>
                  </a:cubicBezTo>
                  <a:cubicBezTo>
                    <a:pt x="10392" y="88"/>
                    <a:pt x="13372" y="3069"/>
                    <a:pt x="13372" y="6730"/>
                  </a:cubicBezTo>
                  <a:cubicBezTo>
                    <a:pt x="13372" y="6946"/>
                    <a:pt x="13358" y="7155"/>
                    <a:pt x="13338" y="7364"/>
                  </a:cubicBezTo>
                  <a:lnTo>
                    <a:pt x="13426" y="7364"/>
                  </a:lnTo>
                  <a:cubicBezTo>
                    <a:pt x="13446" y="7155"/>
                    <a:pt x="13453" y="6946"/>
                    <a:pt x="13453" y="6730"/>
                  </a:cubicBezTo>
                  <a:cubicBezTo>
                    <a:pt x="13453" y="3022"/>
                    <a:pt x="10439" y="1"/>
                    <a:pt x="67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7" name="Google Shape;21847;p23"/>
            <p:cNvSpPr/>
            <p:nvPr/>
          </p:nvSpPr>
          <p:spPr>
            <a:xfrm>
              <a:off x="4941950" y="3346175"/>
              <a:ext cx="283900" cy="156125"/>
            </a:xfrm>
            <a:custGeom>
              <a:avLst/>
              <a:gdLst/>
              <a:ahLst/>
              <a:cxnLst/>
              <a:rect l="l" t="t" r="r" b="b"/>
              <a:pathLst>
                <a:path w="11356" h="6245" extrusionOk="0">
                  <a:moveTo>
                    <a:pt x="5678" y="0"/>
                  </a:moveTo>
                  <a:cubicBezTo>
                    <a:pt x="2543" y="0"/>
                    <a:pt x="0" y="2542"/>
                    <a:pt x="0" y="5678"/>
                  </a:cubicBezTo>
                  <a:cubicBezTo>
                    <a:pt x="0" y="5873"/>
                    <a:pt x="7" y="6062"/>
                    <a:pt x="27" y="6244"/>
                  </a:cubicBezTo>
                  <a:lnTo>
                    <a:pt x="11329" y="6244"/>
                  </a:lnTo>
                  <a:cubicBezTo>
                    <a:pt x="11349" y="6062"/>
                    <a:pt x="11356" y="5873"/>
                    <a:pt x="11356" y="5678"/>
                  </a:cubicBezTo>
                  <a:cubicBezTo>
                    <a:pt x="11356" y="2542"/>
                    <a:pt x="8813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8" name="Google Shape;21848;p23"/>
            <p:cNvSpPr/>
            <p:nvPr/>
          </p:nvSpPr>
          <p:spPr>
            <a:xfrm>
              <a:off x="4940950" y="3345150"/>
              <a:ext cx="285900" cy="157150"/>
            </a:xfrm>
            <a:custGeom>
              <a:avLst/>
              <a:gdLst/>
              <a:ahLst/>
              <a:cxnLst/>
              <a:rect l="l" t="t" r="r" b="b"/>
              <a:pathLst>
                <a:path w="11436" h="6286" extrusionOk="0">
                  <a:moveTo>
                    <a:pt x="5718" y="1"/>
                  </a:moveTo>
                  <a:cubicBezTo>
                    <a:pt x="2562" y="1"/>
                    <a:pt x="0" y="2570"/>
                    <a:pt x="0" y="5719"/>
                  </a:cubicBezTo>
                  <a:cubicBezTo>
                    <a:pt x="0" y="5914"/>
                    <a:pt x="7" y="6103"/>
                    <a:pt x="27" y="6285"/>
                  </a:cubicBezTo>
                  <a:lnTo>
                    <a:pt x="108" y="6285"/>
                  </a:lnTo>
                  <a:cubicBezTo>
                    <a:pt x="94" y="6103"/>
                    <a:pt x="81" y="5914"/>
                    <a:pt x="81" y="5719"/>
                  </a:cubicBezTo>
                  <a:cubicBezTo>
                    <a:pt x="81" y="2610"/>
                    <a:pt x="2610" y="82"/>
                    <a:pt x="5718" y="82"/>
                  </a:cubicBezTo>
                  <a:cubicBezTo>
                    <a:pt x="8826" y="82"/>
                    <a:pt x="11355" y="2610"/>
                    <a:pt x="11355" y="5719"/>
                  </a:cubicBezTo>
                  <a:cubicBezTo>
                    <a:pt x="11355" y="5914"/>
                    <a:pt x="11342" y="6103"/>
                    <a:pt x="11328" y="6285"/>
                  </a:cubicBezTo>
                  <a:lnTo>
                    <a:pt x="11409" y="6285"/>
                  </a:lnTo>
                  <a:cubicBezTo>
                    <a:pt x="11429" y="6103"/>
                    <a:pt x="11436" y="5914"/>
                    <a:pt x="11436" y="5719"/>
                  </a:cubicBezTo>
                  <a:cubicBezTo>
                    <a:pt x="11436" y="2570"/>
                    <a:pt x="8874" y="1"/>
                    <a:pt x="57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9" name="Google Shape;21849;p23"/>
            <p:cNvSpPr/>
            <p:nvPr/>
          </p:nvSpPr>
          <p:spPr>
            <a:xfrm>
              <a:off x="4967075" y="3371275"/>
              <a:ext cx="233650" cy="131025"/>
            </a:xfrm>
            <a:custGeom>
              <a:avLst/>
              <a:gdLst/>
              <a:ahLst/>
              <a:cxnLst/>
              <a:rect l="l" t="t" r="r" b="b"/>
              <a:pathLst>
                <a:path w="9346" h="5241" extrusionOk="0">
                  <a:moveTo>
                    <a:pt x="4673" y="1"/>
                  </a:moveTo>
                  <a:cubicBezTo>
                    <a:pt x="2090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312" y="5240"/>
                  </a:lnTo>
                  <a:cubicBezTo>
                    <a:pt x="9332" y="5058"/>
                    <a:pt x="9346" y="4869"/>
                    <a:pt x="9346" y="4674"/>
                  </a:cubicBezTo>
                  <a:cubicBezTo>
                    <a:pt x="9346" y="2098"/>
                    <a:pt x="72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0" name="Google Shape;21850;p23"/>
            <p:cNvSpPr/>
            <p:nvPr/>
          </p:nvSpPr>
          <p:spPr>
            <a:xfrm>
              <a:off x="4966050" y="3370275"/>
              <a:ext cx="235700" cy="132025"/>
            </a:xfrm>
            <a:custGeom>
              <a:avLst/>
              <a:gdLst/>
              <a:ahLst/>
              <a:cxnLst/>
              <a:rect l="l" t="t" r="r" b="b"/>
              <a:pathLst>
                <a:path w="9428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4" y="5280"/>
                  </a:cubicBezTo>
                  <a:lnTo>
                    <a:pt x="122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8" y="88"/>
                    <a:pt x="4714" y="88"/>
                  </a:cubicBezTo>
                  <a:cubicBezTo>
                    <a:pt x="7270" y="88"/>
                    <a:pt x="9346" y="2165"/>
                    <a:pt x="9346" y="4714"/>
                  </a:cubicBezTo>
                  <a:cubicBezTo>
                    <a:pt x="9346" y="4909"/>
                    <a:pt x="9333" y="5098"/>
                    <a:pt x="9306" y="5280"/>
                  </a:cubicBezTo>
                  <a:lnTo>
                    <a:pt x="9394" y="5280"/>
                  </a:lnTo>
                  <a:cubicBezTo>
                    <a:pt x="9414" y="5098"/>
                    <a:pt x="9427" y="4909"/>
                    <a:pt x="9427" y="4714"/>
                  </a:cubicBezTo>
                  <a:cubicBezTo>
                    <a:pt x="9427" y="2118"/>
                    <a:pt x="7317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1" name="Google Shape;21851;p23"/>
            <p:cNvSpPr/>
            <p:nvPr/>
          </p:nvSpPr>
          <p:spPr>
            <a:xfrm>
              <a:off x="4995900" y="3400100"/>
              <a:ext cx="176000" cy="102200"/>
            </a:xfrm>
            <a:custGeom>
              <a:avLst/>
              <a:gdLst/>
              <a:ahLst/>
              <a:cxnLst/>
              <a:rect l="l" t="t" r="r" b="b"/>
              <a:pathLst>
                <a:path w="7040" h="4088" extrusionOk="0">
                  <a:moveTo>
                    <a:pt x="3520" y="1"/>
                  </a:moveTo>
                  <a:cubicBezTo>
                    <a:pt x="1571" y="1"/>
                    <a:pt x="0" y="1579"/>
                    <a:pt x="0" y="3521"/>
                  </a:cubicBezTo>
                  <a:cubicBezTo>
                    <a:pt x="0" y="3716"/>
                    <a:pt x="14" y="3905"/>
                    <a:pt x="41" y="4087"/>
                  </a:cubicBezTo>
                  <a:lnTo>
                    <a:pt x="6999" y="4087"/>
                  </a:lnTo>
                  <a:cubicBezTo>
                    <a:pt x="7026" y="3905"/>
                    <a:pt x="7040" y="3716"/>
                    <a:pt x="7040" y="3521"/>
                  </a:cubicBezTo>
                  <a:cubicBezTo>
                    <a:pt x="7040" y="1579"/>
                    <a:pt x="5462" y="1"/>
                    <a:pt x="3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2" name="Google Shape;21852;p23"/>
            <p:cNvSpPr/>
            <p:nvPr/>
          </p:nvSpPr>
          <p:spPr>
            <a:xfrm>
              <a:off x="4994725" y="3399100"/>
              <a:ext cx="178350" cy="103200"/>
            </a:xfrm>
            <a:custGeom>
              <a:avLst/>
              <a:gdLst/>
              <a:ahLst/>
              <a:cxnLst/>
              <a:rect l="l" t="t" r="r" b="b"/>
              <a:pathLst>
                <a:path w="7134" h="4128" extrusionOk="0">
                  <a:moveTo>
                    <a:pt x="3567" y="0"/>
                  </a:moveTo>
                  <a:cubicBezTo>
                    <a:pt x="1605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9" y="81"/>
                    <a:pt x="7046" y="1646"/>
                    <a:pt x="7046" y="3561"/>
                  </a:cubicBezTo>
                  <a:cubicBezTo>
                    <a:pt x="7046" y="3756"/>
                    <a:pt x="7033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34" y="3756"/>
                    <a:pt x="7134" y="3561"/>
                  </a:cubicBezTo>
                  <a:cubicBezTo>
                    <a:pt x="7134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3" name="Google Shape;21853;p23"/>
            <p:cNvSpPr/>
            <p:nvPr/>
          </p:nvSpPr>
          <p:spPr>
            <a:xfrm>
              <a:off x="5021000" y="3425225"/>
              <a:ext cx="125800" cy="77075"/>
            </a:xfrm>
            <a:custGeom>
              <a:avLst/>
              <a:gdLst/>
              <a:ahLst/>
              <a:cxnLst/>
              <a:rect l="l" t="t" r="r" b="b"/>
              <a:pathLst>
                <a:path w="5032" h="3083" extrusionOk="0">
                  <a:moveTo>
                    <a:pt x="2516" y="1"/>
                  </a:moveTo>
                  <a:cubicBezTo>
                    <a:pt x="1127" y="1"/>
                    <a:pt x="1" y="1127"/>
                    <a:pt x="1" y="2516"/>
                  </a:cubicBezTo>
                  <a:cubicBezTo>
                    <a:pt x="1" y="2711"/>
                    <a:pt x="21" y="2900"/>
                    <a:pt x="62" y="3082"/>
                  </a:cubicBezTo>
                  <a:lnTo>
                    <a:pt x="4970" y="3082"/>
                  </a:lnTo>
                  <a:cubicBezTo>
                    <a:pt x="5011" y="2900"/>
                    <a:pt x="5031" y="2711"/>
                    <a:pt x="5031" y="2516"/>
                  </a:cubicBezTo>
                  <a:cubicBezTo>
                    <a:pt x="5031" y="1127"/>
                    <a:pt x="3905" y="1"/>
                    <a:pt x="25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4" name="Google Shape;21854;p23"/>
            <p:cNvSpPr/>
            <p:nvPr/>
          </p:nvSpPr>
          <p:spPr>
            <a:xfrm>
              <a:off x="5020000" y="3424225"/>
              <a:ext cx="127800" cy="78075"/>
            </a:xfrm>
            <a:custGeom>
              <a:avLst/>
              <a:gdLst/>
              <a:ahLst/>
              <a:cxnLst/>
              <a:rect l="l" t="t" r="r" b="b"/>
              <a:pathLst>
                <a:path w="5112" h="3123" extrusionOk="0">
                  <a:moveTo>
                    <a:pt x="2556" y="0"/>
                  </a:moveTo>
                  <a:cubicBezTo>
                    <a:pt x="1147" y="0"/>
                    <a:pt x="0" y="1146"/>
                    <a:pt x="0" y="2556"/>
                  </a:cubicBezTo>
                  <a:cubicBezTo>
                    <a:pt x="0" y="2751"/>
                    <a:pt x="21" y="2940"/>
                    <a:pt x="61" y="3122"/>
                  </a:cubicBezTo>
                  <a:lnTo>
                    <a:pt x="149" y="3122"/>
                  </a:lnTo>
                  <a:cubicBezTo>
                    <a:pt x="108" y="2940"/>
                    <a:pt x="81" y="2751"/>
                    <a:pt x="81" y="2556"/>
                  </a:cubicBezTo>
                  <a:cubicBezTo>
                    <a:pt x="81" y="1194"/>
                    <a:pt x="1194" y="88"/>
                    <a:pt x="2556" y="88"/>
                  </a:cubicBezTo>
                  <a:cubicBezTo>
                    <a:pt x="3918" y="88"/>
                    <a:pt x="5031" y="1194"/>
                    <a:pt x="5031" y="2556"/>
                  </a:cubicBezTo>
                  <a:cubicBezTo>
                    <a:pt x="5031" y="2751"/>
                    <a:pt x="5004" y="2940"/>
                    <a:pt x="4963" y="3122"/>
                  </a:cubicBezTo>
                  <a:lnTo>
                    <a:pt x="5051" y="3122"/>
                  </a:lnTo>
                  <a:cubicBezTo>
                    <a:pt x="5091" y="2940"/>
                    <a:pt x="5112" y="2751"/>
                    <a:pt x="5112" y="2556"/>
                  </a:cubicBezTo>
                  <a:cubicBezTo>
                    <a:pt x="5112" y="1146"/>
                    <a:pt x="3965" y="0"/>
                    <a:pt x="25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5" name="Google Shape;21855;p23"/>
            <p:cNvSpPr/>
            <p:nvPr/>
          </p:nvSpPr>
          <p:spPr>
            <a:xfrm>
              <a:off x="5049675" y="3454050"/>
              <a:ext cx="68450" cy="48250"/>
            </a:xfrm>
            <a:custGeom>
              <a:avLst/>
              <a:gdLst/>
              <a:ahLst/>
              <a:cxnLst/>
              <a:rect l="l" t="t" r="r" b="b"/>
              <a:pathLst>
                <a:path w="2738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7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8" y="1565"/>
                    <a:pt x="2738" y="1363"/>
                  </a:cubicBezTo>
                  <a:cubicBezTo>
                    <a:pt x="2738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6" name="Google Shape;21856;p23"/>
            <p:cNvSpPr/>
            <p:nvPr/>
          </p:nvSpPr>
          <p:spPr>
            <a:xfrm>
              <a:off x="5048650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8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8" y="1605"/>
                    <a:pt x="88" y="1403"/>
                  </a:cubicBezTo>
                  <a:cubicBezTo>
                    <a:pt x="88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4" y="1800"/>
                    <a:pt x="2603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5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7" name="Google Shape;21857;p23"/>
            <p:cNvSpPr/>
            <p:nvPr/>
          </p:nvSpPr>
          <p:spPr>
            <a:xfrm>
              <a:off x="5252800" y="3319200"/>
              <a:ext cx="274300" cy="183100"/>
            </a:xfrm>
            <a:custGeom>
              <a:avLst/>
              <a:gdLst/>
              <a:ahLst/>
              <a:cxnLst/>
              <a:rect l="l" t="t" r="r" b="b"/>
              <a:pathLst>
                <a:path w="10972" h="7324" extrusionOk="0">
                  <a:moveTo>
                    <a:pt x="6683" y="0"/>
                  </a:moveTo>
                  <a:cubicBezTo>
                    <a:pt x="2994" y="0"/>
                    <a:pt x="0" y="2994"/>
                    <a:pt x="0" y="6689"/>
                  </a:cubicBezTo>
                  <a:cubicBezTo>
                    <a:pt x="0" y="6905"/>
                    <a:pt x="14" y="7114"/>
                    <a:pt x="34" y="7323"/>
                  </a:cubicBezTo>
                  <a:lnTo>
                    <a:pt x="10971" y="7323"/>
                  </a:lnTo>
                  <a:lnTo>
                    <a:pt x="10971" y="1558"/>
                  </a:lnTo>
                  <a:cubicBezTo>
                    <a:pt x="9811" y="587"/>
                    <a:pt x="8314" y="0"/>
                    <a:pt x="6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8" name="Google Shape;21858;p23"/>
            <p:cNvSpPr/>
            <p:nvPr/>
          </p:nvSpPr>
          <p:spPr>
            <a:xfrm>
              <a:off x="5251775" y="3318175"/>
              <a:ext cx="275325" cy="184125"/>
            </a:xfrm>
            <a:custGeom>
              <a:avLst/>
              <a:gdLst/>
              <a:ahLst/>
              <a:cxnLst/>
              <a:rect l="l" t="t" r="r" b="b"/>
              <a:pathLst>
                <a:path w="11013" h="7365" extrusionOk="0">
                  <a:moveTo>
                    <a:pt x="6724" y="1"/>
                  </a:moveTo>
                  <a:cubicBezTo>
                    <a:pt x="3015" y="1"/>
                    <a:pt x="1" y="3022"/>
                    <a:pt x="1" y="6730"/>
                  </a:cubicBezTo>
                  <a:cubicBezTo>
                    <a:pt x="1" y="6946"/>
                    <a:pt x="8" y="7155"/>
                    <a:pt x="28" y="7364"/>
                  </a:cubicBezTo>
                  <a:lnTo>
                    <a:pt x="116" y="7364"/>
                  </a:lnTo>
                  <a:cubicBezTo>
                    <a:pt x="95" y="7155"/>
                    <a:pt x="82" y="6946"/>
                    <a:pt x="82" y="6730"/>
                  </a:cubicBezTo>
                  <a:cubicBezTo>
                    <a:pt x="82" y="3069"/>
                    <a:pt x="3062" y="88"/>
                    <a:pt x="6724" y="88"/>
                  </a:cubicBezTo>
                  <a:cubicBezTo>
                    <a:pt x="8362" y="88"/>
                    <a:pt x="9852" y="675"/>
                    <a:pt x="11012" y="1660"/>
                  </a:cubicBezTo>
                  <a:lnTo>
                    <a:pt x="11012" y="1545"/>
                  </a:lnTo>
                  <a:cubicBezTo>
                    <a:pt x="9846" y="581"/>
                    <a:pt x="8355" y="1"/>
                    <a:pt x="6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9" name="Google Shape;21859;p23"/>
            <p:cNvSpPr/>
            <p:nvPr/>
          </p:nvSpPr>
          <p:spPr>
            <a:xfrm>
              <a:off x="5276225" y="3346175"/>
              <a:ext cx="250875" cy="156125"/>
            </a:xfrm>
            <a:custGeom>
              <a:avLst/>
              <a:gdLst/>
              <a:ahLst/>
              <a:cxnLst/>
              <a:rect l="l" t="t" r="r" b="b"/>
              <a:pathLst>
                <a:path w="10035" h="6245" extrusionOk="0">
                  <a:moveTo>
                    <a:pt x="5678" y="0"/>
                  </a:moveTo>
                  <a:cubicBezTo>
                    <a:pt x="2543" y="0"/>
                    <a:pt x="1" y="2542"/>
                    <a:pt x="1" y="5678"/>
                  </a:cubicBezTo>
                  <a:cubicBezTo>
                    <a:pt x="1" y="5873"/>
                    <a:pt x="7" y="6062"/>
                    <a:pt x="28" y="6244"/>
                  </a:cubicBezTo>
                  <a:lnTo>
                    <a:pt x="10034" y="6244"/>
                  </a:lnTo>
                  <a:lnTo>
                    <a:pt x="10034" y="2036"/>
                  </a:lnTo>
                  <a:cubicBezTo>
                    <a:pt x="8989" y="796"/>
                    <a:pt x="7425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0" name="Google Shape;21860;p23"/>
            <p:cNvSpPr/>
            <p:nvPr/>
          </p:nvSpPr>
          <p:spPr>
            <a:xfrm>
              <a:off x="5275050" y="3345150"/>
              <a:ext cx="252050" cy="157150"/>
            </a:xfrm>
            <a:custGeom>
              <a:avLst/>
              <a:gdLst/>
              <a:ahLst/>
              <a:cxnLst/>
              <a:rect l="l" t="t" r="r" b="b"/>
              <a:pathLst>
                <a:path w="10082" h="6286" extrusionOk="0">
                  <a:moveTo>
                    <a:pt x="5725" y="1"/>
                  </a:moveTo>
                  <a:cubicBezTo>
                    <a:pt x="2569" y="1"/>
                    <a:pt x="0" y="2570"/>
                    <a:pt x="0" y="5719"/>
                  </a:cubicBezTo>
                  <a:cubicBezTo>
                    <a:pt x="0" y="5914"/>
                    <a:pt x="14" y="6103"/>
                    <a:pt x="34" y="6285"/>
                  </a:cubicBezTo>
                  <a:lnTo>
                    <a:pt x="115" y="6285"/>
                  </a:lnTo>
                  <a:cubicBezTo>
                    <a:pt x="95" y="6103"/>
                    <a:pt x="88" y="5914"/>
                    <a:pt x="88" y="5719"/>
                  </a:cubicBezTo>
                  <a:cubicBezTo>
                    <a:pt x="88" y="2610"/>
                    <a:pt x="2617" y="82"/>
                    <a:pt x="5725" y="82"/>
                  </a:cubicBezTo>
                  <a:cubicBezTo>
                    <a:pt x="7478" y="82"/>
                    <a:pt x="9049" y="891"/>
                    <a:pt x="10081" y="2152"/>
                  </a:cubicBezTo>
                  <a:lnTo>
                    <a:pt x="10081" y="2017"/>
                  </a:lnTo>
                  <a:cubicBezTo>
                    <a:pt x="9029" y="783"/>
                    <a:pt x="7465" y="1"/>
                    <a:pt x="57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1" name="Google Shape;21861;p23"/>
            <p:cNvSpPr/>
            <p:nvPr/>
          </p:nvSpPr>
          <p:spPr>
            <a:xfrm>
              <a:off x="5301350" y="3371275"/>
              <a:ext cx="225750" cy="131025"/>
            </a:xfrm>
            <a:custGeom>
              <a:avLst/>
              <a:gdLst/>
              <a:ahLst/>
              <a:cxnLst/>
              <a:rect l="l" t="t" r="r" b="b"/>
              <a:pathLst>
                <a:path w="9030" h="5241" extrusionOk="0">
                  <a:moveTo>
                    <a:pt x="4673" y="1"/>
                  </a:moveTo>
                  <a:cubicBezTo>
                    <a:pt x="2091" y="1"/>
                    <a:pt x="0" y="2098"/>
                    <a:pt x="0" y="4674"/>
                  </a:cubicBezTo>
                  <a:cubicBezTo>
                    <a:pt x="0" y="4869"/>
                    <a:pt x="14" y="5058"/>
                    <a:pt x="34" y="5240"/>
                  </a:cubicBezTo>
                  <a:lnTo>
                    <a:pt x="9029" y="5240"/>
                  </a:lnTo>
                  <a:lnTo>
                    <a:pt x="9029" y="2988"/>
                  </a:lnTo>
                  <a:cubicBezTo>
                    <a:pt x="8355" y="1242"/>
                    <a:pt x="6656" y="1"/>
                    <a:pt x="4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2" name="Google Shape;21862;p23"/>
            <p:cNvSpPr/>
            <p:nvPr/>
          </p:nvSpPr>
          <p:spPr>
            <a:xfrm>
              <a:off x="5300325" y="3370275"/>
              <a:ext cx="226775" cy="132025"/>
            </a:xfrm>
            <a:custGeom>
              <a:avLst/>
              <a:gdLst/>
              <a:ahLst/>
              <a:cxnLst/>
              <a:rect l="l" t="t" r="r" b="b"/>
              <a:pathLst>
                <a:path w="9071" h="5281" extrusionOk="0">
                  <a:moveTo>
                    <a:pt x="4714" y="0"/>
                  </a:moveTo>
                  <a:cubicBezTo>
                    <a:pt x="2111" y="0"/>
                    <a:pt x="1" y="2118"/>
                    <a:pt x="1" y="4714"/>
                  </a:cubicBezTo>
                  <a:cubicBezTo>
                    <a:pt x="1" y="4909"/>
                    <a:pt x="14" y="5098"/>
                    <a:pt x="35" y="5280"/>
                  </a:cubicBezTo>
                  <a:lnTo>
                    <a:pt x="115" y="5280"/>
                  </a:lnTo>
                  <a:cubicBezTo>
                    <a:pt x="95" y="5098"/>
                    <a:pt x="82" y="4909"/>
                    <a:pt x="82" y="4714"/>
                  </a:cubicBezTo>
                  <a:cubicBezTo>
                    <a:pt x="82" y="2165"/>
                    <a:pt x="2159" y="88"/>
                    <a:pt x="4714" y="88"/>
                  </a:cubicBezTo>
                  <a:cubicBezTo>
                    <a:pt x="6717" y="88"/>
                    <a:pt x="8429" y="1369"/>
                    <a:pt x="9070" y="3149"/>
                  </a:cubicBezTo>
                  <a:lnTo>
                    <a:pt x="9070" y="2920"/>
                  </a:lnTo>
                  <a:cubicBezTo>
                    <a:pt x="8362" y="1207"/>
                    <a:pt x="6676" y="0"/>
                    <a:pt x="47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3" name="Google Shape;21863;p23"/>
            <p:cNvSpPr/>
            <p:nvPr/>
          </p:nvSpPr>
          <p:spPr>
            <a:xfrm>
              <a:off x="5330000" y="3400100"/>
              <a:ext cx="176175" cy="102200"/>
            </a:xfrm>
            <a:custGeom>
              <a:avLst/>
              <a:gdLst/>
              <a:ahLst/>
              <a:cxnLst/>
              <a:rect l="l" t="t" r="r" b="b"/>
              <a:pathLst>
                <a:path w="7047" h="4088" extrusionOk="0">
                  <a:moveTo>
                    <a:pt x="3527" y="1"/>
                  </a:moveTo>
                  <a:cubicBezTo>
                    <a:pt x="1578" y="1"/>
                    <a:pt x="1" y="1579"/>
                    <a:pt x="1" y="3521"/>
                  </a:cubicBezTo>
                  <a:cubicBezTo>
                    <a:pt x="1" y="3716"/>
                    <a:pt x="21" y="3905"/>
                    <a:pt x="48" y="4087"/>
                  </a:cubicBezTo>
                  <a:lnTo>
                    <a:pt x="7000" y="4087"/>
                  </a:lnTo>
                  <a:cubicBezTo>
                    <a:pt x="7033" y="3905"/>
                    <a:pt x="7047" y="3716"/>
                    <a:pt x="7047" y="3521"/>
                  </a:cubicBezTo>
                  <a:cubicBezTo>
                    <a:pt x="7047" y="1579"/>
                    <a:pt x="5469" y="1"/>
                    <a:pt x="3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4" name="Google Shape;21864;p23"/>
            <p:cNvSpPr/>
            <p:nvPr/>
          </p:nvSpPr>
          <p:spPr>
            <a:xfrm>
              <a:off x="5329000" y="3399100"/>
              <a:ext cx="178200" cy="103200"/>
            </a:xfrm>
            <a:custGeom>
              <a:avLst/>
              <a:gdLst/>
              <a:ahLst/>
              <a:cxnLst/>
              <a:rect l="l" t="t" r="r" b="b"/>
              <a:pathLst>
                <a:path w="7128" h="4128" extrusionOk="0">
                  <a:moveTo>
                    <a:pt x="3567" y="0"/>
                  </a:moveTo>
                  <a:cubicBezTo>
                    <a:pt x="1598" y="0"/>
                    <a:pt x="0" y="1598"/>
                    <a:pt x="0" y="3561"/>
                  </a:cubicBezTo>
                  <a:cubicBezTo>
                    <a:pt x="0" y="3756"/>
                    <a:pt x="20" y="3945"/>
                    <a:pt x="47" y="4127"/>
                  </a:cubicBezTo>
                  <a:lnTo>
                    <a:pt x="135" y="4127"/>
                  </a:lnTo>
                  <a:cubicBezTo>
                    <a:pt x="101" y="3945"/>
                    <a:pt x="88" y="3756"/>
                    <a:pt x="88" y="3561"/>
                  </a:cubicBezTo>
                  <a:cubicBezTo>
                    <a:pt x="88" y="1646"/>
                    <a:pt x="1645" y="81"/>
                    <a:pt x="3567" y="81"/>
                  </a:cubicBezTo>
                  <a:cubicBezTo>
                    <a:pt x="5482" y="81"/>
                    <a:pt x="7046" y="1646"/>
                    <a:pt x="7046" y="3561"/>
                  </a:cubicBezTo>
                  <a:cubicBezTo>
                    <a:pt x="7046" y="3756"/>
                    <a:pt x="7026" y="3945"/>
                    <a:pt x="6999" y="4127"/>
                  </a:cubicBezTo>
                  <a:lnTo>
                    <a:pt x="7087" y="4127"/>
                  </a:lnTo>
                  <a:cubicBezTo>
                    <a:pt x="7114" y="3945"/>
                    <a:pt x="7127" y="3756"/>
                    <a:pt x="7127" y="3561"/>
                  </a:cubicBezTo>
                  <a:cubicBezTo>
                    <a:pt x="7127" y="1598"/>
                    <a:pt x="5529" y="0"/>
                    <a:pt x="3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5" name="Google Shape;21865;p23"/>
            <p:cNvSpPr/>
            <p:nvPr/>
          </p:nvSpPr>
          <p:spPr>
            <a:xfrm>
              <a:off x="5355300" y="3425225"/>
              <a:ext cx="125775" cy="77075"/>
            </a:xfrm>
            <a:custGeom>
              <a:avLst/>
              <a:gdLst/>
              <a:ahLst/>
              <a:cxnLst/>
              <a:rect l="l" t="t" r="r" b="b"/>
              <a:pathLst>
                <a:path w="5031" h="3083" extrusionOk="0">
                  <a:moveTo>
                    <a:pt x="2515" y="1"/>
                  </a:moveTo>
                  <a:cubicBezTo>
                    <a:pt x="1126" y="1"/>
                    <a:pt x="0" y="1127"/>
                    <a:pt x="0" y="2516"/>
                  </a:cubicBezTo>
                  <a:cubicBezTo>
                    <a:pt x="0" y="2711"/>
                    <a:pt x="20" y="2900"/>
                    <a:pt x="61" y="3082"/>
                  </a:cubicBezTo>
                  <a:lnTo>
                    <a:pt x="4963" y="3082"/>
                  </a:lnTo>
                  <a:cubicBezTo>
                    <a:pt x="5010" y="2900"/>
                    <a:pt x="5030" y="2711"/>
                    <a:pt x="5030" y="2516"/>
                  </a:cubicBezTo>
                  <a:cubicBezTo>
                    <a:pt x="5030" y="1127"/>
                    <a:pt x="3904" y="1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6" name="Google Shape;21866;p23"/>
            <p:cNvSpPr/>
            <p:nvPr/>
          </p:nvSpPr>
          <p:spPr>
            <a:xfrm>
              <a:off x="5354100" y="3424225"/>
              <a:ext cx="127975" cy="78075"/>
            </a:xfrm>
            <a:custGeom>
              <a:avLst/>
              <a:gdLst/>
              <a:ahLst/>
              <a:cxnLst/>
              <a:rect l="l" t="t" r="r" b="b"/>
              <a:pathLst>
                <a:path w="5119" h="3123" extrusionOk="0">
                  <a:moveTo>
                    <a:pt x="2563" y="0"/>
                  </a:moveTo>
                  <a:cubicBezTo>
                    <a:pt x="1154" y="0"/>
                    <a:pt x="1" y="1146"/>
                    <a:pt x="1" y="2556"/>
                  </a:cubicBezTo>
                  <a:cubicBezTo>
                    <a:pt x="1" y="2751"/>
                    <a:pt x="28" y="2940"/>
                    <a:pt x="68" y="3122"/>
                  </a:cubicBezTo>
                  <a:lnTo>
                    <a:pt x="156" y="3122"/>
                  </a:lnTo>
                  <a:cubicBezTo>
                    <a:pt x="109" y="2940"/>
                    <a:pt x="88" y="2751"/>
                    <a:pt x="88" y="2556"/>
                  </a:cubicBezTo>
                  <a:cubicBezTo>
                    <a:pt x="88" y="1194"/>
                    <a:pt x="1201" y="88"/>
                    <a:pt x="2563" y="88"/>
                  </a:cubicBezTo>
                  <a:cubicBezTo>
                    <a:pt x="3925" y="88"/>
                    <a:pt x="5038" y="1194"/>
                    <a:pt x="5038" y="2556"/>
                  </a:cubicBezTo>
                  <a:cubicBezTo>
                    <a:pt x="5038" y="2751"/>
                    <a:pt x="5011" y="2940"/>
                    <a:pt x="4970" y="3122"/>
                  </a:cubicBezTo>
                  <a:lnTo>
                    <a:pt x="5058" y="3122"/>
                  </a:lnTo>
                  <a:cubicBezTo>
                    <a:pt x="5098" y="2940"/>
                    <a:pt x="5119" y="2751"/>
                    <a:pt x="5119" y="2556"/>
                  </a:cubicBezTo>
                  <a:cubicBezTo>
                    <a:pt x="5119" y="1146"/>
                    <a:pt x="3972" y="0"/>
                    <a:pt x="25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7" name="Google Shape;21867;p23"/>
            <p:cNvSpPr/>
            <p:nvPr/>
          </p:nvSpPr>
          <p:spPr>
            <a:xfrm>
              <a:off x="5383950" y="3454050"/>
              <a:ext cx="68300" cy="48250"/>
            </a:xfrm>
            <a:custGeom>
              <a:avLst/>
              <a:gdLst/>
              <a:ahLst/>
              <a:cxnLst/>
              <a:rect l="l" t="t" r="r" b="b"/>
              <a:pathLst>
                <a:path w="2732" h="1930" extrusionOk="0">
                  <a:moveTo>
                    <a:pt x="1369" y="1"/>
                  </a:moveTo>
                  <a:cubicBezTo>
                    <a:pt x="614" y="1"/>
                    <a:pt x="0" y="614"/>
                    <a:pt x="0" y="1363"/>
                  </a:cubicBezTo>
                  <a:cubicBezTo>
                    <a:pt x="0" y="1565"/>
                    <a:pt x="48" y="1760"/>
                    <a:pt x="128" y="1929"/>
                  </a:cubicBezTo>
                  <a:lnTo>
                    <a:pt x="2610" y="1929"/>
                  </a:lnTo>
                  <a:cubicBezTo>
                    <a:pt x="2691" y="1760"/>
                    <a:pt x="2731" y="1565"/>
                    <a:pt x="2731" y="1363"/>
                  </a:cubicBezTo>
                  <a:cubicBezTo>
                    <a:pt x="2731" y="614"/>
                    <a:pt x="2124" y="1"/>
                    <a:pt x="1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8" name="Google Shape;21868;p23"/>
            <p:cNvSpPr/>
            <p:nvPr/>
          </p:nvSpPr>
          <p:spPr>
            <a:xfrm>
              <a:off x="5382925" y="3453050"/>
              <a:ext cx="70500" cy="49250"/>
            </a:xfrm>
            <a:custGeom>
              <a:avLst/>
              <a:gdLst/>
              <a:ahLst/>
              <a:cxnLst/>
              <a:rect l="l" t="t" r="r" b="b"/>
              <a:pathLst>
                <a:path w="2820" h="1970" extrusionOk="0">
                  <a:moveTo>
                    <a:pt x="1410" y="0"/>
                  </a:moveTo>
                  <a:cubicBezTo>
                    <a:pt x="635" y="0"/>
                    <a:pt x="1" y="627"/>
                    <a:pt x="1" y="1403"/>
                  </a:cubicBezTo>
                  <a:cubicBezTo>
                    <a:pt x="1" y="1605"/>
                    <a:pt x="41" y="1800"/>
                    <a:pt x="122" y="1969"/>
                  </a:cubicBezTo>
                  <a:lnTo>
                    <a:pt x="217" y="1969"/>
                  </a:lnTo>
                  <a:cubicBezTo>
                    <a:pt x="136" y="1800"/>
                    <a:pt x="89" y="1605"/>
                    <a:pt x="89" y="1403"/>
                  </a:cubicBezTo>
                  <a:cubicBezTo>
                    <a:pt x="89" y="674"/>
                    <a:pt x="682" y="81"/>
                    <a:pt x="1410" y="81"/>
                  </a:cubicBezTo>
                  <a:cubicBezTo>
                    <a:pt x="2138" y="81"/>
                    <a:pt x="2732" y="674"/>
                    <a:pt x="2732" y="1403"/>
                  </a:cubicBezTo>
                  <a:cubicBezTo>
                    <a:pt x="2732" y="1605"/>
                    <a:pt x="2685" y="1800"/>
                    <a:pt x="2604" y="1969"/>
                  </a:cubicBezTo>
                  <a:lnTo>
                    <a:pt x="2698" y="1969"/>
                  </a:lnTo>
                  <a:cubicBezTo>
                    <a:pt x="2772" y="1800"/>
                    <a:pt x="2819" y="1605"/>
                    <a:pt x="2819" y="1403"/>
                  </a:cubicBezTo>
                  <a:cubicBezTo>
                    <a:pt x="2819" y="627"/>
                    <a:pt x="2186" y="0"/>
                    <a:pt x="14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9" name="Google Shape;21869;p23"/>
            <p:cNvSpPr/>
            <p:nvPr/>
          </p:nvSpPr>
          <p:spPr>
            <a:xfrm>
              <a:off x="3450750" y="3417300"/>
              <a:ext cx="274800" cy="85000"/>
            </a:xfrm>
            <a:custGeom>
              <a:avLst/>
              <a:gdLst/>
              <a:ahLst/>
              <a:cxnLst/>
              <a:rect l="l" t="t" r="r" b="b"/>
              <a:pathLst>
                <a:path w="10992" h="3400" extrusionOk="0">
                  <a:moveTo>
                    <a:pt x="5173" y="1"/>
                  </a:moveTo>
                  <a:cubicBezTo>
                    <a:pt x="3089" y="1"/>
                    <a:pt x="1228" y="958"/>
                    <a:pt x="1" y="2448"/>
                  </a:cubicBezTo>
                  <a:lnTo>
                    <a:pt x="1" y="3399"/>
                  </a:lnTo>
                  <a:lnTo>
                    <a:pt x="10992" y="3399"/>
                  </a:lnTo>
                  <a:cubicBezTo>
                    <a:pt x="9846" y="1376"/>
                    <a:pt x="7668" y="1"/>
                    <a:pt x="5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0" name="Google Shape;21870;p23"/>
            <p:cNvSpPr/>
            <p:nvPr/>
          </p:nvSpPr>
          <p:spPr>
            <a:xfrm>
              <a:off x="3450750" y="3416300"/>
              <a:ext cx="276000" cy="86000"/>
            </a:xfrm>
            <a:custGeom>
              <a:avLst/>
              <a:gdLst/>
              <a:ahLst/>
              <a:cxnLst/>
              <a:rect l="l" t="t" r="r" b="b"/>
              <a:pathLst>
                <a:path w="11040" h="3440" extrusionOk="0">
                  <a:moveTo>
                    <a:pt x="5173" y="0"/>
                  </a:moveTo>
                  <a:cubicBezTo>
                    <a:pt x="3096" y="0"/>
                    <a:pt x="1235" y="944"/>
                    <a:pt x="1" y="2428"/>
                  </a:cubicBezTo>
                  <a:lnTo>
                    <a:pt x="1" y="2562"/>
                  </a:lnTo>
                  <a:cubicBezTo>
                    <a:pt x="1221" y="1052"/>
                    <a:pt x="3082" y="88"/>
                    <a:pt x="5173" y="88"/>
                  </a:cubicBezTo>
                  <a:cubicBezTo>
                    <a:pt x="7641" y="88"/>
                    <a:pt x="9792" y="1436"/>
                    <a:pt x="10938" y="3439"/>
                  </a:cubicBezTo>
                  <a:lnTo>
                    <a:pt x="11039" y="3439"/>
                  </a:lnTo>
                  <a:cubicBezTo>
                    <a:pt x="9886" y="1389"/>
                    <a:pt x="7688" y="0"/>
                    <a:pt x="51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1" name="Google Shape;21871;p23"/>
            <p:cNvSpPr/>
            <p:nvPr/>
          </p:nvSpPr>
          <p:spPr>
            <a:xfrm>
              <a:off x="3463750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2" name="Google Shape;21872;p23"/>
            <p:cNvSpPr/>
            <p:nvPr/>
          </p:nvSpPr>
          <p:spPr>
            <a:xfrm>
              <a:off x="3462550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25" y="0"/>
                    <a:pt x="1039" y="931"/>
                    <a:pt x="1" y="2360"/>
                  </a:cubicBezTo>
                  <a:lnTo>
                    <a:pt x="102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74" y="88"/>
                    <a:pt x="8119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3" name="Google Shape;21873;p23"/>
            <p:cNvSpPr/>
            <p:nvPr/>
          </p:nvSpPr>
          <p:spPr>
            <a:xfrm>
              <a:off x="3497125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4" name="Google Shape;21874;p23"/>
            <p:cNvSpPr/>
            <p:nvPr/>
          </p:nvSpPr>
          <p:spPr>
            <a:xfrm>
              <a:off x="349560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5" name="Google Shape;21875;p23"/>
            <p:cNvSpPr/>
            <p:nvPr/>
          </p:nvSpPr>
          <p:spPr>
            <a:xfrm>
              <a:off x="3551725" y="3498225"/>
              <a:ext cx="52975" cy="4075"/>
            </a:xfrm>
            <a:custGeom>
              <a:avLst/>
              <a:gdLst/>
              <a:ahLst/>
              <a:cxnLst/>
              <a:rect l="l" t="t" r="r" b="b"/>
              <a:pathLst>
                <a:path w="2119" h="163" extrusionOk="0">
                  <a:moveTo>
                    <a:pt x="1060" y="0"/>
                  </a:moveTo>
                  <a:cubicBezTo>
                    <a:pt x="689" y="0"/>
                    <a:pt x="331" y="61"/>
                    <a:pt x="1" y="162"/>
                  </a:cubicBezTo>
                  <a:lnTo>
                    <a:pt x="2118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6" name="Google Shape;21876;p23"/>
            <p:cNvSpPr/>
            <p:nvPr/>
          </p:nvSpPr>
          <p:spPr>
            <a:xfrm>
              <a:off x="3548525" y="3497200"/>
              <a:ext cx="59550" cy="5100"/>
            </a:xfrm>
            <a:custGeom>
              <a:avLst/>
              <a:gdLst/>
              <a:ahLst/>
              <a:cxnLst/>
              <a:rect l="l" t="t" r="r" b="b"/>
              <a:pathLst>
                <a:path w="2382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77" y="203"/>
                  </a:lnTo>
                  <a:cubicBezTo>
                    <a:pt x="567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03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7" name="Google Shape;21877;p23"/>
            <p:cNvSpPr/>
            <p:nvPr/>
          </p:nvSpPr>
          <p:spPr>
            <a:xfrm>
              <a:off x="3768700" y="3417300"/>
              <a:ext cx="291125" cy="85000"/>
            </a:xfrm>
            <a:custGeom>
              <a:avLst/>
              <a:gdLst/>
              <a:ahLst/>
              <a:cxnLst/>
              <a:rect l="l" t="t" r="r" b="b"/>
              <a:pathLst>
                <a:path w="11645" h="3400" extrusionOk="0">
                  <a:moveTo>
                    <a:pt x="5826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9" y="1376"/>
                    <a:pt x="8321" y="1"/>
                    <a:pt x="5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8" name="Google Shape;21878;p23"/>
            <p:cNvSpPr/>
            <p:nvPr/>
          </p:nvSpPr>
          <p:spPr>
            <a:xfrm>
              <a:off x="37676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45" y="0"/>
                    <a:pt x="1154" y="1389"/>
                    <a:pt x="1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86" y="1436"/>
                    <a:pt x="11632" y="3439"/>
                  </a:cubicBezTo>
                  <a:lnTo>
                    <a:pt x="11733" y="3439"/>
                  </a:lnTo>
                  <a:cubicBezTo>
                    <a:pt x="10573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9" name="Google Shape;21879;p23"/>
            <p:cNvSpPr/>
            <p:nvPr/>
          </p:nvSpPr>
          <p:spPr>
            <a:xfrm>
              <a:off x="379802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7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0" name="Google Shape;21880;p23"/>
            <p:cNvSpPr/>
            <p:nvPr/>
          </p:nvSpPr>
          <p:spPr>
            <a:xfrm>
              <a:off x="3796850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8" y="931"/>
                    <a:pt x="0" y="2360"/>
                  </a:cubicBezTo>
                  <a:lnTo>
                    <a:pt x="101" y="2360"/>
                  </a:lnTo>
                  <a:cubicBezTo>
                    <a:pt x="1133" y="984"/>
                    <a:pt x="2778" y="88"/>
                    <a:pt x="4626" y="88"/>
                  </a:cubicBezTo>
                  <a:cubicBezTo>
                    <a:pt x="6473" y="88"/>
                    <a:pt x="8118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1" name="Google Shape;21881;p23"/>
            <p:cNvSpPr/>
            <p:nvPr/>
          </p:nvSpPr>
          <p:spPr>
            <a:xfrm>
              <a:off x="3831400" y="3469550"/>
              <a:ext cx="162175" cy="32750"/>
            </a:xfrm>
            <a:custGeom>
              <a:avLst/>
              <a:gdLst/>
              <a:ahLst/>
              <a:cxnLst/>
              <a:rect l="l" t="t" r="r" b="b"/>
              <a:pathLst>
                <a:path w="6487" h="1310" extrusionOk="0">
                  <a:moveTo>
                    <a:pt x="3244" y="1"/>
                  </a:moveTo>
                  <a:cubicBezTo>
                    <a:pt x="1983" y="1"/>
                    <a:pt x="836" y="500"/>
                    <a:pt x="0" y="1309"/>
                  </a:cubicBezTo>
                  <a:lnTo>
                    <a:pt x="6487" y="1309"/>
                  </a:lnTo>
                  <a:cubicBezTo>
                    <a:pt x="5651" y="500"/>
                    <a:pt x="4505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2" name="Google Shape;21882;p23"/>
            <p:cNvSpPr/>
            <p:nvPr/>
          </p:nvSpPr>
          <p:spPr>
            <a:xfrm>
              <a:off x="382987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1" y="574"/>
                    <a:pt x="2071" y="88"/>
                    <a:pt x="3305" y="88"/>
                  </a:cubicBezTo>
                  <a:cubicBezTo>
                    <a:pt x="4539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3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3" name="Google Shape;21883;p23"/>
            <p:cNvSpPr/>
            <p:nvPr/>
          </p:nvSpPr>
          <p:spPr>
            <a:xfrm>
              <a:off x="3886025" y="3498225"/>
              <a:ext cx="52950" cy="4075"/>
            </a:xfrm>
            <a:custGeom>
              <a:avLst/>
              <a:gdLst/>
              <a:ahLst/>
              <a:cxnLst/>
              <a:rect l="l" t="t" r="r" b="b"/>
              <a:pathLst>
                <a:path w="2118" h="163" extrusionOk="0">
                  <a:moveTo>
                    <a:pt x="1059" y="0"/>
                  </a:moveTo>
                  <a:cubicBezTo>
                    <a:pt x="688" y="0"/>
                    <a:pt x="330" y="61"/>
                    <a:pt x="0" y="162"/>
                  </a:cubicBezTo>
                  <a:lnTo>
                    <a:pt x="2117" y="162"/>
                  </a:lnTo>
                  <a:cubicBezTo>
                    <a:pt x="1787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4" name="Google Shape;21884;p23"/>
            <p:cNvSpPr/>
            <p:nvPr/>
          </p:nvSpPr>
          <p:spPr>
            <a:xfrm>
              <a:off x="38826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8" y="75"/>
                    <a:pt x="0" y="203"/>
                  </a:cubicBezTo>
                  <a:lnTo>
                    <a:pt x="283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11" y="82"/>
                    <a:pt x="1814" y="129"/>
                    <a:pt x="2104" y="203"/>
                  </a:cubicBezTo>
                  <a:lnTo>
                    <a:pt x="2380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5" name="Google Shape;21885;p23"/>
            <p:cNvSpPr/>
            <p:nvPr/>
          </p:nvSpPr>
          <p:spPr>
            <a:xfrm>
              <a:off x="4102975" y="3417300"/>
              <a:ext cx="291150" cy="85000"/>
            </a:xfrm>
            <a:custGeom>
              <a:avLst/>
              <a:gdLst/>
              <a:ahLst/>
              <a:cxnLst/>
              <a:rect l="l" t="t" r="r" b="b"/>
              <a:pathLst>
                <a:path w="11646" h="3400" extrusionOk="0">
                  <a:moveTo>
                    <a:pt x="5819" y="1"/>
                  </a:moveTo>
                  <a:cubicBezTo>
                    <a:pt x="3324" y="1"/>
                    <a:pt x="1153" y="1376"/>
                    <a:pt x="0" y="3399"/>
                  </a:cubicBezTo>
                  <a:lnTo>
                    <a:pt x="11645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6" name="Google Shape;21886;p23"/>
            <p:cNvSpPr/>
            <p:nvPr/>
          </p:nvSpPr>
          <p:spPr>
            <a:xfrm>
              <a:off x="4101775" y="3416300"/>
              <a:ext cx="293350" cy="86000"/>
            </a:xfrm>
            <a:custGeom>
              <a:avLst/>
              <a:gdLst/>
              <a:ahLst/>
              <a:cxnLst/>
              <a:rect l="l" t="t" r="r" b="b"/>
              <a:pathLst>
                <a:path w="11734" h="3440" extrusionOk="0">
                  <a:moveTo>
                    <a:pt x="5867" y="0"/>
                  </a:moveTo>
                  <a:cubicBezTo>
                    <a:pt x="3352" y="0"/>
                    <a:pt x="1161" y="1389"/>
                    <a:pt x="1" y="3439"/>
                  </a:cubicBezTo>
                  <a:lnTo>
                    <a:pt x="102" y="3439"/>
                  </a:lnTo>
                  <a:cubicBezTo>
                    <a:pt x="1248" y="1436"/>
                    <a:pt x="3406" y="88"/>
                    <a:pt x="5867" y="88"/>
                  </a:cubicBezTo>
                  <a:cubicBezTo>
                    <a:pt x="8335" y="88"/>
                    <a:pt x="10493" y="1436"/>
                    <a:pt x="11639" y="3439"/>
                  </a:cubicBezTo>
                  <a:lnTo>
                    <a:pt x="11734" y="3439"/>
                  </a:lnTo>
                  <a:cubicBezTo>
                    <a:pt x="10581" y="1389"/>
                    <a:pt x="8389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7" name="Google Shape;21887;p23"/>
            <p:cNvSpPr/>
            <p:nvPr/>
          </p:nvSpPr>
          <p:spPr>
            <a:xfrm>
              <a:off x="4132300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0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8" name="Google Shape;21888;p23"/>
            <p:cNvSpPr/>
            <p:nvPr/>
          </p:nvSpPr>
          <p:spPr>
            <a:xfrm>
              <a:off x="4131125" y="3443275"/>
              <a:ext cx="231300" cy="59025"/>
            </a:xfrm>
            <a:custGeom>
              <a:avLst/>
              <a:gdLst/>
              <a:ahLst/>
              <a:cxnLst/>
              <a:rect l="l" t="t" r="r" b="b"/>
              <a:pathLst>
                <a:path w="9252" h="2361" extrusionOk="0">
                  <a:moveTo>
                    <a:pt x="4626" y="0"/>
                  </a:moveTo>
                  <a:cubicBezTo>
                    <a:pt x="2724" y="0"/>
                    <a:pt x="1039" y="931"/>
                    <a:pt x="0" y="2360"/>
                  </a:cubicBezTo>
                  <a:lnTo>
                    <a:pt x="101" y="2360"/>
                  </a:lnTo>
                  <a:cubicBezTo>
                    <a:pt x="1126" y="984"/>
                    <a:pt x="2772" y="88"/>
                    <a:pt x="4626" y="88"/>
                  </a:cubicBezTo>
                  <a:cubicBezTo>
                    <a:pt x="6473" y="88"/>
                    <a:pt x="8119" y="984"/>
                    <a:pt x="9150" y="2360"/>
                  </a:cubicBezTo>
                  <a:lnTo>
                    <a:pt x="9251" y="2360"/>
                  </a:lnTo>
                  <a:cubicBezTo>
                    <a:pt x="8213" y="931"/>
                    <a:pt x="6527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9" name="Google Shape;21889;p23"/>
            <p:cNvSpPr/>
            <p:nvPr/>
          </p:nvSpPr>
          <p:spPr>
            <a:xfrm>
              <a:off x="4165500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0" name="Google Shape;21890;p23"/>
            <p:cNvSpPr/>
            <p:nvPr/>
          </p:nvSpPr>
          <p:spPr>
            <a:xfrm>
              <a:off x="4164150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0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7" y="1356"/>
                  </a:cubicBezTo>
                  <a:lnTo>
                    <a:pt x="6609" y="1356"/>
                  </a:lnTo>
                  <a:cubicBezTo>
                    <a:pt x="5752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1" name="Google Shape;21891;p23"/>
            <p:cNvSpPr/>
            <p:nvPr/>
          </p:nvSpPr>
          <p:spPr>
            <a:xfrm>
              <a:off x="422012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0" y="162"/>
                  </a:cubicBezTo>
                  <a:lnTo>
                    <a:pt x="2124" y="162"/>
                  </a:lnTo>
                  <a:cubicBezTo>
                    <a:pt x="1787" y="61"/>
                    <a:pt x="1437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2" name="Google Shape;21892;p23"/>
            <p:cNvSpPr/>
            <p:nvPr/>
          </p:nvSpPr>
          <p:spPr>
            <a:xfrm>
              <a:off x="421692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3" y="129"/>
                    <a:pt x="877" y="82"/>
                    <a:pt x="1194" y="82"/>
                  </a:cubicBezTo>
                  <a:cubicBezTo>
                    <a:pt x="1504" y="82"/>
                    <a:pt x="1807" y="129"/>
                    <a:pt x="2097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3" name="Google Shape;21893;p23"/>
            <p:cNvSpPr/>
            <p:nvPr/>
          </p:nvSpPr>
          <p:spPr>
            <a:xfrm>
              <a:off x="443725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19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21" y="1"/>
                    <a:pt x="5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4" name="Google Shape;21894;p23"/>
            <p:cNvSpPr/>
            <p:nvPr/>
          </p:nvSpPr>
          <p:spPr>
            <a:xfrm>
              <a:off x="443607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6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8" y="1436"/>
                    <a:pt x="3398" y="88"/>
                    <a:pt x="5866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1" y="0"/>
                    <a:pt x="58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5" name="Google Shape;21895;p23"/>
            <p:cNvSpPr/>
            <p:nvPr/>
          </p:nvSpPr>
          <p:spPr>
            <a:xfrm>
              <a:off x="4466575" y="3444275"/>
              <a:ext cx="228950" cy="58025"/>
            </a:xfrm>
            <a:custGeom>
              <a:avLst/>
              <a:gdLst/>
              <a:ahLst/>
              <a:cxnLst/>
              <a:rect l="l" t="t" r="r" b="b"/>
              <a:pathLst>
                <a:path w="9158" h="2321" extrusionOk="0">
                  <a:moveTo>
                    <a:pt x="4579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7" y="2320"/>
                  </a:lnTo>
                  <a:cubicBezTo>
                    <a:pt x="8119" y="918"/>
                    <a:pt x="6453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6" name="Google Shape;21896;p23"/>
            <p:cNvSpPr/>
            <p:nvPr/>
          </p:nvSpPr>
          <p:spPr>
            <a:xfrm>
              <a:off x="4465225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33" y="0"/>
                  </a:moveTo>
                  <a:cubicBezTo>
                    <a:pt x="2731" y="0"/>
                    <a:pt x="1046" y="931"/>
                    <a:pt x="1" y="2360"/>
                  </a:cubicBezTo>
                  <a:lnTo>
                    <a:pt x="108" y="2360"/>
                  </a:lnTo>
                  <a:cubicBezTo>
                    <a:pt x="1133" y="984"/>
                    <a:pt x="2779" y="88"/>
                    <a:pt x="4633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3" y="931"/>
                    <a:pt x="6528" y="0"/>
                    <a:pt x="4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7" name="Google Shape;21897;p23"/>
            <p:cNvSpPr/>
            <p:nvPr/>
          </p:nvSpPr>
          <p:spPr>
            <a:xfrm>
              <a:off x="4499775" y="3469550"/>
              <a:ext cx="162375" cy="32750"/>
            </a:xfrm>
            <a:custGeom>
              <a:avLst/>
              <a:gdLst/>
              <a:ahLst/>
              <a:cxnLst/>
              <a:rect l="l" t="t" r="r" b="b"/>
              <a:pathLst>
                <a:path w="6495" h="1310" extrusionOk="0">
                  <a:moveTo>
                    <a:pt x="3251" y="1"/>
                  </a:moveTo>
                  <a:cubicBezTo>
                    <a:pt x="1990" y="1"/>
                    <a:pt x="844" y="500"/>
                    <a:pt x="1" y="1309"/>
                  </a:cubicBezTo>
                  <a:lnTo>
                    <a:pt x="6494" y="1309"/>
                  </a:lnTo>
                  <a:cubicBezTo>
                    <a:pt x="5651" y="500"/>
                    <a:pt x="4512" y="1"/>
                    <a:pt x="3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8" name="Google Shape;21898;p23"/>
            <p:cNvSpPr/>
            <p:nvPr/>
          </p:nvSpPr>
          <p:spPr>
            <a:xfrm>
              <a:off x="44984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17" y="1"/>
                    <a:pt x="851" y="520"/>
                    <a:pt x="1" y="1356"/>
                  </a:cubicBezTo>
                  <a:lnTo>
                    <a:pt x="122" y="1356"/>
                  </a:lnTo>
                  <a:cubicBezTo>
                    <a:pt x="952" y="574"/>
                    <a:pt x="2071" y="88"/>
                    <a:pt x="3305" y="88"/>
                  </a:cubicBezTo>
                  <a:cubicBezTo>
                    <a:pt x="4532" y="88"/>
                    <a:pt x="5651" y="574"/>
                    <a:pt x="6481" y="1356"/>
                  </a:cubicBezTo>
                  <a:lnTo>
                    <a:pt x="6609" y="1356"/>
                  </a:lnTo>
                  <a:cubicBezTo>
                    <a:pt x="5753" y="520"/>
                    <a:pt x="4586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9" name="Google Shape;21899;p23"/>
            <p:cNvSpPr/>
            <p:nvPr/>
          </p:nvSpPr>
          <p:spPr>
            <a:xfrm>
              <a:off x="455440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6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7" y="61"/>
                    <a:pt x="143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0" name="Google Shape;21900;p23"/>
            <p:cNvSpPr/>
            <p:nvPr/>
          </p:nvSpPr>
          <p:spPr>
            <a:xfrm>
              <a:off x="455120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94" y="1"/>
                  </a:moveTo>
                  <a:cubicBezTo>
                    <a:pt x="776" y="1"/>
                    <a:pt x="371" y="75"/>
                    <a:pt x="0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94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12" y="1"/>
                    <a:pt x="1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1" name="Google Shape;21901;p23"/>
            <p:cNvSpPr/>
            <p:nvPr/>
          </p:nvSpPr>
          <p:spPr>
            <a:xfrm>
              <a:off x="4771525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0" y="3399"/>
                  </a:cubicBezTo>
                  <a:lnTo>
                    <a:pt x="11639" y="3399"/>
                  </a:lnTo>
                  <a:cubicBezTo>
                    <a:pt x="10492" y="1376"/>
                    <a:pt x="8314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2" name="Google Shape;21902;p23"/>
            <p:cNvSpPr/>
            <p:nvPr/>
          </p:nvSpPr>
          <p:spPr>
            <a:xfrm>
              <a:off x="4770350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1" y="0"/>
                    <a:pt x="1153" y="1389"/>
                    <a:pt x="0" y="3439"/>
                  </a:cubicBezTo>
                  <a:lnTo>
                    <a:pt x="101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4" y="88"/>
                    <a:pt x="10492" y="1436"/>
                    <a:pt x="11638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3" name="Google Shape;21903;p23"/>
            <p:cNvSpPr/>
            <p:nvPr/>
          </p:nvSpPr>
          <p:spPr>
            <a:xfrm>
              <a:off x="4800850" y="3444275"/>
              <a:ext cx="228775" cy="58025"/>
            </a:xfrm>
            <a:custGeom>
              <a:avLst/>
              <a:gdLst/>
              <a:ahLst/>
              <a:cxnLst/>
              <a:rect l="l" t="t" r="r" b="b"/>
              <a:pathLst>
                <a:path w="9151" h="2321" extrusionOk="0">
                  <a:moveTo>
                    <a:pt x="4572" y="0"/>
                  </a:moveTo>
                  <a:cubicBezTo>
                    <a:pt x="2698" y="0"/>
                    <a:pt x="1032" y="918"/>
                    <a:pt x="1" y="2320"/>
                  </a:cubicBezTo>
                  <a:lnTo>
                    <a:pt x="9151" y="2320"/>
                  </a:lnTo>
                  <a:cubicBezTo>
                    <a:pt x="8119" y="918"/>
                    <a:pt x="6454" y="0"/>
                    <a:pt x="4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4" name="Google Shape;21904;p23"/>
            <p:cNvSpPr/>
            <p:nvPr/>
          </p:nvSpPr>
          <p:spPr>
            <a:xfrm>
              <a:off x="4799500" y="3443275"/>
              <a:ext cx="231475" cy="59025"/>
            </a:xfrm>
            <a:custGeom>
              <a:avLst/>
              <a:gdLst/>
              <a:ahLst/>
              <a:cxnLst/>
              <a:rect l="l" t="t" r="r" b="b"/>
              <a:pathLst>
                <a:path w="9259" h="2361" extrusionOk="0">
                  <a:moveTo>
                    <a:pt x="4626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6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9" y="2360"/>
                  </a:lnTo>
                  <a:cubicBezTo>
                    <a:pt x="8214" y="931"/>
                    <a:pt x="6528" y="0"/>
                    <a:pt x="4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5" name="Google Shape;21905;p23"/>
            <p:cNvSpPr/>
            <p:nvPr/>
          </p:nvSpPr>
          <p:spPr>
            <a:xfrm>
              <a:off x="4834075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3" y="1"/>
                  </a:moveTo>
                  <a:cubicBezTo>
                    <a:pt x="1982" y="1"/>
                    <a:pt x="843" y="500"/>
                    <a:pt x="0" y="1309"/>
                  </a:cubicBezTo>
                  <a:lnTo>
                    <a:pt x="6493" y="1309"/>
                  </a:lnTo>
                  <a:cubicBezTo>
                    <a:pt x="5651" y="500"/>
                    <a:pt x="4511" y="1"/>
                    <a:pt x="32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6" name="Google Shape;21906;p23"/>
            <p:cNvSpPr/>
            <p:nvPr/>
          </p:nvSpPr>
          <p:spPr>
            <a:xfrm>
              <a:off x="4832725" y="3468375"/>
              <a:ext cx="165050" cy="33925"/>
            </a:xfrm>
            <a:custGeom>
              <a:avLst/>
              <a:gdLst/>
              <a:ahLst/>
              <a:cxnLst/>
              <a:rect l="l" t="t" r="r" b="b"/>
              <a:pathLst>
                <a:path w="6602" h="1357" extrusionOk="0">
                  <a:moveTo>
                    <a:pt x="3297" y="1"/>
                  </a:moveTo>
                  <a:cubicBezTo>
                    <a:pt x="2016" y="1"/>
                    <a:pt x="850" y="520"/>
                    <a:pt x="0" y="1356"/>
                  </a:cubicBezTo>
                  <a:lnTo>
                    <a:pt x="121" y="1356"/>
                  </a:lnTo>
                  <a:cubicBezTo>
                    <a:pt x="951" y="574"/>
                    <a:pt x="2070" y="88"/>
                    <a:pt x="3297" y="88"/>
                  </a:cubicBezTo>
                  <a:cubicBezTo>
                    <a:pt x="4531" y="88"/>
                    <a:pt x="5651" y="574"/>
                    <a:pt x="6480" y="1356"/>
                  </a:cubicBezTo>
                  <a:lnTo>
                    <a:pt x="6601" y="1356"/>
                  </a:lnTo>
                  <a:cubicBezTo>
                    <a:pt x="5752" y="520"/>
                    <a:pt x="4585" y="1"/>
                    <a:pt x="32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7" name="Google Shape;21907;p23"/>
            <p:cNvSpPr/>
            <p:nvPr/>
          </p:nvSpPr>
          <p:spPr>
            <a:xfrm>
              <a:off x="4888675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59" y="0"/>
                  </a:moveTo>
                  <a:cubicBezTo>
                    <a:pt x="695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8" name="Google Shape;21908;p23"/>
            <p:cNvSpPr/>
            <p:nvPr/>
          </p:nvSpPr>
          <p:spPr>
            <a:xfrm>
              <a:off x="4885475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7" y="1"/>
                  </a:moveTo>
                  <a:cubicBezTo>
                    <a:pt x="776" y="1"/>
                    <a:pt x="371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7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5" y="1"/>
                    <a:pt x="11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9" name="Google Shape;21909;p23"/>
            <p:cNvSpPr/>
            <p:nvPr/>
          </p:nvSpPr>
          <p:spPr>
            <a:xfrm>
              <a:off x="5105800" y="3417300"/>
              <a:ext cx="290975" cy="85000"/>
            </a:xfrm>
            <a:custGeom>
              <a:avLst/>
              <a:gdLst/>
              <a:ahLst/>
              <a:cxnLst/>
              <a:rect l="l" t="t" r="r" b="b"/>
              <a:pathLst>
                <a:path w="11639" h="3400" extrusionOk="0">
                  <a:moveTo>
                    <a:pt x="5820" y="1"/>
                  </a:moveTo>
                  <a:cubicBezTo>
                    <a:pt x="3325" y="1"/>
                    <a:pt x="1147" y="1376"/>
                    <a:pt x="1" y="3399"/>
                  </a:cubicBezTo>
                  <a:lnTo>
                    <a:pt x="11639" y="3399"/>
                  </a:lnTo>
                  <a:cubicBezTo>
                    <a:pt x="10492" y="1376"/>
                    <a:pt x="8315" y="1"/>
                    <a:pt x="58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0" name="Google Shape;21910;p23"/>
            <p:cNvSpPr/>
            <p:nvPr/>
          </p:nvSpPr>
          <p:spPr>
            <a:xfrm>
              <a:off x="5104625" y="3416300"/>
              <a:ext cx="293325" cy="86000"/>
            </a:xfrm>
            <a:custGeom>
              <a:avLst/>
              <a:gdLst/>
              <a:ahLst/>
              <a:cxnLst/>
              <a:rect l="l" t="t" r="r" b="b"/>
              <a:pathLst>
                <a:path w="11733" h="3440" extrusionOk="0">
                  <a:moveTo>
                    <a:pt x="5867" y="0"/>
                  </a:moveTo>
                  <a:cubicBezTo>
                    <a:pt x="3352" y="0"/>
                    <a:pt x="1153" y="1389"/>
                    <a:pt x="0" y="3439"/>
                  </a:cubicBezTo>
                  <a:lnTo>
                    <a:pt x="95" y="3439"/>
                  </a:lnTo>
                  <a:cubicBezTo>
                    <a:pt x="1241" y="1436"/>
                    <a:pt x="3399" y="88"/>
                    <a:pt x="5867" y="88"/>
                  </a:cubicBezTo>
                  <a:cubicBezTo>
                    <a:pt x="8335" y="88"/>
                    <a:pt x="10492" y="1436"/>
                    <a:pt x="11639" y="3439"/>
                  </a:cubicBezTo>
                  <a:lnTo>
                    <a:pt x="11733" y="3439"/>
                  </a:lnTo>
                  <a:cubicBezTo>
                    <a:pt x="10580" y="1389"/>
                    <a:pt x="8382" y="0"/>
                    <a:pt x="58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1" name="Google Shape;21911;p23"/>
            <p:cNvSpPr/>
            <p:nvPr/>
          </p:nvSpPr>
          <p:spPr>
            <a:xfrm>
              <a:off x="5134975" y="3444275"/>
              <a:ext cx="228925" cy="58025"/>
            </a:xfrm>
            <a:custGeom>
              <a:avLst/>
              <a:gdLst/>
              <a:ahLst/>
              <a:cxnLst/>
              <a:rect l="l" t="t" r="r" b="b"/>
              <a:pathLst>
                <a:path w="9157" h="2321" extrusionOk="0">
                  <a:moveTo>
                    <a:pt x="4579" y="0"/>
                  </a:moveTo>
                  <a:cubicBezTo>
                    <a:pt x="2704" y="0"/>
                    <a:pt x="1038" y="918"/>
                    <a:pt x="0" y="2320"/>
                  </a:cubicBezTo>
                  <a:lnTo>
                    <a:pt x="9157" y="2320"/>
                  </a:lnTo>
                  <a:cubicBezTo>
                    <a:pt x="8125" y="918"/>
                    <a:pt x="6460" y="0"/>
                    <a:pt x="4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2" name="Google Shape;21912;p23"/>
            <p:cNvSpPr/>
            <p:nvPr/>
          </p:nvSpPr>
          <p:spPr>
            <a:xfrm>
              <a:off x="5133775" y="3443275"/>
              <a:ext cx="231325" cy="59025"/>
            </a:xfrm>
            <a:custGeom>
              <a:avLst/>
              <a:gdLst/>
              <a:ahLst/>
              <a:cxnLst/>
              <a:rect l="l" t="t" r="r" b="b"/>
              <a:pathLst>
                <a:path w="9253" h="2361" extrusionOk="0">
                  <a:moveTo>
                    <a:pt x="4627" y="0"/>
                  </a:moveTo>
                  <a:cubicBezTo>
                    <a:pt x="2732" y="0"/>
                    <a:pt x="1046" y="931"/>
                    <a:pt x="1" y="2360"/>
                  </a:cubicBezTo>
                  <a:lnTo>
                    <a:pt x="109" y="2360"/>
                  </a:lnTo>
                  <a:cubicBezTo>
                    <a:pt x="1134" y="984"/>
                    <a:pt x="2779" y="88"/>
                    <a:pt x="4627" y="88"/>
                  </a:cubicBezTo>
                  <a:cubicBezTo>
                    <a:pt x="6481" y="88"/>
                    <a:pt x="8126" y="984"/>
                    <a:pt x="9151" y="2360"/>
                  </a:cubicBezTo>
                  <a:lnTo>
                    <a:pt x="9252" y="2360"/>
                  </a:lnTo>
                  <a:cubicBezTo>
                    <a:pt x="8214" y="931"/>
                    <a:pt x="6528" y="0"/>
                    <a:pt x="4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3" name="Google Shape;21913;p23"/>
            <p:cNvSpPr/>
            <p:nvPr/>
          </p:nvSpPr>
          <p:spPr>
            <a:xfrm>
              <a:off x="5168350" y="3469550"/>
              <a:ext cx="162350" cy="32750"/>
            </a:xfrm>
            <a:custGeom>
              <a:avLst/>
              <a:gdLst/>
              <a:ahLst/>
              <a:cxnLst/>
              <a:rect l="l" t="t" r="r" b="b"/>
              <a:pathLst>
                <a:path w="6494" h="1310" extrusionOk="0">
                  <a:moveTo>
                    <a:pt x="3244" y="1"/>
                  </a:moveTo>
                  <a:cubicBezTo>
                    <a:pt x="1983" y="1"/>
                    <a:pt x="843" y="500"/>
                    <a:pt x="0" y="1309"/>
                  </a:cubicBezTo>
                  <a:lnTo>
                    <a:pt x="6494" y="1309"/>
                  </a:lnTo>
                  <a:cubicBezTo>
                    <a:pt x="5651" y="500"/>
                    <a:pt x="4504" y="1"/>
                    <a:pt x="3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4" name="Google Shape;21914;p23"/>
            <p:cNvSpPr/>
            <p:nvPr/>
          </p:nvSpPr>
          <p:spPr>
            <a:xfrm>
              <a:off x="5166825" y="3468375"/>
              <a:ext cx="165225" cy="33925"/>
            </a:xfrm>
            <a:custGeom>
              <a:avLst/>
              <a:gdLst/>
              <a:ahLst/>
              <a:cxnLst/>
              <a:rect l="l" t="t" r="r" b="b"/>
              <a:pathLst>
                <a:path w="6609" h="1357" extrusionOk="0">
                  <a:moveTo>
                    <a:pt x="3305" y="1"/>
                  </a:moveTo>
                  <a:cubicBezTo>
                    <a:pt x="2023" y="1"/>
                    <a:pt x="857" y="520"/>
                    <a:pt x="0" y="1356"/>
                  </a:cubicBezTo>
                  <a:lnTo>
                    <a:pt x="122" y="1356"/>
                  </a:lnTo>
                  <a:cubicBezTo>
                    <a:pt x="958" y="574"/>
                    <a:pt x="2077" y="88"/>
                    <a:pt x="3305" y="88"/>
                  </a:cubicBezTo>
                  <a:cubicBezTo>
                    <a:pt x="4538" y="88"/>
                    <a:pt x="5658" y="574"/>
                    <a:pt x="6487" y="1356"/>
                  </a:cubicBezTo>
                  <a:lnTo>
                    <a:pt x="6609" y="1356"/>
                  </a:lnTo>
                  <a:cubicBezTo>
                    <a:pt x="5759" y="520"/>
                    <a:pt x="4592" y="1"/>
                    <a:pt x="33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5" name="Google Shape;21915;p23"/>
            <p:cNvSpPr/>
            <p:nvPr/>
          </p:nvSpPr>
          <p:spPr>
            <a:xfrm>
              <a:off x="5222950" y="3498225"/>
              <a:ext cx="53125" cy="4075"/>
            </a:xfrm>
            <a:custGeom>
              <a:avLst/>
              <a:gdLst/>
              <a:ahLst/>
              <a:cxnLst/>
              <a:rect l="l" t="t" r="r" b="b"/>
              <a:pathLst>
                <a:path w="2125" h="163" extrusionOk="0">
                  <a:moveTo>
                    <a:pt x="1060" y="0"/>
                  </a:moveTo>
                  <a:cubicBezTo>
                    <a:pt x="689" y="0"/>
                    <a:pt x="338" y="61"/>
                    <a:pt x="1" y="162"/>
                  </a:cubicBezTo>
                  <a:lnTo>
                    <a:pt x="2125" y="162"/>
                  </a:lnTo>
                  <a:cubicBezTo>
                    <a:pt x="1788" y="61"/>
                    <a:pt x="1430" y="0"/>
                    <a:pt x="10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6" name="Google Shape;21916;p23"/>
            <p:cNvSpPr/>
            <p:nvPr/>
          </p:nvSpPr>
          <p:spPr>
            <a:xfrm>
              <a:off x="5219750" y="3497200"/>
              <a:ext cx="59525" cy="5100"/>
            </a:xfrm>
            <a:custGeom>
              <a:avLst/>
              <a:gdLst/>
              <a:ahLst/>
              <a:cxnLst/>
              <a:rect l="l" t="t" r="r" b="b"/>
              <a:pathLst>
                <a:path w="2381" h="204" extrusionOk="0">
                  <a:moveTo>
                    <a:pt x="1188" y="1"/>
                  </a:moveTo>
                  <a:cubicBezTo>
                    <a:pt x="769" y="1"/>
                    <a:pt x="372" y="75"/>
                    <a:pt x="1" y="203"/>
                  </a:cubicBezTo>
                  <a:lnTo>
                    <a:pt x="284" y="203"/>
                  </a:lnTo>
                  <a:cubicBezTo>
                    <a:pt x="574" y="129"/>
                    <a:pt x="877" y="82"/>
                    <a:pt x="1188" y="82"/>
                  </a:cubicBezTo>
                  <a:cubicBezTo>
                    <a:pt x="1504" y="82"/>
                    <a:pt x="1808" y="129"/>
                    <a:pt x="2098" y="203"/>
                  </a:cubicBezTo>
                  <a:lnTo>
                    <a:pt x="2381" y="203"/>
                  </a:lnTo>
                  <a:cubicBezTo>
                    <a:pt x="2010" y="75"/>
                    <a:pt x="1606" y="1"/>
                    <a:pt x="11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17" name="Google Shape;21917;p23"/>
          <p:cNvSpPr/>
          <p:nvPr/>
        </p:nvSpPr>
        <p:spPr>
          <a:xfrm>
            <a:off x="295775" y="297300"/>
            <a:ext cx="8556600" cy="45522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18" name="Google Shape;21918;p23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919" name="Google Shape;21919;p23"/>
          <p:cNvSpPr txBox="1">
            <a:spLocks noGrp="1"/>
          </p:cNvSpPr>
          <p:nvPr>
            <p:ph type="subTitle" idx="1"/>
          </p:nvPr>
        </p:nvSpPr>
        <p:spPr>
          <a:xfrm>
            <a:off x="5070938" y="1905150"/>
            <a:ext cx="3063600" cy="18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21920" name="Google Shape;21920;p23"/>
          <p:cNvGrpSpPr/>
          <p:nvPr/>
        </p:nvGrpSpPr>
        <p:grpSpPr>
          <a:xfrm>
            <a:off x="4095657" y="4046836"/>
            <a:ext cx="443090" cy="415211"/>
            <a:chOff x="2987700" y="3560325"/>
            <a:chExt cx="386708" cy="362377"/>
          </a:xfrm>
        </p:grpSpPr>
        <p:sp>
          <p:nvSpPr>
            <p:cNvPr id="21921" name="Google Shape;21921;p2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2" name="Google Shape;21922;p2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3" name="Google Shape;21923;p2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4" name="Google Shape;21924;p2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5" name="Google Shape;21925;p2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6" name="Google Shape;21926;p2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7" name="Google Shape;21927;p2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8" name="Google Shape;21928;p2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9" name="Google Shape;21929;p2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0" name="Google Shape;21930;p2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1" name="Google Shape;21931;p2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2" name="Google Shape;21932;p2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3" name="Google Shape;21933;p2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4" name="Google Shape;21934;p2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5" name="Google Shape;21935;p2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6" name="Google Shape;21936;p2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7" name="Google Shape;21937;p2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8" name="Google Shape;21938;p2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9" name="Google Shape;21939;p2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0" name="Google Shape;21940;p2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1" name="Google Shape;21941;p2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2" name="Google Shape;21942;p2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3" name="Google Shape;21943;p2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44" name="Google Shape;21944;p23"/>
          <p:cNvGrpSpPr/>
          <p:nvPr/>
        </p:nvGrpSpPr>
        <p:grpSpPr>
          <a:xfrm>
            <a:off x="8204337" y="1154336"/>
            <a:ext cx="295252" cy="276675"/>
            <a:chOff x="2987700" y="3560325"/>
            <a:chExt cx="386708" cy="362377"/>
          </a:xfrm>
        </p:grpSpPr>
        <p:sp>
          <p:nvSpPr>
            <p:cNvPr id="21945" name="Google Shape;21945;p2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6" name="Google Shape;21946;p2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7" name="Google Shape;21947;p2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8" name="Google Shape;21948;p2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9" name="Google Shape;21949;p2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0" name="Google Shape;21950;p2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1" name="Google Shape;21951;p2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2" name="Google Shape;21952;p2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3" name="Google Shape;21953;p2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4" name="Google Shape;21954;p2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5" name="Google Shape;21955;p2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6" name="Google Shape;21956;p2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7" name="Google Shape;21957;p2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8" name="Google Shape;21958;p2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9" name="Google Shape;21959;p2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0" name="Google Shape;21960;p2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1" name="Google Shape;21961;p2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2" name="Google Shape;21962;p2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3" name="Google Shape;21963;p2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4" name="Google Shape;21964;p2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5" name="Google Shape;21965;p2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6" name="Google Shape;21966;p2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7" name="Google Shape;21967;p2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68" name="Google Shape;21968;p23"/>
          <p:cNvGrpSpPr/>
          <p:nvPr/>
        </p:nvGrpSpPr>
        <p:grpSpPr>
          <a:xfrm>
            <a:off x="3284012" y="4604461"/>
            <a:ext cx="295252" cy="276675"/>
            <a:chOff x="2987700" y="3560325"/>
            <a:chExt cx="386708" cy="362377"/>
          </a:xfrm>
        </p:grpSpPr>
        <p:sp>
          <p:nvSpPr>
            <p:cNvPr id="21969" name="Google Shape;21969;p2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0" name="Google Shape;21970;p2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1" name="Google Shape;21971;p2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2" name="Google Shape;21972;p2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3" name="Google Shape;21973;p2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4" name="Google Shape;21974;p2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5" name="Google Shape;21975;p2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6" name="Google Shape;21976;p2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7" name="Google Shape;21977;p2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8" name="Google Shape;21978;p2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9" name="Google Shape;21979;p2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0" name="Google Shape;21980;p2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1" name="Google Shape;21981;p2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2" name="Google Shape;21982;p2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3" name="Google Shape;21983;p2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4" name="Google Shape;21984;p2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5" name="Google Shape;21985;p2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6" name="Google Shape;21986;p2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7" name="Google Shape;21987;p2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8" name="Google Shape;21988;p2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9" name="Google Shape;21989;p2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0" name="Google Shape;21990;p2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1" name="Google Shape;21991;p2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92" name="Google Shape;21992;p23"/>
          <p:cNvGrpSpPr/>
          <p:nvPr/>
        </p:nvGrpSpPr>
        <p:grpSpPr>
          <a:xfrm>
            <a:off x="7442932" y="486311"/>
            <a:ext cx="443090" cy="415211"/>
            <a:chOff x="2987700" y="3560325"/>
            <a:chExt cx="386708" cy="362377"/>
          </a:xfrm>
        </p:grpSpPr>
        <p:sp>
          <p:nvSpPr>
            <p:cNvPr id="21993" name="Google Shape;21993;p23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4" name="Google Shape;21994;p23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5" name="Google Shape;21995;p23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6" name="Google Shape;21996;p23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7" name="Google Shape;21997;p23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8" name="Google Shape;21998;p23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9" name="Google Shape;21999;p23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0" name="Google Shape;22000;p23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1" name="Google Shape;22001;p23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2" name="Google Shape;22002;p23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3" name="Google Shape;22003;p23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4" name="Google Shape;22004;p23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5" name="Google Shape;22005;p23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6" name="Google Shape;22006;p23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7" name="Google Shape;22007;p23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8" name="Google Shape;22008;p23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9" name="Google Shape;22009;p23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0" name="Google Shape;22010;p23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1" name="Google Shape;22011;p23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2" name="Google Shape;22012;p23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3" name="Google Shape;22013;p23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4" name="Google Shape;22014;p23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5" name="Google Shape;22015;p23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16" name="Google Shape;22016;p23"/>
          <p:cNvSpPr/>
          <p:nvPr/>
        </p:nvSpPr>
        <p:spPr>
          <a:xfrm>
            <a:off x="161225" y="1014050"/>
            <a:ext cx="2141950" cy="849275"/>
          </a:xfrm>
          <a:custGeom>
            <a:avLst/>
            <a:gdLst/>
            <a:ahLst/>
            <a:cxnLst/>
            <a:rect l="l" t="t" r="r" b="b"/>
            <a:pathLst>
              <a:path w="85678" h="33971" extrusionOk="0">
                <a:moveTo>
                  <a:pt x="20606" y="1"/>
                </a:moveTo>
                <a:cubicBezTo>
                  <a:pt x="18209" y="1"/>
                  <a:pt x="15458" y="635"/>
                  <a:pt x="12256" y="2014"/>
                </a:cubicBezTo>
                <a:cubicBezTo>
                  <a:pt x="2745" y="6112"/>
                  <a:pt x="7858" y="17353"/>
                  <a:pt x="11241" y="18518"/>
                </a:cubicBezTo>
                <a:cubicBezTo>
                  <a:pt x="11686" y="18673"/>
                  <a:pt x="12176" y="18740"/>
                  <a:pt x="12691" y="18740"/>
                </a:cubicBezTo>
                <a:cubicBezTo>
                  <a:pt x="16043" y="18740"/>
                  <a:pt x="20451" y="15887"/>
                  <a:pt x="20452" y="15887"/>
                </a:cubicBezTo>
                <a:lnTo>
                  <a:pt x="20452" y="15887"/>
                </a:lnTo>
                <a:cubicBezTo>
                  <a:pt x="20451" y="15887"/>
                  <a:pt x="18233" y="18969"/>
                  <a:pt x="13647" y="19909"/>
                </a:cubicBezTo>
                <a:cubicBezTo>
                  <a:pt x="12888" y="20065"/>
                  <a:pt x="12175" y="20135"/>
                  <a:pt x="11473" y="20135"/>
                </a:cubicBezTo>
                <a:cubicBezTo>
                  <a:pt x="8628" y="20135"/>
                  <a:pt x="5968" y="18995"/>
                  <a:pt x="1203" y="17879"/>
                </a:cubicBezTo>
                <a:cubicBezTo>
                  <a:pt x="790" y="18857"/>
                  <a:pt x="376" y="19872"/>
                  <a:pt x="0" y="20887"/>
                </a:cubicBezTo>
                <a:cubicBezTo>
                  <a:pt x="2670" y="21939"/>
                  <a:pt x="4775" y="23368"/>
                  <a:pt x="6429" y="24232"/>
                </a:cubicBezTo>
                <a:cubicBezTo>
                  <a:pt x="10940" y="26563"/>
                  <a:pt x="10489" y="31225"/>
                  <a:pt x="15752" y="33330"/>
                </a:cubicBezTo>
                <a:cubicBezTo>
                  <a:pt x="16904" y="33791"/>
                  <a:pt x="18300" y="33971"/>
                  <a:pt x="19778" y="33971"/>
                </a:cubicBezTo>
                <a:cubicBezTo>
                  <a:pt x="25058" y="33971"/>
                  <a:pt x="31391" y="31676"/>
                  <a:pt x="31391" y="31676"/>
                </a:cubicBezTo>
                <a:cubicBezTo>
                  <a:pt x="31391" y="31676"/>
                  <a:pt x="28459" y="29458"/>
                  <a:pt x="26279" y="26563"/>
                </a:cubicBezTo>
                <a:cubicBezTo>
                  <a:pt x="24098" y="23631"/>
                  <a:pt x="18910" y="23029"/>
                  <a:pt x="18910" y="23029"/>
                </a:cubicBezTo>
                <a:cubicBezTo>
                  <a:pt x="18910" y="23029"/>
                  <a:pt x="19699" y="22861"/>
                  <a:pt x="20862" y="22861"/>
                </a:cubicBezTo>
                <a:cubicBezTo>
                  <a:pt x="22758" y="22861"/>
                  <a:pt x="25648" y="23308"/>
                  <a:pt x="27745" y="25661"/>
                </a:cubicBezTo>
                <a:cubicBezTo>
                  <a:pt x="30882" y="29221"/>
                  <a:pt x="37622" y="33311"/>
                  <a:pt x="43998" y="33311"/>
                </a:cubicBezTo>
                <a:cubicBezTo>
                  <a:pt x="44422" y="33311"/>
                  <a:pt x="44844" y="33293"/>
                  <a:pt x="45264" y="33255"/>
                </a:cubicBezTo>
                <a:cubicBezTo>
                  <a:pt x="50489" y="32804"/>
                  <a:pt x="55076" y="27541"/>
                  <a:pt x="56805" y="23330"/>
                </a:cubicBezTo>
                <a:lnTo>
                  <a:pt x="56805" y="23330"/>
                </a:lnTo>
                <a:cubicBezTo>
                  <a:pt x="56730" y="25699"/>
                  <a:pt x="55828" y="28556"/>
                  <a:pt x="55828" y="28556"/>
                </a:cubicBezTo>
                <a:cubicBezTo>
                  <a:pt x="55828" y="28556"/>
                  <a:pt x="56462" y="28489"/>
                  <a:pt x="57732" y="28489"/>
                </a:cubicBezTo>
                <a:cubicBezTo>
                  <a:pt x="58367" y="28489"/>
                  <a:pt x="59161" y="28506"/>
                  <a:pt x="60113" y="28556"/>
                </a:cubicBezTo>
                <a:cubicBezTo>
                  <a:pt x="60237" y="28561"/>
                  <a:pt x="60362" y="28563"/>
                  <a:pt x="60488" y="28563"/>
                </a:cubicBezTo>
                <a:cubicBezTo>
                  <a:pt x="63252" y="28563"/>
                  <a:pt x="66385" y="27392"/>
                  <a:pt x="71203" y="25774"/>
                </a:cubicBezTo>
                <a:cubicBezTo>
                  <a:pt x="76241" y="24082"/>
                  <a:pt x="85677" y="23518"/>
                  <a:pt x="85677" y="23518"/>
                </a:cubicBezTo>
                <a:cubicBezTo>
                  <a:pt x="84598" y="23186"/>
                  <a:pt x="82348" y="23125"/>
                  <a:pt x="79555" y="23125"/>
                </a:cubicBezTo>
                <a:cubicBezTo>
                  <a:pt x="77939" y="23125"/>
                  <a:pt x="76140" y="23146"/>
                  <a:pt x="74283" y="23146"/>
                </a:cubicBezTo>
                <a:cubicBezTo>
                  <a:pt x="72081" y="23146"/>
                  <a:pt x="69796" y="23117"/>
                  <a:pt x="67632" y="22992"/>
                </a:cubicBezTo>
                <a:cubicBezTo>
                  <a:pt x="60527" y="22578"/>
                  <a:pt x="56692" y="16225"/>
                  <a:pt x="56692" y="16225"/>
                </a:cubicBezTo>
                <a:cubicBezTo>
                  <a:pt x="55640" y="13969"/>
                  <a:pt x="53497" y="11902"/>
                  <a:pt x="49211" y="9909"/>
                </a:cubicBezTo>
                <a:cubicBezTo>
                  <a:pt x="47847" y="9270"/>
                  <a:pt x="46539" y="8996"/>
                  <a:pt x="45337" y="8996"/>
                </a:cubicBezTo>
                <a:cubicBezTo>
                  <a:pt x="40745" y="8996"/>
                  <a:pt x="37704" y="12996"/>
                  <a:pt x="38985" y="15887"/>
                </a:cubicBezTo>
                <a:cubicBezTo>
                  <a:pt x="40602" y="19533"/>
                  <a:pt x="47895" y="20435"/>
                  <a:pt x="47895" y="20435"/>
                </a:cubicBezTo>
                <a:cubicBezTo>
                  <a:pt x="47895" y="20435"/>
                  <a:pt x="46879" y="20774"/>
                  <a:pt x="45206" y="20774"/>
                </a:cubicBezTo>
                <a:cubicBezTo>
                  <a:pt x="43776" y="20774"/>
                  <a:pt x="41865" y="20527"/>
                  <a:pt x="39700" y="19608"/>
                </a:cubicBezTo>
                <a:cubicBezTo>
                  <a:pt x="35038" y="17653"/>
                  <a:pt x="35489" y="12691"/>
                  <a:pt x="31391" y="6526"/>
                </a:cubicBezTo>
                <a:cubicBezTo>
                  <a:pt x="28673" y="2461"/>
                  <a:pt x="25327" y="1"/>
                  <a:pt x="2060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17" name="Google Shape;22017;p23"/>
          <p:cNvSpPr/>
          <p:nvPr/>
        </p:nvSpPr>
        <p:spPr>
          <a:xfrm flipH="1">
            <a:off x="6937550" y="3781050"/>
            <a:ext cx="2141950" cy="849275"/>
          </a:xfrm>
          <a:custGeom>
            <a:avLst/>
            <a:gdLst/>
            <a:ahLst/>
            <a:cxnLst/>
            <a:rect l="l" t="t" r="r" b="b"/>
            <a:pathLst>
              <a:path w="85678" h="33971" extrusionOk="0">
                <a:moveTo>
                  <a:pt x="20606" y="1"/>
                </a:moveTo>
                <a:cubicBezTo>
                  <a:pt x="18209" y="1"/>
                  <a:pt x="15458" y="635"/>
                  <a:pt x="12256" y="2014"/>
                </a:cubicBezTo>
                <a:cubicBezTo>
                  <a:pt x="2745" y="6112"/>
                  <a:pt x="7858" y="17353"/>
                  <a:pt x="11241" y="18518"/>
                </a:cubicBezTo>
                <a:cubicBezTo>
                  <a:pt x="11686" y="18673"/>
                  <a:pt x="12176" y="18740"/>
                  <a:pt x="12691" y="18740"/>
                </a:cubicBezTo>
                <a:cubicBezTo>
                  <a:pt x="16043" y="18740"/>
                  <a:pt x="20451" y="15887"/>
                  <a:pt x="20452" y="15887"/>
                </a:cubicBezTo>
                <a:lnTo>
                  <a:pt x="20452" y="15887"/>
                </a:lnTo>
                <a:cubicBezTo>
                  <a:pt x="20451" y="15887"/>
                  <a:pt x="18233" y="18969"/>
                  <a:pt x="13647" y="19909"/>
                </a:cubicBezTo>
                <a:cubicBezTo>
                  <a:pt x="12888" y="20065"/>
                  <a:pt x="12175" y="20135"/>
                  <a:pt x="11473" y="20135"/>
                </a:cubicBezTo>
                <a:cubicBezTo>
                  <a:pt x="8628" y="20135"/>
                  <a:pt x="5968" y="18995"/>
                  <a:pt x="1203" y="17879"/>
                </a:cubicBezTo>
                <a:cubicBezTo>
                  <a:pt x="790" y="18857"/>
                  <a:pt x="376" y="19872"/>
                  <a:pt x="0" y="20887"/>
                </a:cubicBezTo>
                <a:cubicBezTo>
                  <a:pt x="2670" y="21939"/>
                  <a:pt x="4775" y="23368"/>
                  <a:pt x="6429" y="24232"/>
                </a:cubicBezTo>
                <a:cubicBezTo>
                  <a:pt x="10940" y="26563"/>
                  <a:pt x="10489" y="31225"/>
                  <a:pt x="15752" y="33330"/>
                </a:cubicBezTo>
                <a:cubicBezTo>
                  <a:pt x="16904" y="33791"/>
                  <a:pt x="18300" y="33971"/>
                  <a:pt x="19778" y="33971"/>
                </a:cubicBezTo>
                <a:cubicBezTo>
                  <a:pt x="25058" y="33971"/>
                  <a:pt x="31391" y="31676"/>
                  <a:pt x="31391" y="31676"/>
                </a:cubicBezTo>
                <a:cubicBezTo>
                  <a:pt x="31391" y="31676"/>
                  <a:pt x="28459" y="29458"/>
                  <a:pt x="26279" y="26563"/>
                </a:cubicBezTo>
                <a:cubicBezTo>
                  <a:pt x="24098" y="23631"/>
                  <a:pt x="18910" y="23029"/>
                  <a:pt x="18910" y="23029"/>
                </a:cubicBezTo>
                <a:cubicBezTo>
                  <a:pt x="18910" y="23029"/>
                  <a:pt x="19699" y="22861"/>
                  <a:pt x="20862" y="22861"/>
                </a:cubicBezTo>
                <a:cubicBezTo>
                  <a:pt x="22758" y="22861"/>
                  <a:pt x="25648" y="23308"/>
                  <a:pt x="27745" y="25661"/>
                </a:cubicBezTo>
                <a:cubicBezTo>
                  <a:pt x="30882" y="29221"/>
                  <a:pt x="37622" y="33311"/>
                  <a:pt x="43998" y="33311"/>
                </a:cubicBezTo>
                <a:cubicBezTo>
                  <a:pt x="44422" y="33311"/>
                  <a:pt x="44844" y="33293"/>
                  <a:pt x="45264" y="33255"/>
                </a:cubicBezTo>
                <a:cubicBezTo>
                  <a:pt x="50489" y="32804"/>
                  <a:pt x="55076" y="27541"/>
                  <a:pt x="56805" y="23330"/>
                </a:cubicBezTo>
                <a:lnTo>
                  <a:pt x="56805" y="23330"/>
                </a:lnTo>
                <a:cubicBezTo>
                  <a:pt x="56730" y="25699"/>
                  <a:pt x="55828" y="28556"/>
                  <a:pt x="55828" y="28556"/>
                </a:cubicBezTo>
                <a:cubicBezTo>
                  <a:pt x="55828" y="28556"/>
                  <a:pt x="56462" y="28489"/>
                  <a:pt x="57732" y="28489"/>
                </a:cubicBezTo>
                <a:cubicBezTo>
                  <a:pt x="58367" y="28489"/>
                  <a:pt x="59161" y="28506"/>
                  <a:pt x="60113" y="28556"/>
                </a:cubicBezTo>
                <a:cubicBezTo>
                  <a:pt x="60237" y="28561"/>
                  <a:pt x="60362" y="28563"/>
                  <a:pt x="60488" y="28563"/>
                </a:cubicBezTo>
                <a:cubicBezTo>
                  <a:pt x="63252" y="28563"/>
                  <a:pt x="66385" y="27392"/>
                  <a:pt x="71203" y="25774"/>
                </a:cubicBezTo>
                <a:cubicBezTo>
                  <a:pt x="76241" y="24082"/>
                  <a:pt x="85677" y="23518"/>
                  <a:pt x="85677" y="23518"/>
                </a:cubicBezTo>
                <a:cubicBezTo>
                  <a:pt x="84598" y="23186"/>
                  <a:pt x="82348" y="23125"/>
                  <a:pt x="79555" y="23125"/>
                </a:cubicBezTo>
                <a:cubicBezTo>
                  <a:pt x="77939" y="23125"/>
                  <a:pt x="76140" y="23146"/>
                  <a:pt x="74283" y="23146"/>
                </a:cubicBezTo>
                <a:cubicBezTo>
                  <a:pt x="72081" y="23146"/>
                  <a:pt x="69796" y="23117"/>
                  <a:pt x="67632" y="22992"/>
                </a:cubicBezTo>
                <a:cubicBezTo>
                  <a:pt x="60527" y="22578"/>
                  <a:pt x="56692" y="16225"/>
                  <a:pt x="56692" y="16225"/>
                </a:cubicBezTo>
                <a:cubicBezTo>
                  <a:pt x="55640" y="13969"/>
                  <a:pt x="53497" y="11902"/>
                  <a:pt x="49211" y="9909"/>
                </a:cubicBezTo>
                <a:cubicBezTo>
                  <a:pt x="47847" y="9270"/>
                  <a:pt x="46539" y="8996"/>
                  <a:pt x="45337" y="8996"/>
                </a:cubicBezTo>
                <a:cubicBezTo>
                  <a:pt x="40745" y="8996"/>
                  <a:pt x="37704" y="12996"/>
                  <a:pt x="38985" y="15887"/>
                </a:cubicBezTo>
                <a:cubicBezTo>
                  <a:pt x="40602" y="19533"/>
                  <a:pt x="47895" y="20435"/>
                  <a:pt x="47895" y="20435"/>
                </a:cubicBezTo>
                <a:cubicBezTo>
                  <a:pt x="47895" y="20435"/>
                  <a:pt x="46879" y="20774"/>
                  <a:pt x="45206" y="20774"/>
                </a:cubicBezTo>
                <a:cubicBezTo>
                  <a:pt x="43776" y="20774"/>
                  <a:pt x="41865" y="20527"/>
                  <a:pt x="39700" y="19608"/>
                </a:cubicBezTo>
                <a:cubicBezTo>
                  <a:pt x="35038" y="17653"/>
                  <a:pt x="35489" y="12691"/>
                  <a:pt x="31391" y="6526"/>
                </a:cubicBezTo>
                <a:cubicBezTo>
                  <a:pt x="28673" y="2461"/>
                  <a:pt x="25327" y="1"/>
                  <a:pt x="2060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Jura"/>
              <a:buNone/>
              <a:defRPr sz="3200"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Jura"/>
              <a:buNone/>
              <a:defRPr sz="3200"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Jura"/>
              <a:buNone/>
              <a:defRPr sz="3200"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Jura"/>
              <a:buNone/>
              <a:defRPr sz="3200"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Jura"/>
              <a:buNone/>
              <a:defRPr sz="3200"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Jura"/>
              <a:buNone/>
              <a:defRPr sz="3200"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Jura"/>
              <a:buNone/>
              <a:defRPr sz="3200"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Jura"/>
              <a:buNone/>
              <a:defRPr sz="3200"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Jura"/>
              <a:buNone/>
              <a:defRPr sz="3200" b="1">
                <a:solidFill>
                  <a:schemeClr val="accent1"/>
                </a:solidFill>
                <a:latin typeface="Jura"/>
                <a:ea typeface="Jura"/>
                <a:cs typeface="Jura"/>
                <a:sym typeface="Ju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linker"/>
              <a:buChar char="●"/>
              <a:defRPr sz="1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linker"/>
              <a:buChar char="○"/>
              <a:defRPr sz="1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linker"/>
              <a:buChar char="■"/>
              <a:defRPr sz="1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linker"/>
              <a:buChar char="●"/>
              <a:defRPr sz="1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linker"/>
              <a:buChar char="○"/>
              <a:defRPr sz="1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linker"/>
              <a:buChar char="■"/>
              <a:defRPr sz="1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linker"/>
              <a:buChar char="●"/>
              <a:defRPr sz="1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linker"/>
              <a:buChar char="○"/>
              <a:defRPr sz="1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linker"/>
              <a:buChar char="■"/>
              <a:defRPr sz="1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6" r:id="rId5"/>
    <p:sldLayoutId id="2147483659" r:id="rId6"/>
    <p:sldLayoutId id="2147483660" r:id="rId7"/>
    <p:sldLayoutId id="2147483668" r:id="rId8"/>
    <p:sldLayoutId id="2147483669" r:id="rId9"/>
    <p:sldLayoutId id="2147483672" r:id="rId10"/>
    <p:sldLayoutId id="2147483674" r:id="rId11"/>
    <p:sldLayoutId id="2147483675" r:id="rId12"/>
    <p:sldLayoutId id="2147483676" r:id="rId13"/>
    <p:sldLayoutId id="2147483677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0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6" name="Google Shape;30886;p3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0887" name="Google Shape;30887;p3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Jura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fonts.google.com/specimen/Blinke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9" name="Google Shape;30899;p37"/>
          <p:cNvSpPr txBox="1">
            <a:spLocks noGrp="1"/>
          </p:cNvSpPr>
          <p:nvPr>
            <p:ph type="ctrTitle"/>
          </p:nvPr>
        </p:nvSpPr>
        <p:spPr>
          <a:xfrm>
            <a:off x="2146200" y="767255"/>
            <a:ext cx="4851600" cy="9203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Japan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32" name="Google Shape;35832;p86"/>
          <p:cNvSpPr txBox="1">
            <a:spLocks noGrp="1"/>
          </p:cNvSpPr>
          <p:nvPr>
            <p:ph type="subTitle" idx="1"/>
          </p:nvPr>
        </p:nvSpPr>
        <p:spPr>
          <a:xfrm>
            <a:off x="2603250" y="2434100"/>
            <a:ext cx="3937500" cy="165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/>
              <a:t>Thank you</a:t>
            </a:r>
            <a:endParaRPr sz="4400" b="1" dirty="0"/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6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79" name="Google Shape;36579;p106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80" name="Google Shape;36580;p106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81" name="Google Shape;36581;p106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Jura</a:t>
            </a:r>
            <a:endParaRPr b="1" dirty="0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https://fonts.google.com/specimen/Jura</a:t>
            </a:r>
            <a:r>
              <a:rPr lang="en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dirty="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Blinker</a:t>
            </a:r>
            <a:endParaRPr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https://fonts.google.com/specimen/Blinker</a:t>
            </a:r>
            <a:r>
              <a:rPr lang="en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82" name="Google Shape;36582;p106"/>
          <p:cNvSpPr/>
          <p:nvPr/>
        </p:nvSpPr>
        <p:spPr>
          <a:xfrm>
            <a:off x="3645388" y="34988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242348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83" name="Google Shape;36583;p106"/>
          <p:cNvSpPr/>
          <p:nvPr/>
        </p:nvSpPr>
        <p:spPr>
          <a:xfrm>
            <a:off x="4707207" y="34988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FCF1E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84" name="Google Shape;36584;p106"/>
          <p:cNvSpPr/>
          <p:nvPr/>
        </p:nvSpPr>
        <p:spPr>
          <a:xfrm>
            <a:off x="5769027" y="34988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DFC298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85" name="Google Shape;36585;p106"/>
          <p:cNvSpPr/>
          <p:nvPr/>
        </p:nvSpPr>
        <p:spPr>
          <a:xfrm>
            <a:off x="2583563" y="3498875"/>
            <a:ext cx="791400" cy="754200"/>
          </a:xfrm>
          <a:prstGeom prst="roundRect">
            <a:avLst>
              <a:gd name="adj" fmla="val 16667"/>
            </a:avLst>
          </a:prstGeom>
          <a:solidFill>
            <a:srgbClr val="B80026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86" name="Google Shape;36586;p106"/>
          <p:cNvSpPr txBox="1"/>
          <p:nvPr/>
        </p:nvSpPr>
        <p:spPr>
          <a:xfrm>
            <a:off x="3645388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#242348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36587" name="Google Shape;36587;p106"/>
          <p:cNvSpPr txBox="1"/>
          <p:nvPr/>
        </p:nvSpPr>
        <p:spPr>
          <a:xfrm>
            <a:off x="4707213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</a:rPr>
              <a:t>#fcf1e6</a:t>
            </a:r>
            <a:endParaRPr sz="1000" dirty="0">
              <a:solidFill>
                <a:schemeClr val="dk1"/>
              </a:solidFill>
            </a:endParaRPr>
          </a:p>
        </p:txBody>
      </p:sp>
      <p:sp>
        <p:nvSpPr>
          <p:cNvPr id="36588" name="Google Shape;36588;p106"/>
          <p:cNvSpPr txBox="1"/>
          <p:nvPr/>
        </p:nvSpPr>
        <p:spPr>
          <a:xfrm>
            <a:off x="5769038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#dfc298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36589" name="Google Shape;36589;p106"/>
          <p:cNvSpPr txBox="1"/>
          <p:nvPr/>
        </p:nvSpPr>
        <p:spPr>
          <a:xfrm>
            <a:off x="2583563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FFFFFF"/>
                </a:solidFill>
              </a:rPr>
              <a:t>#b80026</a:t>
            </a:r>
            <a:endParaRPr sz="1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61" name="Google Shape;35661;p83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flag</a:t>
            </a:r>
            <a:endParaRPr/>
          </a:p>
        </p:txBody>
      </p:sp>
      <p:sp>
        <p:nvSpPr>
          <p:cNvPr id="35662" name="Google Shape;35662;p83"/>
          <p:cNvSpPr txBox="1">
            <a:spLocks noGrp="1"/>
          </p:cNvSpPr>
          <p:nvPr>
            <p:ph type="subTitle" idx="1"/>
          </p:nvPr>
        </p:nvSpPr>
        <p:spPr>
          <a:xfrm>
            <a:off x="5070938" y="1905150"/>
            <a:ext cx="3063600" cy="18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Japanese flag is made up of a red circle, symbolizing the sun (hinomaru), against a white background. Because Japan lies at the far West of the Pacific Ocean, the sun rises spectacularly over the sea to the East</a:t>
            </a:r>
            <a:endParaRPr dirty="0"/>
          </a:p>
        </p:txBody>
      </p:sp>
      <p:grpSp>
        <p:nvGrpSpPr>
          <p:cNvPr id="35663" name="Google Shape;35663;p83"/>
          <p:cNvGrpSpPr/>
          <p:nvPr/>
        </p:nvGrpSpPr>
        <p:grpSpPr>
          <a:xfrm>
            <a:off x="726190" y="1268386"/>
            <a:ext cx="3893152" cy="3419271"/>
            <a:chOff x="1568425" y="1465050"/>
            <a:chExt cx="4386650" cy="3852700"/>
          </a:xfrm>
        </p:grpSpPr>
        <p:sp>
          <p:nvSpPr>
            <p:cNvPr id="35664" name="Google Shape;35664;p83"/>
            <p:cNvSpPr/>
            <p:nvPr/>
          </p:nvSpPr>
          <p:spPr>
            <a:xfrm>
              <a:off x="1661350" y="2420325"/>
              <a:ext cx="1387075" cy="1824300"/>
            </a:xfrm>
            <a:custGeom>
              <a:avLst/>
              <a:gdLst/>
              <a:ahLst/>
              <a:cxnLst/>
              <a:rect l="l" t="t" r="r" b="b"/>
              <a:pathLst>
                <a:path w="55483" h="72972" extrusionOk="0">
                  <a:moveTo>
                    <a:pt x="15883" y="29254"/>
                  </a:moveTo>
                  <a:cubicBezTo>
                    <a:pt x="15883" y="29263"/>
                    <a:pt x="15884" y="29271"/>
                    <a:pt x="15885" y="29279"/>
                  </a:cubicBezTo>
                  <a:lnTo>
                    <a:pt x="15885" y="29279"/>
                  </a:lnTo>
                  <a:cubicBezTo>
                    <a:pt x="15884" y="29271"/>
                    <a:pt x="15884" y="29262"/>
                    <a:pt x="15883" y="29254"/>
                  </a:cubicBezTo>
                  <a:close/>
                  <a:moveTo>
                    <a:pt x="34360" y="1"/>
                  </a:moveTo>
                  <a:cubicBezTo>
                    <a:pt x="32573" y="1"/>
                    <a:pt x="30810" y="660"/>
                    <a:pt x="29166" y="2211"/>
                  </a:cubicBezTo>
                  <a:cubicBezTo>
                    <a:pt x="28673" y="2154"/>
                    <a:pt x="28197" y="2126"/>
                    <a:pt x="27736" y="2126"/>
                  </a:cubicBezTo>
                  <a:cubicBezTo>
                    <a:pt x="16920" y="2126"/>
                    <a:pt x="15123" y="17428"/>
                    <a:pt x="15800" y="26053"/>
                  </a:cubicBezTo>
                  <a:lnTo>
                    <a:pt x="15800" y="26053"/>
                  </a:lnTo>
                  <a:cubicBezTo>
                    <a:pt x="15797" y="26040"/>
                    <a:pt x="15791" y="26029"/>
                    <a:pt x="15783" y="26021"/>
                  </a:cubicBezTo>
                  <a:lnTo>
                    <a:pt x="15783" y="26021"/>
                  </a:lnTo>
                  <a:cubicBezTo>
                    <a:pt x="15808" y="26272"/>
                    <a:pt x="15808" y="26522"/>
                    <a:pt x="15808" y="26773"/>
                  </a:cubicBezTo>
                  <a:cubicBezTo>
                    <a:pt x="15808" y="26748"/>
                    <a:pt x="15808" y="26698"/>
                    <a:pt x="15808" y="26647"/>
                  </a:cubicBezTo>
                  <a:cubicBezTo>
                    <a:pt x="15833" y="27569"/>
                    <a:pt x="15858" y="28466"/>
                    <a:pt x="15907" y="29363"/>
                  </a:cubicBezTo>
                  <a:lnTo>
                    <a:pt x="15907" y="29363"/>
                  </a:lnTo>
                  <a:cubicBezTo>
                    <a:pt x="15904" y="29331"/>
                    <a:pt x="15890" y="29309"/>
                    <a:pt x="15885" y="29279"/>
                  </a:cubicBezTo>
                  <a:lnTo>
                    <a:pt x="15885" y="29279"/>
                  </a:lnTo>
                  <a:cubicBezTo>
                    <a:pt x="18429" y="58560"/>
                    <a:pt x="1" y="71310"/>
                    <a:pt x="26485" y="72938"/>
                  </a:cubicBezTo>
                  <a:cubicBezTo>
                    <a:pt x="28189" y="72944"/>
                    <a:pt x="29925" y="72971"/>
                    <a:pt x="31669" y="72971"/>
                  </a:cubicBezTo>
                  <a:cubicBezTo>
                    <a:pt x="38519" y="72971"/>
                    <a:pt x="45514" y="72543"/>
                    <a:pt x="51347" y="68628"/>
                  </a:cubicBezTo>
                  <a:cubicBezTo>
                    <a:pt x="55482" y="66222"/>
                    <a:pt x="54630" y="61384"/>
                    <a:pt x="53828" y="57425"/>
                  </a:cubicBezTo>
                  <a:cubicBezTo>
                    <a:pt x="52650" y="51460"/>
                    <a:pt x="53703" y="45470"/>
                    <a:pt x="53878" y="39480"/>
                  </a:cubicBezTo>
                  <a:cubicBezTo>
                    <a:pt x="54204" y="32036"/>
                    <a:pt x="53402" y="24492"/>
                    <a:pt x="50971" y="17449"/>
                  </a:cubicBezTo>
                  <a:cubicBezTo>
                    <a:pt x="49498" y="11217"/>
                    <a:pt x="41728" y="1"/>
                    <a:pt x="34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5" name="Google Shape;35665;p83"/>
            <p:cNvSpPr/>
            <p:nvPr/>
          </p:nvSpPr>
          <p:spPr>
            <a:xfrm>
              <a:off x="2163900" y="2602725"/>
              <a:ext cx="733525" cy="1059025"/>
            </a:xfrm>
            <a:custGeom>
              <a:avLst/>
              <a:gdLst/>
              <a:ahLst/>
              <a:cxnLst/>
              <a:rect l="l" t="t" r="r" b="b"/>
              <a:pathLst>
                <a:path w="29341" h="42361" extrusionOk="0">
                  <a:moveTo>
                    <a:pt x="22396" y="1"/>
                  </a:moveTo>
                  <a:cubicBezTo>
                    <a:pt x="22368" y="1"/>
                    <a:pt x="22342" y="60"/>
                    <a:pt x="22398" y="78"/>
                  </a:cubicBezTo>
                  <a:cubicBezTo>
                    <a:pt x="22573" y="504"/>
                    <a:pt x="22774" y="955"/>
                    <a:pt x="22899" y="1406"/>
                  </a:cubicBezTo>
                  <a:lnTo>
                    <a:pt x="22899" y="1381"/>
                  </a:lnTo>
                  <a:lnTo>
                    <a:pt x="22924" y="1432"/>
                  </a:lnTo>
                  <a:cubicBezTo>
                    <a:pt x="23250" y="2534"/>
                    <a:pt x="23551" y="3687"/>
                    <a:pt x="23551" y="4865"/>
                  </a:cubicBezTo>
                  <a:cubicBezTo>
                    <a:pt x="19415" y="7722"/>
                    <a:pt x="14002" y="8449"/>
                    <a:pt x="9114" y="9376"/>
                  </a:cubicBezTo>
                  <a:cubicBezTo>
                    <a:pt x="8635" y="9487"/>
                    <a:pt x="8226" y="9539"/>
                    <a:pt x="7875" y="9539"/>
                  </a:cubicBezTo>
                  <a:cubicBezTo>
                    <a:pt x="5602" y="9539"/>
                    <a:pt x="5764" y="7380"/>
                    <a:pt x="5004" y="5166"/>
                  </a:cubicBezTo>
                  <a:cubicBezTo>
                    <a:pt x="4478" y="7722"/>
                    <a:pt x="3951" y="10379"/>
                    <a:pt x="4453" y="12986"/>
                  </a:cubicBezTo>
                  <a:cubicBezTo>
                    <a:pt x="4657" y="13847"/>
                    <a:pt x="5004" y="15916"/>
                    <a:pt x="3828" y="15916"/>
                  </a:cubicBezTo>
                  <a:cubicBezTo>
                    <a:pt x="3703" y="15916"/>
                    <a:pt x="3561" y="15893"/>
                    <a:pt x="3400" y="15843"/>
                  </a:cubicBezTo>
                  <a:cubicBezTo>
                    <a:pt x="2723" y="15517"/>
                    <a:pt x="2573" y="14590"/>
                    <a:pt x="1846" y="14414"/>
                  </a:cubicBezTo>
                  <a:cubicBezTo>
                    <a:pt x="1729" y="14389"/>
                    <a:pt x="1621" y="14378"/>
                    <a:pt x="1522" y="14378"/>
                  </a:cubicBezTo>
                  <a:cubicBezTo>
                    <a:pt x="1" y="14378"/>
                    <a:pt x="458" y="17106"/>
                    <a:pt x="1069" y="18023"/>
                  </a:cubicBezTo>
                  <a:cubicBezTo>
                    <a:pt x="1997" y="19828"/>
                    <a:pt x="4428" y="19878"/>
                    <a:pt x="5530" y="21582"/>
                  </a:cubicBezTo>
                  <a:cubicBezTo>
                    <a:pt x="9515" y="25918"/>
                    <a:pt x="9916" y="32008"/>
                    <a:pt x="10217" y="37622"/>
                  </a:cubicBezTo>
                  <a:cubicBezTo>
                    <a:pt x="11452" y="40661"/>
                    <a:pt x="15354" y="42360"/>
                    <a:pt x="18982" y="42360"/>
                  </a:cubicBezTo>
                  <a:cubicBezTo>
                    <a:pt x="22715" y="42360"/>
                    <a:pt x="26158" y="40561"/>
                    <a:pt x="26107" y="36570"/>
                  </a:cubicBezTo>
                  <a:cubicBezTo>
                    <a:pt x="26107" y="36519"/>
                    <a:pt x="26107" y="36469"/>
                    <a:pt x="26107" y="36419"/>
                  </a:cubicBezTo>
                  <a:cubicBezTo>
                    <a:pt x="24528" y="34189"/>
                    <a:pt x="24002" y="31532"/>
                    <a:pt x="23425" y="28900"/>
                  </a:cubicBezTo>
                  <a:lnTo>
                    <a:pt x="23425" y="28875"/>
                  </a:lnTo>
                  <a:lnTo>
                    <a:pt x="23425" y="28850"/>
                  </a:lnTo>
                  <a:cubicBezTo>
                    <a:pt x="23400" y="28750"/>
                    <a:pt x="23375" y="28650"/>
                    <a:pt x="23375" y="28550"/>
                  </a:cubicBezTo>
                  <a:cubicBezTo>
                    <a:pt x="27636" y="26018"/>
                    <a:pt x="29340" y="20529"/>
                    <a:pt x="28964" y="15793"/>
                  </a:cubicBezTo>
                  <a:cubicBezTo>
                    <a:pt x="28789" y="13487"/>
                    <a:pt x="27636" y="9301"/>
                    <a:pt x="27135" y="7848"/>
                  </a:cubicBezTo>
                  <a:cubicBezTo>
                    <a:pt x="26132" y="4940"/>
                    <a:pt x="24603" y="2209"/>
                    <a:pt x="22423" y="28"/>
                  </a:cubicBezTo>
                  <a:cubicBezTo>
                    <a:pt x="22416" y="8"/>
                    <a:pt x="22406" y="1"/>
                    <a:pt x="22396" y="1"/>
                  </a:cubicBezTo>
                  <a:close/>
                </a:path>
              </a:pathLst>
            </a:custGeom>
            <a:solidFill>
              <a:srgbClr val="FDE3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6" name="Google Shape;35666;p83"/>
            <p:cNvSpPr/>
            <p:nvPr/>
          </p:nvSpPr>
          <p:spPr>
            <a:xfrm>
              <a:off x="2751400" y="3331500"/>
              <a:ext cx="18825" cy="78325"/>
            </a:xfrm>
            <a:custGeom>
              <a:avLst/>
              <a:gdLst/>
              <a:ahLst/>
              <a:cxnLst/>
              <a:rect l="l" t="t" r="r" b="b"/>
              <a:pathLst>
                <a:path w="753" h="3133" extrusionOk="0">
                  <a:moveTo>
                    <a:pt x="752" y="3133"/>
                  </a:moveTo>
                  <a:cubicBezTo>
                    <a:pt x="452" y="2105"/>
                    <a:pt x="226" y="1053"/>
                    <a:pt x="0" y="0"/>
                  </a:cubicBezTo>
                  <a:cubicBezTo>
                    <a:pt x="226" y="1053"/>
                    <a:pt x="452" y="2105"/>
                    <a:pt x="752" y="3133"/>
                  </a:cubicBezTo>
                  <a:cubicBezTo>
                    <a:pt x="752" y="3133"/>
                    <a:pt x="752" y="3133"/>
                    <a:pt x="752" y="3133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7" name="Google Shape;35667;p83"/>
            <p:cNvSpPr/>
            <p:nvPr/>
          </p:nvSpPr>
          <p:spPr>
            <a:xfrm>
              <a:off x="2445625" y="3282625"/>
              <a:ext cx="325225" cy="169200"/>
            </a:xfrm>
            <a:custGeom>
              <a:avLst/>
              <a:gdLst/>
              <a:ahLst/>
              <a:cxnLst/>
              <a:rect l="l" t="t" r="r" b="b"/>
              <a:pathLst>
                <a:path w="13009" h="6768" extrusionOk="0">
                  <a:moveTo>
                    <a:pt x="1" y="0"/>
                  </a:moveTo>
                  <a:lnTo>
                    <a:pt x="1" y="0"/>
                  </a:lnTo>
                  <a:cubicBezTo>
                    <a:pt x="276" y="451"/>
                    <a:pt x="953" y="2958"/>
                    <a:pt x="3961" y="5238"/>
                  </a:cubicBezTo>
                  <a:cubicBezTo>
                    <a:pt x="5164" y="6140"/>
                    <a:pt x="7219" y="6767"/>
                    <a:pt x="9074" y="6767"/>
                  </a:cubicBezTo>
                  <a:cubicBezTo>
                    <a:pt x="9449" y="6767"/>
                    <a:pt x="9850" y="6742"/>
                    <a:pt x="10201" y="6667"/>
                  </a:cubicBezTo>
                  <a:cubicBezTo>
                    <a:pt x="11981" y="6366"/>
                    <a:pt x="13008" y="5313"/>
                    <a:pt x="12983" y="5088"/>
                  </a:cubicBezTo>
                  <a:cubicBezTo>
                    <a:pt x="12683" y="4060"/>
                    <a:pt x="12457" y="3008"/>
                    <a:pt x="12231" y="1955"/>
                  </a:cubicBezTo>
                  <a:cubicBezTo>
                    <a:pt x="12206" y="1880"/>
                    <a:pt x="12181" y="1780"/>
                    <a:pt x="12156" y="1704"/>
                  </a:cubicBezTo>
                  <a:lnTo>
                    <a:pt x="12156" y="1679"/>
                  </a:lnTo>
                  <a:lnTo>
                    <a:pt x="12156" y="1654"/>
                  </a:lnTo>
                  <a:cubicBezTo>
                    <a:pt x="12131" y="1554"/>
                    <a:pt x="12106" y="1454"/>
                    <a:pt x="12106" y="1354"/>
                  </a:cubicBezTo>
                  <a:cubicBezTo>
                    <a:pt x="12106" y="1354"/>
                    <a:pt x="9775" y="2331"/>
                    <a:pt x="6843" y="2331"/>
                  </a:cubicBezTo>
                  <a:cubicBezTo>
                    <a:pt x="4688" y="2331"/>
                    <a:pt x="2181" y="1805"/>
                    <a:pt x="1" y="0"/>
                  </a:cubicBezTo>
                  <a:close/>
                </a:path>
              </a:pathLst>
            </a:custGeom>
            <a:solidFill>
              <a:srgbClr val="FCD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8" name="Google Shape;35668;p83"/>
            <p:cNvSpPr/>
            <p:nvPr/>
          </p:nvSpPr>
          <p:spPr>
            <a:xfrm>
              <a:off x="2427450" y="3261300"/>
              <a:ext cx="320850" cy="87850"/>
            </a:xfrm>
            <a:custGeom>
              <a:avLst/>
              <a:gdLst/>
              <a:ahLst/>
              <a:cxnLst/>
              <a:rect l="l" t="t" r="r" b="b"/>
              <a:pathLst>
                <a:path w="12834" h="3514" extrusionOk="0">
                  <a:moveTo>
                    <a:pt x="1" y="1"/>
                  </a:moveTo>
                  <a:lnTo>
                    <a:pt x="1" y="1"/>
                  </a:lnTo>
                  <a:cubicBezTo>
                    <a:pt x="577" y="1029"/>
                    <a:pt x="1505" y="1856"/>
                    <a:pt x="2532" y="2457"/>
                  </a:cubicBezTo>
                  <a:cubicBezTo>
                    <a:pt x="3034" y="2758"/>
                    <a:pt x="3610" y="2983"/>
                    <a:pt x="4186" y="3159"/>
                  </a:cubicBezTo>
                  <a:cubicBezTo>
                    <a:pt x="4763" y="3334"/>
                    <a:pt x="5364" y="3460"/>
                    <a:pt x="5966" y="3485"/>
                  </a:cubicBezTo>
                  <a:cubicBezTo>
                    <a:pt x="6280" y="3504"/>
                    <a:pt x="6591" y="3514"/>
                    <a:pt x="6900" y="3514"/>
                  </a:cubicBezTo>
                  <a:cubicBezTo>
                    <a:pt x="7773" y="3514"/>
                    <a:pt x="8630" y="3439"/>
                    <a:pt x="9500" y="3309"/>
                  </a:cubicBezTo>
                  <a:cubicBezTo>
                    <a:pt x="10076" y="3209"/>
                    <a:pt x="10653" y="3084"/>
                    <a:pt x="11204" y="2908"/>
                  </a:cubicBezTo>
                  <a:cubicBezTo>
                    <a:pt x="11780" y="2733"/>
                    <a:pt x="12332" y="2532"/>
                    <a:pt x="12833" y="2207"/>
                  </a:cubicBezTo>
                  <a:lnTo>
                    <a:pt x="12833" y="2207"/>
                  </a:lnTo>
                  <a:cubicBezTo>
                    <a:pt x="12257" y="2382"/>
                    <a:pt x="11705" y="2482"/>
                    <a:pt x="11129" y="2557"/>
                  </a:cubicBezTo>
                  <a:cubicBezTo>
                    <a:pt x="10577" y="2658"/>
                    <a:pt x="10001" y="2708"/>
                    <a:pt x="9425" y="2733"/>
                  </a:cubicBezTo>
                  <a:cubicBezTo>
                    <a:pt x="8958" y="2753"/>
                    <a:pt x="8508" y="2790"/>
                    <a:pt x="8048" y="2790"/>
                  </a:cubicBezTo>
                  <a:cubicBezTo>
                    <a:pt x="7940" y="2790"/>
                    <a:pt x="7830" y="2788"/>
                    <a:pt x="7720" y="2783"/>
                  </a:cubicBezTo>
                  <a:cubicBezTo>
                    <a:pt x="7482" y="2793"/>
                    <a:pt x="7243" y="2799"/>
                    <a:pt x="7006" y="2799"/>
                  </a:cubicBezTo>
                  <a:cubicBezTo>
                    <a:pt x="6671" y="2799"/>
                    <a:pt x="6339" y="2787"/>
                    <a:pt x="6016" y="2758"/>
                  </a:cubicBezTo>
                  <a:cubicBezTo>
                    <a:pt x="4888" y="2708"/>
                    <a:pt x="3810" y="2407"/>
                    <a:pt x="2783" y="1956"/>
                  </a:cubicBezTo>
                  <a:cubicBezTo>
                    <a:pt x="1780" y="1480"/>
                    <a:pt x="828" y="828"/>
                    <a:pt x="1" y="1"/>
                  </a:cubicBezTo>
                  <a:close/>
                </a:path>
              </a:pathLst>
            </a:custGeom>
            <a:solidFill>
              <a:srgbClr val="EFA8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9" name="Google Shape;35669;p83"/>
            <p:cNvSpPr/>
            <p:nvPr/>
          </p:nvSpPr>
          <p:spPr>
            <a:xfrm>
              <a:off x="2384400" y="2908625"/>
              <a:ext cx="136025" cy="37450"/>
            </a:xfrm>
            <a:custGeom>
              <a:avLst/>
              <a:gdLst/>
              <a:ahLst/>
              <a:cxnLst/>
              <a:rect l="l" t="t" r="r" b="b"/>
              <a:pathLst>
                <a:path w="5441" h="1498" extrusionOk="0">
                  <a:moveTo>
                    <a:pt x="2649" y="0"/>
                  </a:moveTo>
                  <a:cubicBezTo>
                    <a:pt x="1315" y="0"/>
                    <a:pt x="1" y="404"/>
                    <a:pt x="370" y="1326"/>
                  </a:cubicBezTo>
                  <a:cubicBezTo>
                    <a:pt x="481" y="1450"/>
                    <a:pt x="597" y="1497"/>
                    <a:pt x="716" y="1497"/>
                  </a:cubicBezTo>
                  <a:cubicBezTo>
                    <a:pt x="1079" y="1497"/>
                    <a:pt x="1471" y="1057"/>
                    <a:pt x="1848" y="1000"/>
                  </a:cubicBezTo>
                  <a:cubicBezTo>
                    <a:pt x="2095" y="912"/>
                    <a:pt x="2341" y="879"/>
                    <a:pt x="2587" y="879"/>
                  </a:cubicBezTo>
                  <a:cubicBezTo>
                    <a:pt x="3333" y="879"/>
                    <a:pt x="4079" y="1182"/>
                    <a:pt x="4824" y="1182"/>
                  </a:cubicBezTo>
                  <a:cubicBezTo>
                    <a:pt x="4885" y="1182"/>
                    <a:pt x="4946" y="1180"/>
                    <a:pt x="5006" y="1176"/>
                  </a:cubicBezTo>
                  <a:cubicBezTo>
                    <a:pt x="5440" y="435"/>
                    <a:pt x="4034" y="0"/>
                    <a:pt x="2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0" name="Google Shape;35670;p83"/>
            <p:cNvSpPr/>
            <p:nvPr/>
          </p:nvSpPr>
          <p:spPr>
            <a:xfrm>
              <a:off x="2730725" y="2814650"/>
              <a:ext cx="77775" cy="67625"/>
            </a:xfrm>
            <a:custGeom>
              <a:avLst/>
              <a:gdLst/>
              <a:ahLst/>
              <a:cxnLst/>
              <a:rect l="l" t="t" r="r" b="b"/>
              <a:pathLst>
                <a:path w="3111" h="2705" extrusionOk="0">
                  <a:moveTo>
                    <a:pt x="2369" y="1"/>
                  </a:moveTo>
                  <a:cubicBezTo>
                    <a:pt x="2269" y="1"/>
                    <a:pt x="2156" y="15"/>
                    <a:pt x="2030" y="47"/>
                  </a:cubicBezTo>
                  <a:cubicBezTo>
                    <a:pt x="1153" y="448"/>
                    <a:pt x="0" y="1551"/>
                    <a:pt x="251" y="2579"/>
                  </a:cubicBezTo>
                  <a:cubicBezTo>
                    <a:pt x="324" y="2668"/>
                    <a:pt x="408" y="2705"/>
                    <a:pt x="493" y="2705"/>
                  </a:cubicBezTo>
                  <a:cubicBezTo>
                    <a:pt x="667" y="2705"/>
                    <a:pt x="843" y="2547"/>
                    <a:pt x="928" y="2378"/>
                  </a:cubicBezTo>
                  <a:lnTo>
                    <a:pt x="928" y="2378"/>
                  </a:lnTo>
                  <a:lnTo>
                    <a:pt x="903" y="2428"/>
                  </a:lnTo>
                  <a:cubicBezTo>
                    <a:pt x="1249" y="1883"/>
                    <a:pt x="1670" y="1363"/>
                    <a:pt x="2236" y="1012"/>
                  </a:cubicBezTo>
                  <a:lnTo>
                    <a:pt x="2236" y="1012"/>
                  </a:lnTo>
                  <a:cubicBezTo>
                    <a:pt x="3111" y="793"/>
                    <a:pt x="3106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1" name="Google Shape;35671;p83"/>
            <p:cNvSpPr/>
            <p:nvPr/>
          </p:nvSpPr>
          <p:spPr>
            <a:xfrm>
              <a:off x="2351650" y="2830650"/>
              <a:ext cx="178600" cy="67900"/>
            </a:xfrm>
            <a:custGeom>
              <a:avLst/>
              <a:gdLst/>
              <a:ahLst/>
              <a:cxnLst/>
              <a:rect l="l" t="t" r="r" b="b"/>
              <a:pathLst>
                <a:path w="7144" h="2716" extrusionOk="0">
                  <a:moveTo>
                    <a:pt x="1680" y="1237"/>
                  </a:moveTo>
                  <a:lnTo>
                    <a:pt x="1629" y="1262"/>
                  </a:lnTo>
                  <a:cubicBezTo>
                    <a:pt x="1645" y="1254"/>
                    <a:pt x="1660" y="1247"/>
                    <a:pt x="1677" y="1239"/>
                  </a:cubicBezTo>
                  <a:lnTo>
                    <a:pt x="1677" y="1239"/>
                  </a:lnTo>
                  <a:cubicBezTo>
                    <a:pt x="1678" y="1238"/>
                    <a:pt x="1679" y="1238"/>
                    <a:pt x="1680" y="1237"/>
                  </a:cubicBezTo>
                  <a:close/>
                  <a:moveTo>
                    <a:pt x="5774" y="0"/>
                  </a:moveTo>
                  <a:cubicBezTo>
                    <a:pt x="4423" y="0"/>
                    <a:pt x="2506" y="837"/>
                    <a:pt x="1677" y="1239"/>
                  </a:cubicBezTo>
                  <a:lnTo>
                    <a:pt x="1677" y="1239"/>
                  </a:lnTo>
                  <a:cubicBezTo>
                    <a:pt x="1075" y="1664"/>
                    <a:pt x="201" y="1990"/>
                    <a:pt x="0" y="2716"/>
                  </a:cubicBezTo>
                  <a:cubicBezTo>
                    <a:pt x="1479" y="2490"/>
                    <a:pt x="3108" y="1713"/>
                    <a:pt x="4687" y="1538"/>
                  </a:cubicBezTo>
                  <a:cubicBezTo>
                    <a:pt x="5464" y="1287"/>
                    <a:pt x="6792" y="1613"/>
                    <a:pt x="7143" y="711"/>
                  </a:cubicBezTo>
                  <a:cubicBezTo>
                    <a:pt x="6935" y="191"/>
                    <a:pt x="6419" y="0"/>
                    <a:pt x="5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2" name="Google Shape;35672;p83"/>
            <p:cNvSpPr/>
            <p:nvPr/>
          </p:nvSpPr>
          <p:spPr>
            <a:xfrm>
              <a:off x="2663875" y="2763175"/>
              <a:ext cx="170250" cy="65825"/>
            </a:xfrm>
            <a:custGeom>
              <a:avLst/>
              <a:gdLst/>
              <a:ahLst/>
              <a:cxnLst/>
              <a:rect l="l" t="t" r="r" b="b"/>
              <a:pathLst>
                <a:path w="6810" h="2633" extrusionOk="0">
                  <a:moveTo>
                    <a:pt x="4711" y="1"/>
                  </a:moveTo>
                  <a:cubicBezTo>
                    <a:pt x="3492" y="1"/>
                    <a:pt x="0" y="1022"/>
                    <a:pt x="619" y="2532"/>
                  </a:cubicBezTo>
                  <a:cubicBezTo>
                    <a:pt x="783" y="2602"/>
                    <a:pt x="946" y="2632"/>
                    <a:pt x="1109" y="2632"/>
                  </a:cubicBezTo>
                  <a:cubicBezTo>
                    <a:pt x="2118" y="2632"/>
                    <a:pt x="3110" y="1463"/>
                    <a:pt x="4103" y="1204"/>
                  </a:cubicBezTo>
                  <a:cubicBezTo>
                    <a:pt x="4830" y="753"/>
                    <a:pt x="6810" y="277"/>
                    <a:pt x="4755" y="1"/>
                  </a:cubicBezTo>
                  <a:cubicBezTo>
                    <a:pt x="4740" y="1"/>
                    <a:pt x="4726" y="1"/>
                    <a:pt x="4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3" name="Google Shape;35673;p83"/>
            <p:cNvSpPr/>
            <p:nvPr/>
          </p:nvSpPr>
          <p:spPr>
            <a:xfrm>
              <a:off x="2634225" y="2927975"/>
              <a:ext cx="105500" cy="90925"/>
            </a:xfrm>
            <a:custGeom>
              <a:avLst/>
              <a:gdLst/>
              <a:ahLst/>
              <a:cxnLst/>
              <a:rect l="l" t="t" r="r" b="b"/>
              <a:pathLst>
                <a:path w="4220" h="3637" extrusionOk="0">
                  <a:moveTo>
                    <a:pt x="702" y="1"/>
                  </a:moveTo>
                  <a:cubicBezTo>
                    <a:pt x="1" y="778"/>
                    <a:pt x="2306" y="1655"/>
                    <a:pt x="2833" y="2106"/>
                  </a:cubicBezTo>
                  <a:cubicBezTo>
                    <a:pt x="2457" y="2507"/>
                    <a:pt x="1905" y="2657"/>
                    <a:pt x="1379" y="2707"/>
                  </a:cubicBezTo>
                  <a:cubicBezTo>
                    <a:pt x="903" y="2833"/>
                    <a:pt x="928" y="3585"/>
                    <a:pt x="1429" y="3635"/>
                  </a:cubicBezTo>
                  <a:cubicBezTo>
                    <a:pt x="1459" y="3636"/>
                    <a:pt x="1490" y="3637"/>
                    <a:pt x="1521" y="3637"/>
                  </a:cubicBezTo>
                  <a:cubicBezTo>
                    <a:pt x="2516" y="3637"/>
                    <a:pt x="4219" y="2870"/>
                    <a:pt x="3685" y="1680"/>
                  </a:cubicBezTo>
                  <a:cubicBezTo>
                    <a:pt x="2933" y="828"/>
                    <a:pt x="1605" y="702"/>
                    <a:pt x="702" y="1"/>
                  </a:cubicBezTo>
                  <a:close/>
                </a:path>
              </a:pathLst>
            </a:custGeom>
            <a:solidFill>
              <a:srgbClr val="EFA8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4" name="Google Shape;35674;p83"/>
            <p:cNvSpPr/>
            <p:nvPr/>
          </p:nvSpPr>
          <p:spPr>
            <a:xfrm>
              <a:off x="2560300" y="3057050"/>
              <a:ext cx="170950" cy="63250"/>
            </a:xfrm>
            <a:custGeom>
              <a:avLst/>
              <a:gdLst/>
              <a:ahLst/>
              <a:cxnLst/>
              <a:rect l="l" t="t" r="r" b="b"/>
              <a:pathLst>
                <a:path w="6838" h="2530" extrusionOk="0">
                  <a:moveTo>
                    <a:pt x="802" y="1"/>
                  </a:moveTo>
                  <a:cubicBezTo>
                    <a:pt x="0" y="702"/>
                    <a:pt x="1679" y="2156"/>
                    <a:pt x="2456" y="2331"/>
                  </a:cubicBezTo>
                  <a:cubicBezTo>
                    <a:pt x="2823" y="2470"/>
                    <a:pt x="3175" y="2529"/>
                    <a:pt x="3508" y="2529"/>
                  </a:cubicBezTo>
                  <a:cubicBezTo>
                    <a:pt x="5533" y="2529"/>
                    <a:pt x="6837" y="329"/>
                    <a:pt x="6187" y="329"/>
                  </a:cubicBezTo>
                  <a:cubicBezTo>
                    <a:pt x="6074" y="329"/>
                    <a:pt x="5902" y="396"/>
                    <a:pt x="5664" y="552"/>
                  </a:cubicBezTo>
                  <a:cubicBezTo>
                    <a:pt x="5041" y="1196"/>
                    <a:pt x="4325" y="1473"/>
                    <a:pt x="3611" y="1473"/>
                  </a:cubicBezTo>
                  <a:cubicBezTo>
                    <a:pt x="2575" y="1473"/>
                    <a:pt x="1544" y="891"/>
                    <a:pt x="8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5" name="Google Shape;35675;p83"/>
            <p:cNvSpPr/>
            <p:nvPr/>
          </p:nvSpPr>
          <p:spPr>
            <a:xfrm>
              <a:off x="1674325" y="47237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lnTo>
                    <a:pt x="0" y="26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FDE3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6" name="Google Shape;35676;p83"/>
            <p:cNvSpPr/>
            <p:nvPr/>
          </p:nvSpPr>
          <p:spPr>
            <a:xfrm>
              <a:off x="1568425" y="4458675"/>
              <a:ext cx="589625" cy="859075"/>
            </a:xfrm>
            <a:custGeom>
              <a:avLst/>
              <a:gdLst/>
              <a:ahLst/>
              <a:cxnLst/>
              <a:rect l="l" t="t" r="r" b="b"/>
              <a:pathLst>
                <a:path w="23585" h="34363" extrusionOk="0">
                  <a:moveTo>
                    <a:pt x="6943" y="1"/>
                  </a:moveTo>
                  <a:cubicBezTo>
                    <a:pt x="6166" y="2557"/>
                    <a:pt x="5565" y="5164"/>
                    <a:pt x="4938" y="7770"/>
                  </a:cubicBezTo>
                  <a:cubicBezTo>
                    <a:pt x="4938" y="7720"/>
                    <a:pt x="4963" y="7670"/>
                    <a:pt x="4963" y="7645"/>
                  </a:cubicBezTo>
                  <a:lnTo>
                    <a:pt x="4963" y="7645"/>
                  </a:lnTo>
                  <a:cubicBezTo>
                    <a:pt x="4713" y="8623"/>
                    <a:pt x="4487" y="9625"/>
                    <a:pt x="4236" y="10603"/>
                  </a:cubicBezTo>
                  <a:cubicBezTo>
                    <a:pt x="2432" y="18447"/>
                    <a:pt x="853" y="26367"/>
                    <a:pt x="1" y="34362"/>
                  </a:cubicBezTo>
                  <a:lnTo>
                    <a:pt x="12357" y="34362"/>
                  </a:lnTo>
                  <a:cubicBezTo>
                    <a:pt x="17069" y="25390"/>
                    <a:pt x="20828" y="15891"/>
                    <a:pt x="23585" y="6141"/>
                  </a:cubicBezTo>
                  <a:lnTo>
                    <a:pt x="23585" y="6141"/>
                  </a:lnTo>
                  <a:cubicBezTo>
                    <a:pt x="23280" y="6228"/>
                    <a:pt x="22957" y="6297"/>
                    <a:pt x="22630" y="6297"/>
                  </a:cubicBezTo>
                  <a:cubicBezTo>
                    <a:pt x="22581" y="6297"/>
                    <a:pt x="22532" y="6295"/>
                    <a:pt x="22482" y="6292"/>
                  </a:cubicBezTo>
                  <a:cubicBezTo>
                    <a:pt x="17019" y="5740"/>
                    <a:pt x="10878" y="3961"/>
                    <a:pt x="6943" y="1"/>
                  </a:cubicBezTo>
                  <a:close/>
                </a:path>
              </a:pathLst>
            </a:custGeom>
            <a:solidFill>
              <a:srgbClr val="FDE3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7" name="Google Shape;35677;p83"/>
            <p:cNvSpPr/>
            <p:nvPr/>
          </p:nvSpPr>
          <p:spPr>
            <a:xfrm>
              <a:off x="2631725" y="3633500"/>
              <a:ext cx="1275" cy="25"/>
            </a:xfrm>
            <a:custGeom>
              <a:avLst/>
              <a:gdLst/>
              <a:ahLst/>
              <a:cxnLst/>
              <a:rect l="l" t="t" r="r" b="b"/>
              <a:pathLst>
                <a:path w="51" h="1" extrusionOk="0">
                  <a:moveTo>
                    <a:pt x="0" y="0"/>
                  </a:moveTo>
                  <a:lnTo>
                    <a:pt x="0" y="0"/>
                  </a:lnTo>
                  <a:lnTo>
                    <a:pt x="51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8" name="Google Shape;35678;p83"/>
            <p:cNvSpPr/>
            <p:nvPr/>
          </p:nvSpPr>
          <p:spPr>
            <a:xfrm>
              <a:off x="1720450" y="3458175"/>
              <a:ext cx="1774475" cy="1859575"/>
            </a:xfrm>
            <a:custGeom>
              <a:avLst/>
              <a:gdLst/>
              <a:ahLst/>
              <a:cxnLst/>
              <a:rect l="l" t="t" r="r" b="b"/>
              <a:pathLst>
                <a:path w="70979" h="74383" extrusionOk="0">
                  <a:moveTo>
                    <a:pt x="36451" y="7013"/>
                  </a:moveTo>
                  <a:cubicBezTo>
                    <a:pt x="36458" y="7013"/>
                    <a:pt x="36465" y="7014"/>
                    <a:pt x="36471" y="7014"/>
                  </a:cubicBezTo>
                  <a:lnTo>
                    <a:pt x="36471" y="7014"/>
                  </a:lnTo>
                  <a:cubicBezTo>
                    <a:pt x="36473" y="7014"/>
                    <a:pt x="36475" y="7013"/>
                    <a:pt x="36476" y="7013"/>
                  </a:cubicBezTo>
                  <a:close/>
                  <a:moveTo>
                    <a:pt x="43393" y="0"/>
                  </a:moveTo>
                  <a:cubicBezTo>
                    <a:pt x="43194" y="0"/>
                    <a:pt x="43051" y="166"/>
                    <a:pt x="43019" y="575"/>
                  </a:cubicBezTo>
                  <a:lnTo>
                    <a:pt x="43019" y="575"/>
                  </a:lnTo>
                  <a:lnTo>
                    <a:pt x="43018" y="572"/>
                  </a:lnTo>
                  <a:lnTo>
                    <a:pt x="43018" y="597"/>
                  </a:lnTo>
                  <a:cubicBezTo>
                    <a:pt x="43018" y="590"/>
                    <a:pt x="43019" y="583"/>
                    <a:pt x="43019" y="575"/>
                  </a:cubicBezTo>
                  <a:lnTo>
                    <a:pt x="43019" y="575"/>
                  </a:lnTo>
                  <a:lnTo>
                    <a:pt x="43068" y="672"/>
                  </a:lnTo>
                  <a:cubicBezTo>
                    <a:pt x="43315" y="4307"/>
                    <a:pt x="40074" y="7015"/>
                    <a:pt x="36594" y="7015"/>
                  </a:cubicBezTo>
                  <a:cubicBezTo>
                    <a:pt x="36553" y="7015"/>
                    <a:pt x="36512" y="7014"/>
                    <a:pt x="36471" y="7014"/>
                  </a:cubicBezTo>
                  <a:lnTo>
                    <a:pt x="36471" y="7014"/>
                  </a:lnTo>
                  <a:cubicBezTo>
                    <a:pt x="36223" y="7033"/>
                    <a:pt x="35980" y="7043"/>
                    <a:pt x="35745" y="7043"/>
                  </a:cubicBezTo>
                  <a:cubicBezTo>
                    <a:pt x="30448" y="7043"/>
                    <a:pt x="28417" y="2273"/>
                    <a:pt x="27615" y="2273"/>
                  </a:cubicBezTo>
                  <a:cubicBezTo>
                    <a:pt x="27507" y="2273"/>
                    <a:pt x="27422" y="2359"/>
                    <a:pt x="27354" y="2552"/>
                  </a:cubicBezTo>
                  <a:cubicBezTo>
                    <a:pt x="26953" y="3204"/>
                    <a:pt x="26752" y="4031"/>
                    <a:pt x="26852" y="4808"/>
                  </a:cubicBezTo>
                  <a:cubicBezTo>
                    <a:pt x="23369" y="7088"/>
                    <a:pt x="19534" y="8718"/>
                    <a:pt x="15775" y="10472"/>
                  </a:cubicBezTo>
                  <a:cubicBezTo>
                    <a:pt x="6426" y="16763"/>
                    <a:pt x="3995" y="29470"/>
                    <a:pt x="612" y="39495"/>
                  </a:cubicBezTo>
                  <a:cubicBezTo>
                    <a:pt x="0" y="42145"/>
                    <a:pt x="11999" y="46310"/>
                    <a:pt x="16386" y="46310"/>
                  </a:cubicBezTo>
                  <a:cubicBezTo>
                    <a:pt x="16853" y="46310"/>
                    <a:pt x="17234" y="46263"/>
                    <a:pt x="17504" y="46161"/>
                  </a:cubicBezTo>
                  <a:lnTo>
                    <a:pt x="17504" y="46161"/>
                  </a:lnTo>
                  <a:cubicBezTo>
                    <a:pt x="16978" y="48292"/>
                    <a:pt x="15699" y="52076"/>
                    <a:pt x="15699" y="52076"/>
                  </a:cubicBezTo>
                  <a:lnTo>
                    <a:pt x="15825" y="52628"/>
                  </a:lnTo>
                  <a:cubicBezTo>
                    <a:pt x="16401" y="54457"/>
                    <a:pt x="16928" y="56287"/>
                    <a:pt x="17579" y="58091"/>
                  </a:cubicBezTo>
                  <a:lnTo>
                    <a:pt x="17579" y="58066"/>
                  </a:lnTo>
                  <a:cubicBezTo>
                    <a:pt x="17704" y="58492"/>
                    <a:pt x="17905" y="59094"/>
                    <a:pt x="18055" y="59545"/>
                  </a:cubicBezTo>
                  <a:cubicBezTo>
                    <a:pt x="15549" y="64382"/>
                    <a:pt x="13419" y="69344"/>
                    <a:pt x="11539" y="74382"/>
                  </a:cubicBezTo>
                  <a:lnTo>
                    <a:pt x="63093" y="74382"/>
                  </a:lnTo>
                  <a:cubicBezTo>
                    <a:pt x="62667" y="71951"/>
                    <a:pt x="62191" y="69520"/>
                    <a:pt x="61715" y="67089"/>
                  </a:cubicBezTo>
                  <a:cubicBezTo>
                    <a:pt x="62717" y="59119"/>
                    <a:pt x="63143" y="51049"/>
                    <a:pt x="62742" y="43003"/>
                  </a:cubicBezTo>
                  <a:cubicBezTo>
                    <a:pt x="62742" y="42678"/>
                    <a:pt x="62717" y="42352"/>
                    <a:pt x="62692" y="42026"/>
                  </a:cubicBezTo>
                  <a:cubicBezTo>
                    <a:pt x="63218" y="41424"/>
                    <a:pt x="63645" y="40748"/>
                    <a:pt x="63995" y="40046"/>
                  </a:cubicBezTo>
                  <a:lnTo>
                    <a:pt x="63995" y="40021"/>
                  </a:lnTo>
                  <a:cubicBezTo>
                    <a:pt x="65148" y="37841"/>
                    <a:pt x="65048" y="35134"/>
                    <a:pt x="63870" y="32978"/>
                  </a:cubicBezTo>
                  <a:cubicBezTo>
                    <a:pt x="64146" y="32753"/>
                    <a:pt x="64371" y="32477"/>
                    <a:pt x="64597" y="32226"/>
                  </a:cubicBezTo>
                  <a:lnTo>
                    <a:pt x="64597" y="32226"/>
                  </a:lnTo>
                  <a:lnTo>
                    <a:pt x="64572" y="32252"/>
                  </a:lnTo>
                  <a:cubicBezTo>
                    <a:pt x="65224" y="31525"/>
                    <a:pt x="65925" y="30823"/>
                    <a:pt x="66777" y="30297"/>
                  </a:cubicBezTo>
                  <a:lnTo>
                    <a:pt x="66802" y="30297"/>
                  </a:lnTo>
                  <a:cubicBezTo>
                    <a:pt x="66828" y="30272"/>
                    <a:pt x="66878" y="30247"/>
                    <a:pt x="66903" y="30221"/>
                  </a:cubicBezTo>
                  <a:lnTo>
                    <a:pt x="66903" y="30221"/>
                  </a:lnTo>
                  <a:lnTo>
                    <a:pt x="66878" y="30246"/>
                  </a:lnTo>
                  <a:cubicBezTo>
                    <a:pt x="67905" y="29595"/>
                    <a:pt x="68983" y="28993"/>
                    <a:pt x="70211" y="28868"/>
                  </a:cubicBezTo>
                  <a:cubicBezTo>
                    <a:pt x="70272" y="28898"/>
                    <a:pt x="70333" y="28912"/>
                    <a:pt x="70391" y="28912"/>
                  </a:cubicBezTo>
                  <a:cubicBezTo>
                    <a:pt x="70719" y="28912"/>
                    <a:pt x="70979" y="28485"/>
                    <a:pt x="70787" y="28166"/>
                  </a:cubicBezTo>
                  <a:cubicBezTo>
                    <a:pt x="70662" y="27966"/>
                    <a:pt x="70437" y="27891"/>
                    <a:pt x="70211" y="27891"/>
                  </a:cubicBezTo>
                  <a:cubicBezTo>
                    <a:pt x="66477" y="21424"/>
                    <a:pt x="63043" y="14532"/>
                    <a:pt x="57504" y="9444"/>
                  </a:cubicBezTo>
                  <a:cubicBezTo>
                    <a:pt x="54547" y="6763"/>
                    <a:pt x="50562" y="6512"/>
                    <a:pt x="47203" y="4733"/>
                  </a:cubicBezTo>
                  <a:cubicBezTo>
                    <a:pt x="46426" y="4181"/>
                    <a:pt x="45775" y="3454"/>
                    <a:pt x="45248" y="2677"/>
                  </a:cubicBezTo>
                  <a:cubicBezTo>
                    <a:pt x="45462" y="1999"/>
                    <a:pt x="44085" y="0"/>
                    <a:pt x="43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9" name="Google Shape;35679;p83"/>
            <p:cNvSpPr/>
            <p:nvPr/>
          </p:nvSpPr>
          <p:spPr>
            <a:xfrm>
              <a:off x="2900525" y="3576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0" name="Google Shape;35680;p83"/>
            <p:cNvSpPr/>
            <p:nvPr/>
          </p:nvSpPr>
          <p:spPr>
            <a:xfrm>
              <a:off x="3289000" y="4532625"/>
              <a:ext cx="25" cy="1275"/>
            </a:xfrm>
            <a:custGeom>
              <a:avLst/>
              <a:gdLst/>
              <a:ahLst/>
              <a:cxnLst/>
              <a:rect l="l" t="t" r="r" b="b"/>
              <a:pathLst>
                <a:path w="1" h="51" extrusionOk="0">
                  <a:moveTo>
                    <a:pt x="0" y="0"/>
                  </a:moveTo>
                  <a:lnTo>
                    <a:pt x="0" y="25"/>
                  </a:lnTo>
                  <a:lnTo>
                    <a:pt x="0" y="51"/>
                  </a:lnTo>
                  <a:close/>
                </a:path>
              </a:pathLst>
            </a:custGeom>
            <a:solidFill>
              <a:srgbClr val="DD4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1" name="Google Shape;35681;p83"/>
            <p:cNvSpPr/>
            <p:nvPr/>
          </p:nvSpPr>
          <p:spPr>
            <a:xfrm>
              <a:off x="2158025" y="3777600"/>
              <a:ext cx="117200" cy="834625"/>
            </a:xfrm>
            <a:custGeom>
              <a:avLst/>
              <a:gdLst/>
              <a:ahLst/>
              <a:cxnLst/>
              <a:rect l="l" t="t" r="r" b="b"/>
              <a:pathLst>
                <a:path w="4688" h="33385" extrusionOk="0">
                  <a:moveTo>
                    <a:pt x="728" y="1"/>
                  </a:moveTo>
                  <a:cubicBezTo>
                    <a:pt x="1304" y="1329"/>
                    <a:pt x="1780" y="2682"/>
                    <a:pt x="2131" y="4061"/>
                  </a:cubicBezTo>
                  <a:cubicBezTo>
                    <a:pt x="2532" y="5414"/>
                    <a:pt x="2808" y="6818"/>
                    <a:pt x="3008" y="8196"/>
                  </a:cubicBezTo>
                  <a:cubicBezTo>
                    <a:pt x="3409" y="10978"/>
                    <a:pt x="3485" y="13810"/>
                    <a:pt x="3209" y="16617"/>
                  </a:cubicBezTo>
                  <a:cubicBezTo>
                    <a:pt x="3159" y="17319"/>
                    <a:pt x="3059" y="18021"/>
                    <a:pt x="2958" y="18723"/>
                  </a:cubicBezTo>
                  <a:cubicBezTo>
                    <a:pt x="2883" y="19424"/>
                    <a:pt x="2783" y="20126"/>
                    <a:pt x="2683" y="20853"/>
                  </a:cubicBezTo>
                  <a:cubicBezTo>
                    <a:pt x="2507" y="22256"/>
                    <a:pt x="2257" y="23660"/>
                    <a:pt x="2031" y="25064"/>
                  </a:cubicBezTo>
                  <a:cubicBezTo>
                    <a:pt x="1780" y="26467"/>
                    <a:pt x="1505" y="27845"/>
                    <a:pt x="1129" y="29224"/>
                  </a:cubicBezTo>
                  <a:cubicBezTo>
                    <a:pt x="978" y="29926"/>
                    <a:pt x="778" y="30602"/>
                    <a:pt x="577" y="31304"/>
                  </a:cubicBezTo>
                  <a:cubicBezTo>
                    <a:pt x="352" y="31981"/>
                    <a:pt x="151" y="32683"/>
                    <a:pt x="1" y="33384"/>
                  </a:cubicBezTo>
                  <a:cubicBezTo>
                    <a:pt x="277" y="32708"/>
                    <a:pt x="602" y="32081"/>
                    <a:pt x="903" y="31429"/>
                  </a:cubicBezTo>
                  <a:cubicBezTo>
                    <a:pt x="1229" y="30778"/>
                    <a:pt x="1505" y="30101"/>
                    <a:pt x="1755" y="29424"/>
                  </a:cubicBezTo>
                  <a:cubicBezTo>
                    <a:pt x="2282" y="28071"/>
                    <a:pt x="2683" y="26693"/>
                    <a:pt x="3034" y="25289"/>
                  </a:cubicBezTo>
                  <a:cubicBezTo>
                    <a:pt x="3735" y="22457"/>
                    <a:pt x="4212" y="19625"/>
                    <a:pt x="4512" y="16743"/>
                  </a:cubicBezTo>
                  <a:cubicBezTo>
                    <a:pt x="4562" y="16367"/>
                    <a:pt x="4587" y="16016"/>
                    <a:pt x="4613" y="15640"/>
                  </a:cubicBezTo>
                  <a:lnTo>
                    <a:pt x="4638" y="14537"/>
                  </a:lnTo>
                  <a:cubicBezTo>
                    <a:pt x="4688" y="13810"/>
                    <a:pt x="4638" y="13083"/>
                    <a:pt x="4613" y="12357"/>
                  </a:cubicBezTo>
                  <a:cubicBezTo>
                    <a:pt x="4512" y="10903"/>
                    <a:pt x="4362" y="9449"/>
                    <a:pt x="4036" y="8021"/>
                  </a:cubicBezTo>
                  <a:cubicBezTo>
                    <a:pt x="3735" y="6592"/>
                    <a:pt x="3309" y="5189"/>
                    <a:pt x="2758" y="3835"/>
                  </a:cubicBezTo>
                  <a:cubicBezTo>
                    <a:pt x="2206" y="2507"/>
                    <a:pt x="1580" y="1179"/>
                    <a:pt x="728" y="1"/>
                  </a:cubicBezTo>
                  <a:close/>
                </a:path>
              </a:pathLst>
            </a:custGeom>
            <a:solidFill>
              <a:srgbClr val="D84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2" name="Google Shape;35682;p83"/>
            <p:cNvSpPr/>
            <p:nvPr/>
          </p:nvSpPr>
          <p:spPr>
            <a:xfrm>
              <a:off x="3093500" y="3820200"/>
              <a:ext cx="327725" cy="682400"/>
            </a:xfrm>
            <a:custGeom>
              <a:avLst/>
              <a:gdLst/>
              <a:ahLst/>
              <a:cxnLst/>
              <a:rect l="l" t="t" r="r" b="b"/>
              <a:pathLst>
                <a:path w="13109" h="27296" extrusionOk="0">
                  <a:moveTo>
                    <a:pt x="1" y="1"/>
                  </a:moveTo>
                  <a:lnTo>
                    <a:pt x="1" y="1"/>
                  </a:lnTo>
                  <a:cubicBezTo>
                    <a:pt x="276" y="8823"/>
                    <a:pt x="13109" y="19324"/>
                    <a:pt x="8096" y="26793"/>
                  </a:cubicBezTo>
                  <a:lnTo>
                    <a:pt x="8096" y="26818"/>
                  </a:lnTo>
                  <a:cubicBezTo>
                    <a:pt x="7929" y="27149"/>
                    <a:pt x="7896" y="27296"/>
                    <a:pt x="7955" y="27296"/>
                  </a:cubicBezTo>
                  <a:cubicBezTo>
                    <a:pt x="8269" y="27296"/>
                    <a:pt x="11154" y="23169"/>
                    <a:pt x="10226" y="20302"/>
                  </a:cubicBezTo>
                  <a:cubicBezTo>
                    <a:pt x="10001" y="18974"/>
                    <a:pt x="9274" y="17796"/>
                    <a:pt x="8572" y="16668"/>
                  </a:cubicBezTo>
                  <a:lnTo>
                    <a:pt x="8572" y="16693"/>
                  </a:lnTo>
                  <a:cubicBezTo>
                    <a:pt x="7419" y="15039"/>
                    <a:pt x="6417" y="13284"/>
                    <a:pt x="5489" y="11505"/>
                  </a:cubicBezTo>
                  <a:cubicBezTo>
                    <a:pt x="4738" y="10001"/>
                    <a:pt x="3986" y="8497"/>
                    <a:pt x="3259" y="6968"/>
                  </a:cubicBezTo>
                  <a:lnTo>
                    <a:pt x="3259" y="6968"/>
                  </a:lnTo>
                  <a:lnTo>
                    <a:pt x="3284" y="6994"/>
                  </a:lnTo>
                  <a:lnTo>
                    <a:pt x="3259" y="6943"/>
                  </a:lnTo>
                  <a:lnTo>
                    <a:pt x="3259" y="6943"/>
                  </a:lnTo>
                  <a:cubicBezTo>
                    <a:pt x="2332" y="4888"/>
                    <a:pt x="1379" y="2833"/>
                    <a:pt x="352" y="803"/>
                  </a:cubicBezTo>
                  <a:cubicBezTo>
                    <a:pt x="327" y="753"/>
                    <a:pt x="301" y="728"/>
                    <a:pt x="276" y="678"/>
                  </a:cubicBezTo>
                  <a:lnTo>
                    <a:pt x="276" y="678"/>
                  </a:lnTo>
                  <a:lnTo>
                    <a:pt x="301" y="703"/>
                  </a:lnTo>
                  <a:cubicBezTo>
                    <a:pt x="201" y="477"/>
                    <a:pt x="101" y="277"/>
                    <a:pt x="26" y="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D84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3" name="Google Shape;35683;p83"/>
            <p:cNvSpPr/>
            <p:nvPr/>
          </p:nvSpPr>
          <p:spPr>
            <a:xfrm>
              <a:off x="2110450" y="4757825"/>
              <a:ext cx="250600" cy="559925"/>
            </a:xfrm>
            <a:custGeom>
              <a:avLst/>
              <a:gdLst/>
              <a:ahLst/>
              <a:cxnLst/>
              <a:rect l="l" t="t" r="r" b="b"/>
              <a:pathLst>
                <a:path w="10024" h="22397" extrusionOk="0">
                  <a:moveTo>
                    <a:pt x="2932" y="8612"/>
                  </a:moveTo>
                  <a:cubicBezTo>
                    <a:pt x="2957" y="8787"/>
                    <a:pt x="3007" y="8962"/>
                    <a:pt x="3032" y="9113"/>
                  </a:cubicBezTo>
                  <a:cubicBezTo>
                    <a:pt x="2957" y="8912"/>
                    <a:pt x="2932" y="8737"/>
                    <a:pt x="2932" y="8612"/>
                  </a:cubicBezTo>
                  <a:close/>
                  <a:moveTo>
                    <a:pt x="142" y="0"/>
                  </a:moveTo>
                  <a:cubicBezTo>
                    <a:pt x="1" y="0"/>
                    <a:pt x="242" y="1094"/>
                    <a:pt x="1052" y="3850"/>
                  </a:cubicBezTo>
                  <a:lnTo>
                    <a:pt x="1027" y="3799"/>
                  </a:lnTo>
                  <a:lnTo>
                    <a:pt x="1027" y="3799"/>
                  </a:lnTo>
                  <a:cubicBezTo>
                    <a:pt x="2957" y="9940"/>
                    <a:pt x="3809" y="16957"/>
                    <a:pt x="7393" y="22396"/>
                  </a:cubicBezTo>
                  <a:lnTo>
                    <a:pt x="7744" y="22396"/>
                  </a:lnTo>
                  <a:cubicBezTo>
                    <a:pt x="5764" y="18261"/>
                    <a:pt x="4034" y="13699"/>
                    <a:pt x="3032" y="9113"/>
                  </a:cubicBezTo>
                  <a:lnTo>
                    <a:pt x="3032" y="9113"/>
                  </a:lnTo>
                  <a:cubicBezTo>
                    <a:pt x="3891" y="11575"/>
                    <a:pt x="9457" y="19763"/>
                    <a:pt x="9899" y="19763"/>
                  </a:cubicBezTo>
                  <a:cubicBezTo>
                    <a:pt x="10023" y="19763"/>
                    <a:pt x="9738" y="19108"/>
                    <a:pt x="8821" y="17484"/>
                  </a:cubicBezTo>
                  <a:cubicBezTo>
                    <a:pt x="8521" y="17033"/>
                    <a:pt x="8220" y="16581"/>
                    <a:pt x="7944" y="16130"/>
                  </a:cubicBezTo>
                  <a:lnTo>
                    <a:pt x="7944" y="16130"/>
                  </a:lnTo>
                  <a:lnTo>
                    <a:pt x="7969" y="16180"/>
                  </a:lnTo>
                  <a:cubicBezTo>
                    <a:pt x="6430" y="14996"/>
                    <a:pt x="665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4" name="Google Shape;35684;p83"/>
            <p:cNvSpPr/>
            <p:nvPr/>
          </p:nvSpPr>
          <p:spPr>
            <a:xfrm>
              <a:off x="2183725" y="4973100"/>
              <a:ext cx="2525" cy="12550"/>
            </a:xfrm>
            <a:custGeom>
              <a:avLst/>
              <a:gdLst/>
              <a:ahLst/>
              <a:cxnLst/>
              <a:rect l="l" t="t" r="r" b="b"/>
              <a:pathLst>
                <a:path w="101" h="502" extrusionOk="0">
                  <a:moveTo>
                    <a:pt x="1" y="1"/>
                  </a:moveTo>
                  <a:cubicBezTo>
                    <a:pt x="1" y="126"/>
                    <a:pt x="26" y="301"/>
                    <a:pt x="101" y="502"/>
                  </a:cubicBezTo>
                  <a:cubicBezTo>
                    <a:pt x="76" y="351"/>
                    <a:pt x="26" y="176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5" name="Google Shape;35685;p83"/>
            <p:cNvSpPr/>
            <p:nvPr/>
          </p:nvSpPr>
          <p:spPr>
            <a:xfrm>
              <a:off x="2403075" y="3550150"/>
              <a:ext cx="437325" cy="186425"/>
            </a:xfrm>
            <a:custGeom>
              <a:avLst/>
              <a:gdLst/>
              <a:ahLst/>
              <a:cxnLst/>
              <a:rect l="l" t="t" r="r" b="b"/>
              <a:pathLst>
                <a:path w="17493" h="7457" extrusionOk="0">
                  <a:moveTo>
                    <a:pt x="17492" y="1"/>
                  </a:moveTo>
                  <a:lnTo>
                    <a:pt x="17492" y="1"/>
                  </a:lnTo>
                  <a:cubicBezTo>
                    <a:pt x="17242" y="302"/>
                    <a:pt x="17267" y="903"/>
                    <a:pt x="17066" y="1304"/>
                  </a:cubicBezTo>
                  <a:lnTo>
                    <a:pt x="17066" y="1279"/>
                  </a:lnTo>
                  <a:cubicBezTo>
                    <a:pt x="15701" y="4808"/>
                    <a:pt x="12358" y="6462"/>
                    <a:pt x="8908" y="6462"/>
                  </a:cubicBezTo>
                  <a:cubicBezTo>
                    <a:pt x="5963" y="6462"/>
                    <a:pt x="2940" y="5257"/>
                    <a:pt x="1001" y="2983"/>
                  </a:cubicBezTo>
                  <a:cubicBezTo>
                    <a:pt x="589" y="2495"/>
                    <a:pt x="346" y="2307"/>
                    <a:pt x="230" y="2307"/>
                  </a:cubicBezTo>
                  <a:cubicBezTo>
                    <a:pt x="1" y="2307"/>
                    <a:pt x="267" y="3044"/>
                    <a:pt x="700" y="3660"/>
                  </a:cubicBezTo>
                  <a:cubicBezTo>
                    <a:pt x="2482" y="6214"/>
                    <a:pt x="5588" y="7456"/>
                    <a:pt x="8648" y="7456"/>
                  </a:cubicBezTo>
                  <a:cubicBezTo>
                    <a:pt x="13036" y="7456"/>
                    <a:pt x="17330" y="4903"/>
                    <a:pt x="17492" y="1"/>
                  </a:cubicBezTo>
                  <a:close/>
                </a:path>
              </a:pathLst>
            </a:custGeom>
            <a:solidFill>
              <a:srgbClr val="D84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6" name="Google Shape;35686;p83"/>
            <p:cNvSpPr/>
            <p:nvPr/>
          </p:nvSpPr>
          <p:spPr>
            <a:xfrm>
              <a:off x="3285250" y="3213075"/>
              <a:ext cx="1021325" cy="1797650"/>
            </a:xfrm>
            <a:custGeom>
              <a:avLst/>
              <a:gdLst/>
              <a:ahLst/>
              <a:cxnLst/>
              <a:rect l="l" t="t" r="r" b="b"/>
              <a:pathLst>
                <a:path w="40853" h="71906" extrusionOk="0">
                  <a:moveTo>
                    <a:pt x="32807" y="0"/>
                  </a:moveTo>
                  <a:cubicBezTo>
                    <a:pt x="31078" y="1404"/>
                    <a:pt x="30526" y="3985"/>
                    <a:pt x="28847" y="5564"/>
                  </a:cubicBezTo>
                  <a:cubicBezTo>
                    <a:pt x="26842" y="8697"/>
                    <a:pt x="22206" y="10802"/>
                    <a:pt x="23158" y="15038"/>
                  </a:cubicBezTo>
                  <a:cubicBezTo>
                    <a:pt x="23183" y="15765"/>
                    <a:pt x="23183" y="16491"/>
                    <a:pt x="23283" y="17193"/>
                  </a:cubicBezTo>
                  <a:cubicBezTo>
                    <a:pt x="17970" y="27319"/>
                    <a:pt x="14612" y="35163"/>
                    <a:pt x="12005" y="46266"/>
                  </a:cubicBezTo>
                  <a:cubicBezTo>
                    <a:pt x="10752" y="43685"/>
                    <a:pt x="9499" y="41103"/>
                    <a:pt x="8095" y="38597"/>
                  </a:cubicBezTo>
                  <a:cubicBezTo>
                    <a:pt x="8017" y="38675"/>
                    <a:pt x="7909" y="38714"/>
                    <a:pt x="7803" y="38714"/>
                  </a:cubicBezTo>
                  <a:cubicBezTo>
                    <a:pt x="7739" y="38714"/>
                    <a:pt x="7675" y="38700"/>
                    <a:pt x="7619" y="38672"/>
                  </a:cubicBezTo>
                  <a:cubicBezTo>
                    <a:pt x="6391" y="38797"/>
                    <a:pt x="5313" y="39399"/>
                    <a:pt x="4286" y="40050"/>
                  </a:cubicBezTo>
                  <a:lnTo>
                    <a:pt x="4311" y="40025"/>
                  </a:lnTo>
                  <a:lnTo>
                    <a:pt x="4311" y="40025"/>
                  </a:lnTo>
                  <a:cubicBezTo>
                    <a:pt x="4286" y="40051"/>
                    <a:pt x="4236" y="40076"/>
                    <a:pt x="4210" y="40101"/>
                  </a:cubicBezTo>
                  <a:lnTo>
                    <a:pt x="4185" y="40101"/>
                  </a:lnTo>
                  <a:cubicBezTo>
                    <a:pt x="3333" y="40627"/>
                    <a:pt x="2632" y="41329"/>
                    <a:pt x="1980" y="42056"/>
                  </a:cubicBezTo>
                  <a:lnTo>
                    <a:pt x="2005" y="42030"/>
                  </a:lnTo>
                  <a:lnTo>
                    <a:pt x="2005" y="42030"/>
                  </a:lnTo>
                  <a:cubicBezTo>
                    <a:pt x="1779" y="42281"/>
                    <a:pt x="1554" y="42557"/>
                    <a:pt x="1278" y="42782"/>
                  </a:cubicBezTo>
                  <a:cubicBezTo>
                    <a:pt x="2456" y="44938"/>
                    <a:pt x="2556" y="47645"/>
                    <a:pt x="1403" y="49825"/>
                  </a:cubicBezTo>
                  <a:lnTo>
                    <a:pt x="1403" y="49850"/>
                  </a:lnTo>
                  <a:cubicBezTo>
                    <a:pt x="1053" y="50552"/>
                    <a:pt x="626" y="51228"/>
                    <a:pt x="100" y="51830"/>
                  </a:cubicBezTo>
                  <a:cubicBezTo>
                    <a:pt x="124" y="52141"/>
                    <a:pt x="148" y="52474"/>
                    <a:pt x="150" y="52787"/>
                  </a:cubicBezTo>
                  <a:lnTo>
                    <a:pt x="150" y="52787"/>
                  </a:lnTo>
                  <a:cubicBezTo>
                    <a:pt x="0" y="57070"/>
                    <a:pt x="678" y="60127"/>
                    <a:pt x="3609" y="63409"/>
                  </a:cubicBezTo>
                  <a:lnTo>
                    <a:pt x="3634" y="63434"/>
                  </a:lnTo>
                  <a:lnTo>
                    <a:pt x="3684" y="63484"/>
                  </a:lnTo>
                  <a:cubicBezTo>
                    <a:pt x="8208" y="69494"/>
                    <a:pt x="11915" y="71906"/>
                    <a:pt x="14975" y="71906"/>
                  </a:cubicBezTo>
                  <a:cubicBezTo>
                    <a:pt x="21257" y="71906"/>
                    <a:pt x="24817" y="61749"/>
                    <a:pt x="27143" y="51705"/>
                  </a:cubicBezTo>
                  <a:cubicBezTo>
                    <a:pt x="28346" y="44888"/>
                    <a:pt x="29073" y="41304"/>
                    <a:pt x="29825" y="34436"/>
                  </a:cubicBezTo>
                  <a:cubicBezTo>
                    <a:pt x="30025" y="30677"/>
                    <a:pt x="30201" y="26867"/>
                    <a:pt x="31429" y="23283"/>
                  </a:cubicBezTo>
                  <a:cubicBezTo>
                    <a:pt x="31492" y="23285"/>
                    <a:pt x="31555" y="23286"/>
                    <a:pt x="31617" y="23286"/>
                  </a:cubicBezTo>
                  <a:cubicBezTo>
                    <a:pt x="36979" y="23286"/>
                    <a:pt x="40677" y="18012"/>
                    <a:pt x="40652" y="12983"/>
                  </a:cubicBezTo>
                  <a:cubicBezTo>
                    <a:pt x="40627" y="12381"/>
                    <a:pt x="40552" y="11780"/>
                    <a:pt x="40326" y="11228"/>
                  </a:cubicBezTo>
                  <a:cubicBezTo>
                    <a:pt x="40727" y="9699"/>
                    <a:pt x="40852" y="7419"/>
                    <a:pt x="39374" y="6441"/>
                  </a:cubicBezTo>
                  <a:cubicBezTo>
                    <a:pt x="39604" y="4003"/>
                    <a:pt x="39007" y="3250"/>
                    <a:pt x="38002" y="3250"/>
                  </a:cubicBezTo>
                  <a:cubicBezTo>
                    <a:pt x="36931" y="3250"/>
                    <a:pt x="35397" y="4105"/>
                    <a:pt x="33910" y="4687"/>
                  </a:cubicBezTo>
                  <a:cubicBezTo>
                    <a:pt x="33835" y="3308"/>
                    <a:pt x="34762" y="226"/>
                    <a:pt x="32807" y="0"/>
                  </a:cubicBezTo>
                  <a:close/>
                </a:path>
              </a:pathLst>
            </a:custGeom>
            <a:solidFill>
              <a:srgbClr val="FDE3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7" name="Google Shape;35687;p83"/>
            <p:cNvSpPr/>
            <p:nvPr/>
          </p:nvSpPr>
          <p:spPr>
            <a:xfrm>
              <a:off x="3955675" y="3358425"/>
              <a:ext cx="224950" cy="380350"/>
            </a:xfrm>
            <a:custGeom>
              <a:avLst/>
              <a:gdLst/>
              <a:ahLst/>
              <a:cxnLst/>
              <a:rect l="l" t="t" r="r" b="b"/>
              <a:pathLst>
                <a:path w="8998" h="15214" extrusionOk="0">
                  <a:moveTo>
                    <a:pt x="0" y="1"/>
                  </a:moveTo>
                  <a:lnTo>
                    <a:pt x="0" y="15214"/>
                  </a:lnTo>
                  <a:lnTo>
                    <a:pt x="8998" y="15214"/>
                  </a:lnTo>
                  <a:lnTo>
                    <a:pt x="8998" y="1"/>
                  </a:lnTo>
                  <a:close/>
                </a:path>
              </a:pathLst>
            </a:custGeom>
            <a:solidFill>
              <a:srgbClr val="FCD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8" name="Google Shape;35688;p83"/>
            <p:cNvSpPr/>
            <p:nvPr/>
          </p:nvSpPr>
          <p:spPr>
            <a:xfrm>
              <a:off x="3533350" y="4206800"/>
              <a:ext cx="90250" cy="612125"/>
            </a:xfrm>
            <a:custGeom>
              <a:avLst/>
              <a:gdLst/>
              <a:ahLst/>
              <a:cxnLst/>
              <a:rect l="l" t="t" r="r" b="b"/>
              <a:pathLst>
                <a:path w="3610" h="24485" extrusionOk="0">
                  <a:moveTo>
                    <a:pt x="3610" y="1"/>
                  </a:moveTo>
                  <a:lnTo>
                    <a:pt x="3610" y="1"/>
                  </a:lnTo>
                  <a:cubicBezTo>
                    <a:pt x="1505" y="6868"/>
                    <a:pt x="1" y="14211"/>
                    <a:pt x="1354" y="21404"/>
                  </a:cubicBezTo>
                  <a:lnTo>
                    <a:pt x="1354" y="21379"/>
                  </a:lnTo>
                  <a:lnTo>
                    <a:pt x="1379" y="21454"/>
                  </a:lnTo>
                  <a:lnTo>
                    <a:pt x="1354" y="21429"/>
                  </a:lnTo>
                  <a:lnTo>
                    <a:pt x="1354" y="21429"/>
                  </a:lnTo>
                  <a:cubicBezTo>
                    <a:pt x="1530" y="22432"/>
                    <a:pt x="1730" y="23434"/>
                    <a:pt x="2031" y="24412"/>
                  </a:cubicBezTo>
                  <a:cubicBezTo>
                    <a:pt x="2096" y="24462"/>
                    <a:pt x="2143" y="24484"/>
                    <a:pt x="2178" y="24484"/>
                  </a:cubicBezTo>
                  <a:cubicBezTo>
                    <a:pt x="2382" y="24484"/>
                    <a:pt x="2106" y="23703"/>
                    <a:pt x="2106" y="23510"/>
                  </a:cubicBezTo>
                  <a:lnTo>
                    <a:pt x="2106" y="23535"/>
                  </a:lnTo>
                  <a:cubicBezTo>
                    <a:pt x="1906" y="22357"/>
                    <a:pt x="1805" y="21179"/>
                    <a:pt x="1730" y="19976"/>
                  </a:cubicBezTo>
                  <a:lnTo>
                    <a:pt x="1730" y="20001"/>
                  </a:lnTo>
                  <a:cubicBezTo>
                    <a:pt x="1479" y="13961"/>
                    <a:pt x="2933" y="3785"/>
                    <a:pt x="3610" y="1"/>
                  </a:cubicBezTo>
                  <a:close/>
                </a:path>
              </a:pathLst>
            </a:custGeom>
            <a:solidFill>
              <a:srgbClr val="EFA8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9" name="Google Shape;35689;p83"/>
            <p:cNvSpPr/>
            <p:nvPr/>
          </p:nvSpPr>
          <p:spPr>
            <a:xfrm>
              <a:off x="4015200" y="3304550"/>
              <a:ext cx="141000" cy="159175"/>
            </a:xfrm>
            <a:custGeom>
              <a:avLst/>
              <a:gdLst/>
              <a:ahLst/>
              <a:cxnLst/>
              <a:rect l="l" t="t" r="r" b="b"/>
              <a:pathLst>
                <a:path w="5640" h="6367" extrusionOk="0">
                  <a:moveTo>
                    <a:pt x="4712" y="0"/>
                  </a:moveTo>
                  <a:cubicBezTo>
                    <a:pt x="4361" y="752"/>
                    <a:pt x="4085" y="1554"/>
                    <a:pt x="3684" y="2306"/>
                  </a:cubicBezTo>
                  <a:lnTo>
                    <a:pt x="3684" y="2281"/>
                  </a:lnTo>
                  <a:cubicBezTo>
                    <a:pt x="3509" y="3710"/>
                    <a:pt x="0" y="5890"/>
                    <a:pt x="602" y="6366"/>
                  </a:cubicBezTo>
                  <a:cubicBezTo>
                    <a:pt x="2782" y="5163"/>
                    <a:pt x="5639" y="2532"/>
                    <a:pt x="4712" y="0"/>
                  </a:cubicBezTo>
                  <a:close/>
                </a:path>
              </a:pathLst>
            </a:custGeom>
            <a:solidFill>
              <a:srgbClr val="EFA8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0" name="Google Shape;35690;p83"/>
            <p:cNvSpPr/>
            <p:nvPr/>
          </p:nvSpPr>
          <p:spPr>
            <a:xfrm>
              <a:off x="4091625" y="1465050"/>
              <a:ext cx="1863450" cy="1356200"/>
            </a:xfrm>
            <a:custGeom>
              <a:avLst/>
              <a:gdLst/>
              <a:ahLst/>
              <a:cxnLst/>
              <a:rect l="l" t="t" r="r" b="b"/>
              <a:pathLst>
                <a:path w="74538" h="54248" extrusionOk="0">
                  <a:moveTo>
                    <a:pt x="70861" y="1"/>
                  </a:moveTo>
                  <a:cubicBezTo>
                    <a:pt x="68776" y="1"/>
                    <a:pt x="67015" y="2378"/>
                    <a:pt x="65039" y="3029"/>
                  </a:cubicBezTo>
                  <a:cubicBezTo>
                    <a:pt x="60001" y="5635"/>
                    <a:pt x="54412" y="6963"/>
                    <a:pt x="48748" y="7114"/>
                  </a:cubicBezTo>
                  <a:cubicBezTo>
                    <a:pt x="48405" y="7128"/>
                    <a:pt x="48064" y="7135"/>
                    <a:pt x="47724" y="7135"/>
                  </a:cubicBezTo>
                  <a:cubicBezTo>
                    <a:pt x="39807" y="7135"/>
                    <a:pt x="32577" y="3355"/>
                    <a:pt x="24863" y="2201"/>
                  </a:cubicBezTo>
                  <a:cubicBezTo>
                    <a:pt x="23357" y="1996"/>
                    <a:pt x="21811" y="1893"/>
                    <a:pt x="20249" y="1893"/>
                  </a:cubicBezTo>
                  <a:cubicBezTo>
                    <a:pt x="13238" y="1893"/>
                    <a:pt x="5923" y="3973"/>
                    <a:pt x="552" y="8217"/>
                  </a:cubicBezTo>
                  <a:cubicBezTo>
                    <a:pt x="502" y="8217"/>
                    <a:pt x="452" y="8242"/>
                    <a:pt x="427" y="8292"/>
                  </a:cubicBezTo>
                  <a:cubicBezTo>
                    <a:pt x="1" y="21299"/>
                    <a:pt x="1404" y="34357"/>
                    <a:pt x="1981" y="47390"/>
                  </a:cubicBezTo>
                  <a:cubicBezTo>
                    <a:pt x="2031" y="48893"/>
                    <a:pt x="2056" y="50422"/>
                    <a:pt x="2231" y="51926"/>
                  </a:cubicBezTo>
                  <a:cubicBezTo>
                    <a:pt x="1981" y="52152"/>
                    <a:pt x="1730" y="52377"/>
                    <a:pt x="1505" y="52603"/>
                  </a:cubicBezTo>
                  <a:cubicBezTo>
                    <a:pt x="1530" y="52328"/>
                    <a:pt x="1535" y="52227"/>
                    <a:pt x="1526" y="52227"/>
                  </a:cubicBezTo>
                  <a:lnTo>
                    <a:pt x="1526" y="52227"/>
                  </a:lnTo>
                  <a:cubicBezTo>
                    <a:pt x="1508" y="52227"/>
                    <a:pt x="1436" y="52598"/>
                    <a:pt x="1354" y="52828"/>
                  </a:cubicBezTo>
                  <a:cubicBezTo>
                    <a:pt x="1483" y="52935"/>
                    <a:pt x="1624" y="52979"/>
                    <a:pt x="1771" y="52979"/>
                  </a:cubicBezTo>
                  <a:cubicBezTo>
                    <a:pt x="2424" y="52979"/>
                    <a:pt x="3217" y="52115"/>
                    <a:pt x="3810" y="51951"/>
                  </a:cubicBezTo>
                  <a:cubicBezTo>
                    <a:pt x="9087" y="49243"/>
                    <a:pt x="14949" y="47935"/>
                    <a:pt x="20834" y="47935"/>
                  </a:cubicBezTo>
                  <a:cubicBezTo>
                    <a:pt x="23391" y="47935"/>
                    <a:pt x="25952" y="48182"/>
                    <a:pt x="28472" y="48668"/>
                  </a:cubicBezTo>
                  <a:cubicBezTo>
                    <a:pt x="36578" y="51044"/>
                    <a:pt x="45257" y="54248"/>
                    <a:pt x="53803" y="54248"/>
                  </a:cubicBezTo>
                  <a:cubicBezTo>
                    <a:pt x="57517" y="54248"/>
                    <a:pt x="61207" y="53643"/>
                    <a:pt x="64813" y="52101"/>
                  </a:cubicBezTo>
                  <a:cubicBezTo>
                    <a:pt x="66943" y="51124"/>
                    <a:pt x="74237" y="48868"/>
                    <a:pt x="74537" y="46788"/>
                  </a:cubicBezTo>
                  <a:cubicBezTo>
                    <a:pt x="74537" y="46638"/>
                    <a:pt x="74537" y="46487"/>
                    <a:pt x="74512" y="46337"/>
                  </a:cubicBezTo>
                  <a:lnTo>
                    <a:pt x="74512" y="46387"/>
                  </a:lnTo>
                  <a:cubicBezTo>
                    <a:pt x="74487" y="45861"/>
                    <a:pt x="74462" y="45309"/>
                    <a:pt x="74437" y="44758"/>
                  </a:cubicBezTo>
                  <a:lnTo>
                    <a:pt x="74437" y="44833"/>
                  </a:lnTo>
                  <a:cubicBezTo>
                    <a:pt x="73886" y="29921"/>
                    <a:pt x="73635" y="14733"/>
                    <a:pt x="71355" y="46"/>
                  </a:cubicBezTo>
                  <a:cubicBezTo>
                    <a:pt x="71188" y="15"/>
                    <a:pt x="71023" y="1"/>
                    <a:pt x="708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1" name="Google Shape;35691;p83"/>
            <p:cNvSpPr/>
            <p:nvPr/>
          </p:nvSpPr>
          <p:spPr>
            <a:xfrm>
              <a:off x="4671825" y="1787000"/>
              <a:ext cx="711825" cy="712425"/>
            </a:xfrm>
            <a:custGeom>
              <a:avLst/>
              <a:gdLst/>
              <a:ahLst/>
              <a:cxnLst/>
              <a:rect l="l" t="t" r="r" b="b"/>
              <a:pathLst>
                <a:path w="28473" h="28497" extrusionOk="0">
                  <a:moveTo>
                    <a:pt x="14237" y="0"/>
                  </a:moveTo>
                  <a:cubicBezTo>
                    <a:pt x="6367" y="0"/>
                    <a:pt x="1" y="6391"/>
                    <a:pt x="1" y="14261"/>
                  </a:cubicBezTo>
                  <a:cubicBezTo>
                    <a:pt x="1" y="22106"/>
                    <a:pt x="6367" y="28497"/>
                    <a:pt x="14237" y="28497"/>
                  </a:cubicBezTo>
                  <a:cubicBezTo>
                    <a:pt x="22106" y="28497"/>
                    <a:pt x="28472" y="22106"/>
                    <a:pt x="28472" y="14261"/>
                  </a:cubicBezTo>
                  <a:cubicBezTo>
                    <a:pt x="28472" y="6391"/>
                    <a:pt x="22106" y="0"/>
                    <a:pt x="14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2" name="Google Shape;35692;p83"/>
            <p:cNvSpPr/>
            <p:nvPr/>
          </p:nvSpPr>
          <p:spPr>
            <a:xfrm>
              <a:off x="4054675" y="1619800"/>
              <a:ext cx="189475" cy="2271575"/>
            </a:xfrm>
            <a:custGeom>
              <a:avLst/>
              <a:gdLst/>
              <a:ahLst/>
              <a:cxnLst/>
              <a:rect l="l" t="t" r="r" b="b"/>
              <a:pathLst>
                <a:path w="7579" h="90863" extrusionOk="0">
                  <a:moveTo>
                    <a:pt x="970" y="0"/>
                  </a:moveTo>
                  <a:cubicBezTo>
                    <a:pt x="735" y="0"/>
                    <a:pt x="476" y="124"/>
                    <a:pt x="201" y="423"/>
                  </a:cubicBezTo>
                  <a:cubicBezTo>
                    <a:pt x="175" y="4007"/>
                    <a:pt x="0" y="7816"/>
                    <a:pt x="576" y="11400"/>
                  </a:cubicBezTo>
                  <a:cubicBezTo>
                    <a:pt x="702" y="23656"/>
                    <a:pt x="1278" y="35937"/>
                    <a:pt x="2080" y="48167"/>
                  </a:cubicBezTo>
                  <a:lnTo>
                    <a:pt x="2080" y="48142"/>
                  </a:lnTo>
                  <a:cubicBezTo>
                    <a:pt x="2331" y="52202"/>
                    <a:pt x="2707" y="56287"/>
                    <a:pt x="2983" y="60373"/>
                  </a:cubicBezTo>
                  <a:lnTo>
                    <a:pt x="2957" y="60298"/>
                  </a:lnTo>
                  <a:lnTo>
                    <a:pt x="2957" y="60298"/>
                  </a:lnTo>
                  <a:cubicBezTo>
                    <a:pt x="3058" y="61576"/>
                    <a:pt x="3133" y="62854"/>
                    <a:pt x="3208" y="64132"/>
                  </a:cubicBezTo>
                  <a:lnTo>
                    <a:pt x="3208" y="64107"/>
                  </a:lnTo>
                  <a:lnTo>
                    <a:pt x="3233" y="64157"/>
                  </a:lnTo>
                  <a:lnTo>
                    <a:pt x="3208" y="64157"/>
                  </a:lnTo>
                  <a:cubicBezTo>
                    <a:pt x="3258" y="64558"/>
                    <a:pt x="3283" y="64959"/>
                    <a:pt x="3308" y="65360"/>
                  </a:cubicBezTo>
                  <a:lnTo>
                    <a:pt x="3308" y="65335"/>
                  </a:lnTo>
                  <a:cubicBezTo>
                    <a:pt x="3484" y="67892"/>
                    <a:pt x="3609" y="70473"/>
                    <a:pt x="3759" y="73029"/>
                  </a:cubicBezTo>
                  <a:lnTo>
                    <a:pt x="3785" y="73080"/>
                  </a:lnTo>
                  <a:lnTo>
                    <a:pt x="3759" y="73080"/>
                  </a:lnTo>
                  <a:cubicBezTo>
                    <a:pt x="3985" y="76313"/>
                    <a:pt x="4110" y="79546"/>
                    <a:pt x="4336" y="82779"/>
                  </a:cubicBezTo>
                  <a:lnTo>
                    <a:pt x="4336" y="82829"/>
                  </a:lnTo>
                  <a:lnTo>
                    <a:pt x="4336" y="82829"/>
                  </a:lnTo>
                  <a:cubicBezTo>
                    <a:pt x="4712" y="85410"/>
                    <a:pt x="4186" y="88343"/>
                    <a:pt x="5188" y="90749"/>
                  </a:cubicBezTo>
                  <a:cubicBezTo>
                    <a:pt x="5409" y="90827"/>
                    <a:pt x="5603" y="90863"/>
                    <a:pt x="5773" y="90863"/>
                  </a:cubicBezTo>
                  <a:cubicBezTo>
                    <a:pt x="7579" y="90863"/>
                    <a:pt x="6740" y="86816"/>
                    <a:pt x="6717" y="85511"/>
                  </a:cubicBezTo>
                  <a:cubicBezTo>
                    <a:pt x="5915" y="76137"/>
                    <a:pt x="5790" y="66714"/>
                    <a:pt x="5088" y="57315"/>
                  </a:cubicBezTo>
                  <a:lnTo>
                    <a:pt x="5088" y="57290"/>
                  </a:lnTo>
                  <a:cubicBezTo>
                    <a:pt x="4912" y="54232"/>
                    <a:pt x="4712" y="51175"/>
                    <a:pt x="4486" y="48142"/>
                  </a:cubicBezTo>
                  <a:lnTo>
                    <a:pt x="4486" y="48117"/>
                  </a:lnTo>
                  <a:cubicBezTo>
                    <a:pt x="4286" y="45460"/>
                    <a:pt x="4135" y="42779"/>
                    <a:pt x="3985" y="40097"/>
                  </a:cubicBezTo>
                  <a:lnTo>
                    <a:pt x="3985" y="40172"/>
                  </a:lnTo>
                  <a:cubicBezTo>
                    <a:pt x="3083" y="27540"/>
                    <a:pt x="3384" y="14809"/>
                    <a:pt x="2306" y="2227"/>
                  </a:cubicBezTo>
                  <a:cubicBezTo>
                    <a:pt x="2286" y="1396"/>
                    <a:pt x="1761" y="0"/>
                    <a:pt x="9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3" name="Google Shape;35693;p83"/>
            <p:cNvSpPr/>
            <p:nvPr/>
          </p:nvSpPr>
          <p:spPr>
            <a:xfrm>
              <a:off x="4249525" y="2494400"/>
              <a:ext cx="25" cy="3150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125"/>
                  </a:moveTo>
                  <a:cubicBezTo>
                    <a:pt x="1" y="125"/>
                    <a:pt x="1" y="100"/>
                    <a:pt x="1" y="100"/>
                  </a:cubicBezTo>
                  <a:lnTo>
                    <a:pt x="1" y="125"/>
                  </a:lnTo>
                  <a:close/>
                  <a:moveTo>
                    <a:pt x="1" y="100"/>
                  </a:moveTo>
                  <a:lnTo>
                    <a:pt x="1" y="50"/>
                  </a:lnTo>
                  <a:lnTo>
                    <a:pt x="1" y="0"/>
                  </a:lnTo>
                  <a:cubicBezTo>
                    <a:pt x="1" y="25"/>
                    <a:pt x="1" y="75"/>
                    <a:pt x="1" y="1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4" name="Google Shape;35694;p83"/>
            <p:cNvSpPr/>
            <p:nvPr/>
          </p:nvSpPr>
          <p:spPr>
            <a:xfrm>
              <a:off x="4008925" y="3294350"/>
              <a:ext cx="297650" cy="431275"/>
            </a:xfrm>
            <a:custGeom>
              <a:avLst/>
              <a:gdLst/>
              <a:ahLst/>
              <a:cxnLst/>
              <a:rect l="l" t="t" r="r" b="b"/>
              <a:pathLst>
                <a:path w="11906" h="17251" extrusionOk="0">
                  <a:moveTo>
                    <a:pt x="9043" y="1"/>
                  </a:moveTo>
                  <a:cubicBezTo>
                    <a:pt x="8785" y="1"/>
                    <a:pt x="8500" y="50"/>
                    <a:pt x="8196" y="133"/>
                  </a:cubicBezTo>
                  <a:cubicBezTo>
                    <a:pt x="8046" y="483"/>
                    <a:pt x="7895" y="809"/>
                    <a:pt x="7695" y="1110"/>
                  </a:cubicBezTo>
                  <a:cubicBezTo>
                    <a:pt x="7193" y="1887"/>
                    <a:pt x="6617" y="2639"/>
                    <a:pt x="5990" y="3341"/>
                  </a:cubicBezTo>
                  <a:cubicBezTo>
                    <a:pt x="5890" y="3441"/>
                    <a:pt x="5790" y="3541"/>
                    <a:pt x="5690" y="3666"/>
                  </a:cubicBezTo>
                  <a:cubicBezTo>
                    <a:pt x="5564" y="3792"/>
                    <a:pt x="5489" y="3892"/>
                    <a:pt x="5439" y="3942"/>
                  </a:cubicBezTo>
                  <a:cubicBezTo>
                    <a:pt x="5414" y="3992"/>
                    <a:pt x="5364" y="4042"/>
                    <a:pt x="5339" y="4067"/>
                  </a:cubicBezTo>
                  <a:cubicBezTo>
                    <a:pt x="4938" y="4619"/>
                    <a:pt x="4537" y="5145"/>
                    <a:pt x="4111" y="5697"/>
                  </a:cubicBezTo>
                  <a:cubicBezTo>
                    <a:pt x="3108" y="7000"/>
                    <a:pt x="1930" y="8128"/>
                    <a:pt x="802" y="9331"/>
                  </a:cubicBezTo>
                  <a:cubicBezTo>
                    <a:pt x="1040" y="9512"/>
                    <a:pt x="1293" y="9577"/>
                    <a:pt x="1567" y="9577"/>
                  </a:cubicBezTo>
                  <a:cubicBezTo>
                    <a:pt x="1783" y="9577"/>
                    <a:pt x="2012" y="9536"/>
                    <a:pt x="2256" y="9481"/>
                  </a:cubicBezTo>
                  <a:cubicBezTo>
                    <a:pt x="2294" y="9473"/>
                    <a:pt x="2331" y="9469"/>
                    <a:pt x="2367" y="9469"/>
                  </a:cubicBezTo>
                  <a:cubicBezTo>
                    <a:pt x="2750" y="9469"/>
                    <a:pt x="2957" y="9935"/>
                    <a:pt x="2682" y="10233"/>
                  </a:cubicBezTo>
                  <a:cubicBezTo>
                    <a:pt x="1880" y="11135"/>
                    <a:pt x="702" y="11762"/>
                    <a:pt x="76" y="12839"/>
                  </a:cubicBezTo>
                  <a:cubicBezTo>
                    <a:pt x="51" y="12890"/>
                    <a:pt x="26" y="12915"/>
                    <a:pt x="0" y="12965"/>
                  </a:cubicBezTo>
                  <a:cubicBezTo>
                    <a:pt x="51" y="13165"/>
                    <a:pt x="101" y="13391"/>
                    <a:pt x="151" y="13591"/>
                  </a:cubicBezTo>
                  <a:lnTo>
                    <a:pt x="176" y="13616"/>
                  </a:lnTo>
                  <a:cubicBezTo>
                    <a:pt x="176" y="13536"/>
                    <a:pt x="176" y="13503"/>
                    <a:pt x="178" y="13503"/>
                  </a:cubicBezTo>
                  <a:cubicBezTo>
                    <a:pt x="181" y="13503"/>
                    <a:pt x="187" y="13549"/>
                    <a:pt x="201" y="13616"/>
                  </a:cubicBezTo>
                  <a:cubicBezTo>
                    <a:pt x="401" y="13692"/>
                    <a:pt x="652" y="13717"/>
                    <a:pt x="802" y="13717"/>
                  </a:cubicBezTo>
                  <a:cubicBezTo>
                    <a:pt x="1128" y="13717"/>
                    <a:pt x="1479" y="13667"/>
                    <a:pt x="1830" y="13566"/>
                  </a:cubicBezTo>
                  <a:cubicBezTo>
                    <a:pt x="2281" y="13341"/>
                    <a:pt x="2782" y="13165"/>
                    <a:pt x="3208" y="12965"/>
                  </a:cubicBezTo>
                  <a:cubicBezTo>
                    <a:pt x="3276" y="12939"/>
                    <a:pt x="3343" y="12927"/>
                    <a:pt x="3406" y="12927"/>
                  </a:cubicBezTo>
                  <a:cubicBezTo>
                    <a:pt x="3829" y="12927"/>
                    <a:pt x="4096" y="13458"/>
                    <a:pt x="3660" y="13742"/>
                  </a:cubicBezTo>
                  <a:cubicBezTo>
                    <a:pt x="3183" y="14042"/>
                    <a:pt x="2607" y="14293"/>
                    <a:pt x="2005" y="14443"/>
                  </a:cubicBezTo>
                  <a:cubicBezTo>
                    <a:pt x="1830" y="14569"/>
                    <a:pt x="1655" y="14719"/>
                    <a:pt x="1554" y="14920"/>
                  </a:cubicBezTo>
                  <a:cubicBezTo>
                    <a:pt x="1149" y="15624"/>
                    <a:pt x="1697" y="16007"/>
                    <a:pt x="2294" y="16007"/>
                  </a:cubicBezTo>
                  <a:cubicBezTo>
                    <a:pt x="2546" y="16007"/>
                    <a:pt x="2807" y="15938"/>
                    <a:pt x="3008" y="15797"/>
                  </a:cubicBezTo>
                  <a:cubicBezTo>
                    <a:pt x="3074" y="15750"/>
                    <a:pt x="3146" y="15729"/>
                    <a:pt x="3218" y="15729"/>
                  </a:cubicBezTo>
                  <a:cubicBezTo>
                    <a:pt x="3528" y="15729"/>
                    <a:pt x="3833" y="16113"/>
                    <a:pt x="3609" y="16398"/>
                  </a:cubicBezTo>
                  <a:cubicBezTo>
                    <a:pt x="3334" y="16774"/>
                    <a:pt x="3459" y="16975"/>
                    <a:pt x="3860" y="17100"/>
                  </a:cubicBezTo>
                  <a:cubicBezTo>
                    <a:pt x="4061" y="17175"/>
                    <a:pt x="4261" y="17225"/>
                    <a:pt x="4487" y="17251"/>
                  </a:cubicBezTo>
                  <a:cubicBezTo>
                    <a:pt x="4587" y="17251"/>
                    <a:pt x="4687" y="17225"/>
                    <a:pt x="4737" y="17225"/>
                  </a:cubicBezTo>
                  <a:cubicBezTo>
                    <a:pt x="5289" y="17100"/>
                    <a:pt x="5840" y="16950"/>
                    <a:pt x="6417" y="16774"/>
                  </a:cubicBezTo>
                  <a:cubicBezTo>
                    <a:pt x="6567" y="16724"/>
                    <a:pt x="6692" y="16699"/>
                    <a:pt x="6767" y="16674"/>
                  </a:cubicBezTo>
                  <a:cubicBezTo>
                    <a:pt x="6767" y="16649"/>
                    <a:pt x="6818" y="16624"/>
                    <a:pt x="6968" y="16549"/>
                  </a:cubicBezTo>
                  <a:cubicBezTo>
                    <a:pt x="7519" y="16248"/>
                    <a:pt x="8046" y="15972"/>
                    <a:pt x="8572" y="15646"/>
                  </a:cubicBezTo>
                  <a:cubicBezTo>
                    <a:pt x="8621" y="15598"/>
                    <a:pt x="9612" y="14842"/>
                    <a:pt x="9695" y="14842"/>
                  </a:cubicBezTo>
                  <a:cubicBezTo>
                    <a:pt x="9697" y="14842"/>
                    <a:pt x="9699" y="14843"/>
                    <a:pt x="9700" y="14844"/>
                  </a:cubicBezTo>
                  <a:cubicBezTo>
                    <a:pt x="10126" y="14469"/>
                    <a:pt x="10577" y="14068"/>
                    <a:pt x="10978" y="13667"/>
                  </a:cubicBezTo>
                  <a:cubicBezTo>
                    <a:pt x="11454" y="12413"/>
                    <a:pt x="11730" y="11060"/>
                    <a:pt x="11705" y="9732"/>
                  </a:cubicBezTo>
                  <a:cubicBezTo>
                    <a:pt x="11680" y="9130"/>
                    <a:pt x="11605" y="8529"/>
                    <a:pt x="11379" y="7977"/>
                  </a:cubicBezTo>
                  <a:cubicBezTo>
                    <a:pt x="11780" y="6448"/>
                    <a:pt x="11905" y="4168"/>
                    <a:pt x="10427" y="3190"/>
                  </a:cubicBezTo>
                  <a:cubicBezTo>
                    <a:pt x="10646" y="741"/>
                    <a:pt x="10042" y="1"/>
                    <a:pt x="9043" y="1"/>
                  </a:cubicBezTo>
                  <a:close/>
                </a:path>
              </a:pathLst>
            </a:custGeom>
            <a:solidFill>
              <a:srgbClr val="FDE3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5" name="Google Shape;35695;p83"/>
            <p:cNvSpPr/>
            <p:nvPr/>
          </p:nvSpPr>
          <p:spPr>
            <a:xfrm>
              <a:off x="3974850" y="3318975"/>
              <a:ext cx="287225" cy="413675"/>
            </a:xfrm>
            <a:custGeom>
              <a:avLst/>
              <a:gdLst/>
              <a:ahLst/>
              <a:cxnLst/>
              <a:rect l="l" t="t" r="r" b="b"/>
              <a:pathLst>
                <a:path w="11489" h="16547" extrusionOk="0">
                  <a:moveTo>
                    <a:pt x="5424" y="5363"/>
                  </a:moveTo>
                  <a:lnTo>
                    <a:pt x="5399" y="5388"/>
                  </a:lnTo>
                  <a:lnTo>
                    <a:pt x="5399" y="5413"/>
                  </a:lnTo>
                  <a:lnTo>
                    <a:pt x="5424" y="5363"/>
                  </a:lnTo>
                  <a:close/>
                  <a:moveTo>
                    <a:pt x="9207" y="1"/>
                  </a:moveTo>
                  <a:cubicBezTo>
                    <a:pt x="8942" y="1"/>
                    <a:pt x="7719" y="1193"/>
                    <a:pt x="5223" y="4235"/>
                  </a:cubicBezTo>
                  <a:lnTo>
                    <a:pt x="5248" y="4235"/>
                  </a:lnTo>
                  <a:lnTo>
                    <a:pt x="5198" y="4260"/>
                  </a:lnTo>
                  <a:lnTo>
                    <a:pt x="5098" y="4361"/>
                  </a:lnTo>
                  <a:lnTo>
                    <a:pt x="5148" y="4336"/>
                  </a:lnTo>
                  <a:lnTo>
                    <a:pt x="5148" y="4336"/>
                  </a:lnTo>
                  <a:cubicBezTo>
                    <a:pt x="4697" y="4787"/>
                    <a:pt x="4271" y="5238"/>
                    <a:pt x="3870" y="5689"/>
                  </a:cubicBezTo>
                  <a:cubicBezTo>
                    <a:pt x="2441" y="6760"/>
                    <a:pt x="834" y="9084"/>
                    <a:pt x="3013" y="9084"/>
                  </a:cubicBezTo>
                  <a:cubicBezTo>
                    <a:pt x="3281" y="9084"/>
                    <a:pt x="3606" y="9049"/>
                    <a:pt x="3995" y="8972"/>
                  </a:cubicBezTo>
                  <a:lnTo>
                    <a:pt x="3995" y="8972"/>
                  </a:lnTo>
                  <a:cubicBezTo>
                    <a:pt x="1656" y="10566"/>
                    <a:pt x="1" y="12895"/>
                    <a:pt x="2390" y="12895"/>
                  </a:cubicBezTo>
                  <a:cubicBezTo>
                    <a:pt x="2894" y="12895"/>
                    <a:pt x="3577" y="12792"/>
                    <a:pt x="4471" y="12556"/>
                  </a:cubicBezTo>
                  <a:lnTo>
                    <a:pt x="4471" y="12556"/>
                  </a:lnTo>
                  <a:cubicBezTo>
                    <a:pt x="2404" y="13545"/>
                    <a:pt x="1727" y="15339"/>
                    <a:pt x="3938" y="15339"/>
                  </a:cubicBezTo>
                  <a:cubicBezTo>
                    <a:pt x="4193" y="15339"/>
                    <a:pt x="4487" y="15315"/>
                    <a:pt x="4822" y="15263"/>
                  </a:cubicBezTo>
                  <a:lnTo>
                    <a:pt x="4822" y="15263"/>
                  </a:lnTo>
                  <a:cubicBezTo>
                    <a:pt x="3901" y="15824"/>
                    <a:pt x="4691" y="16547"/>
                    <a:pt x="5460" y="16547"/>
                  </a:cubicBezTo>
                  <a:cubicBezTo>
                    <a:pt x="5549" y="16547"/>
                    <a:pt x="5638" y="16537"/>
                    <a:pt x="5724" y="16516"/>
                  </a:cubicBezTo>
                  <a:cubicBezTo>
                    <a:pt x="7830" y="16441"/>
                    <a:pt x="10486" y="15213"/>
                    <a:pt x="11489" y="13408"/>
                  </a:cubicBezTo>
                  <a:lnTo>
                    <a:pt x="11489" y="13408"/>
                  </a:lnTo>
                  <a:cubicBezTo>
                    <a:pt x="10587" y="13859"/>
                    <a:pt x="9559" y="14561"/>
                    <a:pt x="8456" y="14837"/>
                  </a:cubicBezTo>
                  <a:lnTo>
                    <a:pt x="8431" y="14837"/>
                  </a:lnTo>
                  <a:cubicBezTo>
                    <a:pt x="7439" y="15262"/>
                    <a:pt x="6424" y="15643"/>
                    <a:pt x="5323" y="15643"/>
                  </a:cubicBezTo>
                  <a:cubicBezTo>
                    <a:pt x="5257" y="15643"/>
                    <a:pt x="5190" y="15642"/>
                    <a:pt x="5123" y="15639"/>
                  </a:cubicBezTo>
                  <a:cubicBezTo>
                    <a:pt x="7053" y="14160"/>
                    <a:pt x="10135" y="13283"/>
                    <a:pt x="11088" y="10902"/>
                  </a:cubicBezTo>
                  <a:lnTo>
                    <a:pt x="11088" y="10902"/>
                  </a:lnTo>
                  <a:cubicBezTo>
                    <a:pt x="10085" y="11353"/>
                    <a:pt x="9108" y="12456"/>
                    <a:pt x="7980" y="12882"/>
                  </a:cubicBezTo>
                  <a:lnTo>
                    <a:pt x="8005" y="12882"/>
                  </a:lnTo>
                  <a:cubicBezTo>
                    <a:pt x="6797" y="13508"/>
                    <a:pt x="5440" y="14412"/>
                    <a:pt x="4031" y="14412"/>
                  </a:cubicBezTo>
                  <a:cubicBezTo>
                    <a:pt x="3803" y="14412"/>
                    <a:pt x="3574" y="14388"/>
                    <a:pt x="3343" y="14336"/>
                  </a:cubicBezTo>
                  <a:cubicBezTo>
                    <a:pt x="4797" y="13233"/>
                    <a:pt x="6426" y="12356"/>
                    <a:pt x="7780" y="11103"/>
                  </a:cubicBezTo>
                  <a:lnTo>
                    <a:pt x="7754" y="11103"/>
                  </a:lnTo>
                  <a:lnTo>
                    <a:pt x="7780" y="11078"/>
                  </a:lnTo>
                  <a:cubicBezTo>
                    <a:pt x="9058" y="9824"/>
                    <a:pt x="10787" y="8521"/>
                    <a:pt x="11363" y="6867"/>
                  </a:cubicBezTo>
                  <a:lnTo>
                    <a:pt x="11363" y="6867"/>
                  </a:lnTo>
                  <a:cubicBezTo>
                    <a:pt x="10286" y="7970"/>
                    <a:pt x="9233" y="9398"/>
                    <a:pt x="7704" y="10025"/>
                  </a:cubicBezTo>
                  <a:cubicBezTo>
                    <a:pt x="6031" y="10873"/>
                    <a:pt x="4147" y="12036"/>
                    <a:pt x="2246" y="12036"/>
                  </a:cubicBezTo>
                  <a:cubicBezTo>
                    <a:pt x="2069" y="12036"/>
                    <a:pt x="1891" y="12026"/>
                    <a:pt x="1714" y="12005"/>
                  </a:cubicBezTo>
                  <a:cubicBezTo>
                    <a:pt x="4571" y="9398"/>
                    <a:pt x="8807" y="7118"/>
                    <a:pt x="10110" y="3458"/>
                  </a:cubicBezTo>
                  <a:lnTo>
                    <a:pt x="10110" y="3458"/>
                  </a:lnTo>
                  <a:cubicBezTo>
                    <a:pt x="10060" y="3509"/>
                    <a:pt x="10010" y="3559"/>
                    <a:pt x="9960" y="3609"/>
                  </a:cubicBezTo>
                  <a:cubicBezTo>
                    <a:pt x="9930" y="3594"/>
                    <a:pt x="9903" y="3587"/>
                    <a:pt x="9877" y="3587"/>
                  </a:cubicBezTo>
                  <a:cubicBezTo>
                    <a:pt x="9729" y="3587"/>
                    <a:pt x="9637" y="3803"/>
                    <a:pt x="9509" y="3910"/>
                  </a:cubicBezTo>
                  <a:lnTo>
                    <a:pt x="9534" y="3910"/>
                  </a:lnTo>
                  <a:cubicBezTo>
                    <a:pt x="9384" y="4035"/>
                    <a:pt x="9258" y="4185"/>
                    <a:pt x="9108" y="4336"/>
                  </a:cubicBezTo>
                  <a:lnTo>
                    <a:pt x="9133" y="4311"/>
                  </a:lnTo>
                  <a:lnTo>
                    <a:pt x="9133" y="4311"/>
                  </a:lnTo>
                  <a:cubicBezTo>
                    <a:pt x="9083" y="4361"/>
                    <a:pt x="9058" y="4411"/>
                    <a:pt x="9008" y="4461"/>
                  </a:cubicBezTo>
                  <a:lnTo>
                    <a:pt x="9033" y="4436"/>
                  </a:lnTo>
                  <a:lnTo>
                    <a:pt x="9033" y="4436"/>
                  </a:lnTo>
                  <a:cubicBezTo>
                    <a:pt x="8481" y="5012"/>
                    <a:pt x="7880" y="5539"/>
                    <a:pt x="7278" y="6065"/>
                  </a:cubicBezTo>
                  <a:cubicBezTo>
                    <a:pt x="6025" y="6942"/>
                    <a:pt x="4722" y="8020"/>
                    <a:pt x="3193" y="8296"/>
                  </a:cubicBezTo>
                  <a:lnTo>
                    <a:pt x="3168" y="8296"/>
                  </a:lnTo>
                  <a:cubicBezTo>
                    <a:pt x="3018" y="8296"/>
                    <a:pt x="2867" y="8296"/>
                    <a:pt x="2742" y="8245"/>
                  </a:cubicBezTo>
                  <a:cubicBezTo>
                    <a:pt x="3519" y="7218"/>
                    <a:pt x="4597" y="6416"/>
                    <a:pt x="5399" y="5388"/>
                  </a:cubicBezTo>
                  <a:cubicBezTo>
                    <a:pt x="8009" y="2438"/>
                    <a:pt x="9587" y="1"/>
                    <a:pt x="9207" y="1"/>
                  </a:cubicBezTo>
                  <a:close/>
                </a:path>
              </a:pathLst>
            </a:custGeom>
            <a:solidFill>
              <a:srgbClr val="EFA8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4" name="Google Shape;31024;p43"/>
          <p:cNvSpPr txBox="1">
            <a:spLocks noGrp="1"/>
          </p:cNvSpPr>
          <p:nvPr>
            <p:ph type="body" idx="1"/>
          </p:nvPr>
        </p:nvSpPr>
        <p:spPr>
          <a:xfrm>
            <a:off x="1888162" y="911494"/>
            <a:ext cx="5172825" cy="17428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indent="0" algn="ctr" fontAlgn="base">
              <a:buNone/>
            </a:pPr>
            <a:r>
              <a:rPr lang="en-US" sz="1600" i="0" cap="all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“WHEN YOU LOOK AT JAPANESE TRADITIONAL ARCHITECTURE, YOU HAVE TO LOOK AT JAPANESE CULTURE AND ITS RELATIONSHIP WITH NATURE. YOU CAN ACTUALLY LIVE IN A HARMONIOUS, CLOSE CONTACT WITH NATURE THIS is VERY UNIQUE TO JAPAN.”</a:t>
            </a:r>
          </a:p>
        </p:txBody>
      </p:sp>
      <p:grpSp>
        <p:nvGrpSpPr>
          <p:cNvPr id="31025" name="Google Shape;31025;p43"/>
          <p:cNvGrpSpPr/>
          <p:nvPr/>
        </p:nvGrpSpPr>
        <p:grpSpPr>
          <a:xfrm>
            <a:off x="2204" y="451261"/>
            <a:ext cx="3550057" cy="2709730"/>
            <a:chOff x="2204" y="451261"/>
            <a:chExt cx="3550057" cy="2709730"/>
          </a:xfrm>
        </p:grpSpPr>
        <p:sp>
          <p:nvSpPr>
            <p:cNvPr id="31026" name="Google Shape;31026;p43"/>
            <p:cNvSpPr/>
            <p:nvPr/>
          </p:nvSpPr>
          <p:spPr>
            <a:xfrm>
              <a:off x="2204" y="840012"/>
              <a:ext cx="2402695" cy="1606351"/>
            </a:xfrm>
            <a:custGeom>
              <a:avLst/>
              <a:gdLst/>
              <a:ahLst/>
              <a:cxnLst/>
              <a:rect l="l" t="t" r="r" b="b"/>
              <a:pathLst>
                <a:path w="109375" h="73124" extrusionOk="0">
                  <a:moveTo>
                    <a:pt x="54521" y="1"/>
                  </a:moveTo>
                  <a:cubicBezTo>
                    <a:pt x="54318" y="1"/>
                    <a:pt x="54138" y="119"/>
                    <a:pt x="54061" y="311"/>
                  </a:cubicBezTo>
                  <a:cubicBezTo>
                    <a:pt x="52908" y="3093"/>
                    <a:pt x="51430" y="5650"/>
                    <a:pt x="49675" y="7980"/>
                  </a:cubicBezTo>
                  <a:cubicBezTo>
                    <a:pt x="47896" y="10261"/>
                    <a:pt x="45841" y="12316"/>
                    <a:pt x="43585" y="13996"/>
                  </a:cubicBezTo>
                  <a:cubicBezTo>
                    <a:pt x="41329" y="15700"/>
                    <a:pt x="38823" y="16978"/>
                    <a:pt x="36116" y="18306"/>
                  </a:cubicBezTo>
                  <a:cubicBezTo>
                    <a:pt x="34387" y="19133"/>
                    <a:pt x="32608" y="19986"/>
                    <a:pt x="30828" y="20988"/>
                  </a:cubicBezTo>
                  <a:cubicBezTo>
                    <a:pt x="31455" y="17128"/>
                    <a:pt x="31555" y="13244"/>
                    <a:pt x="31179" y="9484"/>
                  </a:cubicBezTo>
                  <a:cubicBezTo>
                    <a:pt x="31179" y="9359"/>
                    <a:pt x="31079" y="9259"/>
                    <a:pt x="30953" y="9234"/>
                  </a:cubicBezTo>
                  <a:cubicBezTo>
                    <a:pt x="30803" y="9234"/>
                    <a:pt x="30653" y="9334"/>
                    <a:pt x="30628" y="9484"/>
                  </a:cubicBezTo>
                  <a:cubicBezTo>
                    <a:pt x="30302" y="11740"/>
                    <a:pt x="29776" y="13970"/>
                    <a:pt x="29074" y="16151"/>
                  </a:cubicBezTo>
                  <a:cubicBezTo>
                    <a:pt x="28497" y="17955"/>
                    <a:pt x="27821" y="19760"/>
                    <a:pt x="27019" y="21489"/>
                  </a:cubicBezTo>
                  <a:cubicBezTo>
                    <a:pt x="26593" y="22392"/>
                    <a:pt x="26141" y="23244"/>
                    <a:pt x="25640" y="24096"/>
                  </a:cubicBezTo>
                  <a:cubicBezTo>
                    <a:pt x="25415" y="24447"/>
                    <a:pt x="25189" y="24848"/>
                    <a:pt x="24938" y="25174"/>
                  </a:cubicBezTo>
                  <a:cubicBezTo>
                    <a:pt x="24663" y="25549"/>
                    <a:pt x="24262" y="25800"/>
                    <a:pt x="23936" y="26126"/>
                  </a:cubicBezTo>
                  <a:cubicBezTo>
                    <a:pt x="22758" y="27329"/>
                    <a:pt x="21705" y="28607"/>
                    <a:pt x="20728" y="29885"/>
                  </a:cubicBezTo>
                  <a:cubicBezTo>
                    <a:pt x="18773" y="32467"/>
                    <a:pt x="17169" y="35148"/>
                    <a:pt x="15565" y="37655"/>
                  </a:cubicBezTo>
                  <a:cubicBezTo>
                    <a:pt x="13986" y="40136"/>
                    <a:pt x="12407" y="42492"/>
                    <a:pt x="10602" y="44522"/>
                  </a:cubicBezTo>
                  <a:cubicBezTo>
                    <a:pt x="9725" y="45524"/>
                    <a:pt x="8773" y="46452"/>
                    <a:pt x="7795" y="47229"/>
                  </a:cubicBezTo>
                  <a:cubicBezTo>
                    <a:pt x="7470" y="47479"/>
                    <a:pt x="7144" y="47705"/>
                    <a:pt x="6818" y="47931"/>
                  </a:cubicBezTo>
                  <a:cubicBezTo>
                    <a:pt x="4587" y="48332"/>
                    <a:pt x="2307" y="48682"/>
                    <a:pt x="1" y="49033"/>
                  </a:cubicBezTo>
                  <a:lnTo>
                    <a:pt x="1" y="61540"/>
                  </a:lnTo>
                  <a:cubicBezTo>
                    <a:pt x="2482" y="61765"/>
                    <a:pt x="4963" y="62066"/>
                    <a:pt x="7445" y="62367"/>
                  </a:cubicBezTo>
                  <a:cubicBezTo>
                    <a:pt x="13961" y="63194"/>
                    <a:pt x="20452" y="64146"/>
                    <a:pt x="26943" y="65224"/>
                  </a:cubicBezTo>
                  <a:cubicBezTo>
                    <a:pt x="30177" y="65775"/>
                    <a:pt x="33410" y="66352"/>
                    <a:pt x="36643" y="66953"/>
                  </a:cubicBezTo>
                  <a:cubicBezTo>
                    <a:pt x="39876" y="67530"/>
                    <a:pt x="43084" y="68231"/>
                    <a:pt x="46417" y="68733"/>
                  </a:cubicBezTo>
                  <a:cubicBezTo>
                    <a:pt x="47921" y="68958"/>
                    <a:pt x="49475" y="69134"/>
                    <a:pt x="51029" y="69209"/>
                  </a:cubicBezTo>
                  <a:cubicBezTo>
                    <a:pt x="54563" y="70963"/>
                    <a:pt x="58272" y="72266"/>
                    <a:pt x="62081" y="73119"/>
                  </a:cubicBezTo>
                  <a:cubicBezTo>
                    <a:pt x="62098" y="73122"/>
                    <a:pt x="62114" y="73123"/>
                    <a:pt x="62131" y="73123"/>
                  </a:cubicBezTo>
                  <a:cubicBezTo>
                    <a:pt x="62243" y="73123"/>
                    <a:pt x="62360" y="73052"/>
                    <a:pt x="62382" y="72943"/>
                  </a:cubicBezTo>
                  <a:cubicBezTo>
                    <a:pt x="62432" y="72793"/>
                    <a:pt x="62357" y="72642"/>
                    <a:pt x="62232" y="72592"/>
                  </a:cubicBezTo>
                  <a:cubicBezTo>
                    <a:pt x="59525" y="71690"/>
                    <a:pt x="56944" y="70537"/>
                    <a:pt x="54462" y="69159"/>
                  </a:cubicBezTo>
                  <a:cubicBezTo>
                    <a:pt x="55164" y="69109"/>
                    <a:pt x="55866" y="69033"/>
                    <a:pt x="56568" y="68933"/>
                  </a:cubicBezTo>
                  <a:cubicBezTo>
                    <a:pt x="59951" y="68407"/>
                    <a:pt x="63084" y="67179"/>
                    <a:pt x="66167" y="66001"/>
                  </a:cubicBezTo>
                  <a:cubicBezTo>
                    <a:pt x="66467" y="65875"/>
                    <a:pt x="66618" y="65550"/>
                    <a:pt x="66518" y="65224"/>
                  </a:cubicBezTo>
                  <a:cubicBezTo>
                    <a:pt x="66436" y="64960"/>
                    <a:pt x="66191" y="64795"/>
                    <a:pt x="65927" y="64795"/>
                  </a:cubicBezTo>
                  <a:cubicBezTo>
                    <a:pt x="65865" y="64795"/>
                    <a:pt x="65803" y="64804"/>
                    <a:pt x="65741" y="64823"/>
                  </a:cubicBezTo>
                  <a:cubicBezTo>
                    <a:pt x="62608" y="65850"/>
                    <a:pt x="59500" y="66853"/>
                    <a:pt x="56342" y="67154"/>
                  </a:cubicBezTo>
                  <a:cubicBezTo>
                    <a:pt x="55587" y="67226"/>
                    <a:pt x="54829" y="67259"/>
                    <a:pt x="54069" y="67259"/>
                  </a:cubicBezTo>
                  <a:cubicBezTo>
                    <a:pt x="51652" y="67259"/>
                    <a:pt x="49221" y="66923"/>
                    <a:pt x="46818" y="66427"/>
                  </a:cubicBezTo>
                  <a:cubicBezTo>
                    <a:pt x="43660" y="65775"/>
                    <a:pt x="40477" y="64873"/>
                    <a:pt x="37269" y="64096"/>
                  </a:cubicBezTo>
                  <a:cubicBezTo>
                    <a:pt x="34061" y="63294"/>
                    <a:pt x="30828" y="62542"/>
                    <a:pt x="27595" y="61815"/>
                  </a:cubicBezTo>
                  <a:cubicBezTo>
                    <a:pt x="21154" y="60362"/>
                    <a:pt x="14663" y="59033"/>
                    <a:pt x="8171" y="57830"/>
                  </a:cubicBezTo>
                  <a:cubicBezTo>
                    <a:pt x="7545" y="57730"/>
                    <a:pt x="6943" y="57605"/>
                    <a:pt x="6317" y="57505"/>
                  </a:cubicBezTo>
                  <a:cubicBezTo>
                    <a:pt x="7695" y="57179"/>
                    <a:pt x="9049" y="56853"/>
                    <a:pt x="10427" y="56527"/>
                  </a:cubicBezTo>
                  <a:cubicBezTo>
                    <a:pt x="16693" y="54948"/>
                    <a:pt x="22808" y="52968"/>
                    <a:pt x="28798" y="50888"/>
                  </a:cubicBezTo>
                  <a:cubicBezTo>
                    <a:pt x="31781" y="49835"/>
                    <a:pt x="34738" y="48758"/>
                    <a:pt x="37720" y="47655"/>
                  </a:cubicBezTo>
                  <a:cubicBezTo>
                    <a:pt x="40678" y="46552"/>
                    <a:pt x="43761" y="45374"/>
                    <a:pt x="46768" y="43820"/>
                  </a:cubicBezTo>
                  <a:cubicBezTo>
                    <a:pt x="48272" y="43043"/>
                    <a:pt x="49751" y="42141"/>
                    <a:pt x="51129" y="41139"/>
                  </a:cubicBezTo>
                  <a:cubicBezTo>
                    <a:pt x="51480" y="40913"/>
                    <a:pt x="51831" y="40662"/>
                    <a:pt x="52182" y="40412"/>
                  </a:cubicBezTo>
                  <a:lnTo>
                    <a:pt x="53159" y="39635"/>
                  </a:lnTo>
                  <a:lnTo>
                    <a:pt x="54162" y="38858"/>
                  </a:lnTo>
                  <a:cubicBezTo>
                    <a:pt x="54462" y="38582"/>
                    <a:pt x="54763" y="38306"/>
                    <a:pt x="55089" y="38031"/>
                  </a:cubicBezTo>
                  <a:cubicBezTo>
                    <a:pt x="57570" y="35825"/>
                    <a:pt x="59801" y="33469"/>
                    <a:pt x="61931" y="31138"/>
                  </a:cubicBezTo>
                  <a:cubicBezTo>
                    <a:pt x="66167" y="26452"/>
                    <a:pt x="70152" y="21715"/>
                    <a:pt x="74989" y="18256"/>
                  </a:cubicBezTo>
                  <a:cubicBezTo>
                    <a:pt x="77420" y="16527"/>
                    <a:pt x="80001" y="15148"/>
                    <a:pt x="82884" y="14321"/>
                  </a:cubicBezTo>
                  <a:cubicBezTo>
                    <a:pt x="85741" y="13444"/>
                    <a:pt x="88848" y="12918"/>
                    <a:pt x="91956" y="12116"/>
                  </a:cubicBezTo>
                  <a:cubicBezTo>
                    <a:pt x="98222" y="10512"/>
                    <a:pt x="104087" y="7579"/>
                    <a:pt x="109049" y="3620"/>
                  </a:cubicBezTo>
                  <a:cubicBezTo>
                    <a:pt x="109300" y="3419"/>
                    <a:pt x="109375" y="3043"/>
                    <a:pt x="109174" y="2767"/>
                  </a:cubicBezTo>
                  <a:cubicBezTo>
                    <a:pt x="109051" y="2597"/>
                    <a:pt x="108861" y="2504"/>
                    <a:pt x="108662" y="2504"/>
                  </a:cubicBezTo>
                  <a:cubicBezTo>
                    <a:pt x="108539" y="2504"/>
                    <a:pt x="108413" y="2540"/>
                    <a:pt x="108297" y="2617"/>
                  </a:cubicBezTo>
                  <a:cubicBezTo>
                    <a:pt x="103209" y="6126"/>
                    <a:pt x="97420" y="8532"/>
                    <a:pt x="91405" y="9635"/>
                  </a:cubicBezTo>
                  <a:cubicBezTo>
                    <a:pt x="88397" y="10186"/>
                    <a:pt x="85264" y="10487"/>
                    <a:pt x="82056" y="11214"/>
                  </a:cubicBezTo>
                  <a:cubicBezTo>
                    <a:pt x="78823" y="11940"/>
                    <a:pt x="75691" y="13294"/>
                    <a:pt x="72883" y="15023"/>
                  </a:cubicBezTo>
                  <a:cubicBezTo>
                    <a:pt x="70051" y="16777"/>
                    <a:pt x="67495" y="18833"/>
                    <a:pt x="65114" y="20988"/>
                  </a:cubicBezTo>
                  <a:cubicBezTo>
                    <a:pt x="62733" y="23143"/>
                    <a:pt x="60477" y="25374"/>
                    <a:pt x="58247" y="27529"/>
                  </a:cubicBezTo>
                  <a:cubicBezTo>
                    <a:pt x="55991" y="29685"/>
                    <a:pt x="53736" y="31740"/>
                    <a:pt x="51405" y="33544"/>
                  </a:cubicBezTo>
                  <a:cubicBezTo>
                    <a:pt x="51104" y="33770"/>
                    <a:pt x="50803" y="33996"/>
                    <a:pt x="50502" y="34221"/>
                  </a:cubicBezTo>
                  <a:lnTo>
                    <a:pt x="49600" y="34848"/>
                  </a:lnTo>
                  <a:lnTo>
                    <a:pt x="48698" y="35449"/>
                  </a:lnTo>
                  <a:cubicBezTo>
                    <a:pt x="48397" y="35650"/>
                    <a:pt x="48096" y="35825"/>
                    <a:pt x="47796" y="36001"/>
                  </a:cubicBezTo>
                  <a:cubicBezTo>
                    <a:pt x="46568" y="36778"/>
                    <a:pt x="45314" y="37404"/>
                    <a:pt x="43961" y="37981"/>
                  </a:cubicBezTo>
                  <a:cubicBezTo>
                    <a:pt x="41304" y="39159"/>
                    <a:pt x="38447" y="40036"/>
                    <a:pt x="35465" y="40913"/>
                  </a:cubicBezTo>
                  <a:cubicBezTo>
                    <a:pt x="32482" y="41790"/>
                    <a:pt x="29475" y="42642"/>
                    <a:pt x="26467" y="43469"/>
                  </a:cubicBezTo>
                  <a:cubicBezTo>
                    <a:pt x="23886" y="44196"/>
                    <a:pt x="21279" y="44873"/>
                    <a:pt x="18673" y="45499"/>
                  </a:cubicBezTo>
                  <a:cubicBezTo>
                    <a:pt x="19675" y="44071"/>
                    <a:pt x="20552" y="42642"/>
                    <a:pt x="21405" y="41214"/>
                  </a:cubicBezTo>
                  <a:cubicBezTo>
                    <a:pt x="22958" y="38557"/>
                    <a:pt x="24412" y="36001"/>
                    <a:pt x="25966" y="33645"/>
                  </a:cubicBezTo>
                  <a:cubicBezTo>
                    <a:pt x="26768" y="32492"/>
                    <a:pt x="27595" y="31389"/>
                    <a:pt x="28472" y="30362"/>
                  </a:cubicBezTo>
                  <a:cubicBezTo>
                    <a:pt x="29349" y="29334"/>
                    <a:pt x="30302" y="28432"/>
                    <a:pt x="31354" y="27580"/>
                  </a:cubicBezTo>
                  <a:cubicBezTo>
                    <a:pt x="33460" y="25875"/>
                    <a:pt x="35966" y="24371"/>
                    <a:pt x="38573" y="22767"/>
                  </a:cubicBezTo>
                  <a:cubicBezTo>
                    <a:pt x="39876" y="21965"/>
                    <a:pt x="41204" y="21138"/>
                    <a:pt x="42507" y="20186"/>
                  </a:cubicBezTo>
                  <a:cubicBezTo>
                    <a:pt x="43811" y="19259"/>
                    <a:pt x="45089" y="18231"/>
                    <a:pt x="46242" y="17103"/>
                  </a:cubicBezTo>
                  <a:cubicBezTo>
                    <a:pt x="48548" y="14823"/>
                    <a:pt x="50502" y="12241"/>
                    <a:pt x="51981" y="9459"/>
                  </a:cubicBezTo>
                  <a:cubicBezTo>
                    <a:pt x="53485" y="6652"/>
                    <a:pt x="54512" y="3645"/>
                    <a:pt x="55014" y="587"/>
                  </a:cubicBezTo>
                  <a:cubicBezTo>
                    <a:pt x="55039" y="361"/>
                    <a:pt x="54913" y="136"/>
                    <a:pt x="54713" y="36"/>
                  </a:cubicBezTo>
                  <a:cubicBezTo>
                    <a:pt x="54648" y="12"/>
                    <a:pt x="54584" y="1"/>
                    <a:pt x="54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7" name="Google Shape;31027;p43"/>
            <p:cNvSpPr/>
            <p:nvPr/>
          </p:nvSpPr>
          <p:spPr>
            <a:xfrm>
              <a:off x="1174370" y="1642157"/>
              <a:ext cx="324855" cy="185955"/>
            </a:xfrm>
            <a:custGeom>
              <a:avLst/>
              <a:gdLst/>
              <a:ahLst/>
              <a:cxnLst/>
              <a:rect l="l" t="t" r="r" b="b"/>
              <a:pathLst>
                <a:path w="14788" h="8465" extrusionOk="0">
                  <a:moveTo>
                    <a:pt x="6364" y="0"/>
                  </a:moveTo>
                  <a:cubicBezTo>
                    <a:pt x="4103" y="0"/>
                    <a:pt x="1853" y="703"/>
                    <a:pt x="0" y="1994"/>
                  </a:cubicBezTo>
                  <a:cubicBezTo>
                    <a:pt x="1554" y="4550"/>
                    <a:pt x="3509" y="6756"/>
                    <a:pt x="6316" y="7833"/>
                  </a:cubicBezTo>
                  <a:cubicBezTo>
                    <a:pt x="7404" y="8245"/>
                    <a:pt x="8587" y="8465"/>
                    <a:pt x="9761" y="8465"/>
                  </a:cubicBezTo>
                  <a:cubicBezTo>
                    <a:pt x="11591" y="8465"/>
                    <a:pt x="13398" y="7931"/>
                    <a:pt x="14787" y="6756"/>
                  </a:cubicBezTo>
                  <a:cubicBezTo>
                    <a:pt x="14035" y="5979"/>
                    <a:pt x="13334" y="5227"/>
                    <a:pt x="12507" y="4575"/>
                  </a:cubicBezTo>
                  <a:cubicBezTo>
                    <a:pt x="13284" y="4324"/>
                    <a:pt x="13935" y="4049"/>
                    <a:pt x="14762" y="3898"/>
                  </a:cubicBezTo>
                  <a:cubicBezTo>
                    <a:pt x="13008" y="1818"/>
                    <a:pt x="10451" y="440"/>
                    <a:pt x="7745" y="89"/>
                  </a:cubicBezTo>
                  <a:cubicBezTo>
                    <a:pt x="7286" y="29"/>
                    <a:pt x="6825" y="0"/>
                    <a:pt x="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8" name="Google Shape;31028;p43"/>
            <p:cNvSpPr/>
            <p:nvPr/>
          </p:nvSpPr>
          <p:spPr>
            <a:xfrm>
              <a:off x="1859271" y="803348"/>
              <a:ext cx="264840" cy="295111"/>
            </a:xfrm>
            <a:custGeom>
              <a:avLst/>
              <a:gdLst/>
              <a:ahLst/>
              <a:cxnLst/>
              <a:rect l="l" t="t" r="r" b="b"/>
              <a:pathLst>
                <a:path w="12056" h="13434" extrusionOk="0">
                  <a:moveTo>
                    <a:pt x="8347" y="0"/>
                  </a:moveTo>
                  <a:lnTo>
                    <a:pt x="8347" y="0"/>
                  </a:lnTo>
                  <a:cubicBezTo>
                    <a:pt x="5665" y="852"/>
                    <a:pt x="3309" y="2757"/>
                    <a:pt x="1880" y="5213"/>
                  </a:cubicBezTo>
                  <a:cubicBezTo>
                    <a:pt x="477" y="7669"/>
                    <a:pt x="1" y="10652"/>
                    <a:pt x="602" y="13434"/>
                  </a:cubicBezTo>
                  <a:cubicBezTo>
                    <a:pt x="3685" y="12958"/>
                    <a:pt x="6617" y="11955"/>
                    <a:pt x="8748" y="9700"/>
                  </a:cubicBezTo>
                  <a:cubicBezTo>
                    <a:pt x="10903" y="7444"/>
                    <a:pt x="12056" y="4085"/>
                    <a:pt x="11103" y="1103"/>
                  </a:cubicBezTo>
                  <a:lnTo>
                    <a:pt x="11103" y="1103"/>
                  </a:lnTo>
                  <a:cubicBezTo>
                    <a:pt x="10076" y="1529"/>
                    <a:pt x="9073" y="1880"/>
                    <a:pt x="8096" y="2431"/>
                  </a:cubicBezTo>
                  <a:cubicBezTo>
                    <a:pt x="8171" y="1579"/>
                    <a:pt x="8171" y="827"/>
                    <a:pt x="8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9" name="Google Shape;31029;p43"/>
            <p:cNvSpPr/>
            <p:nvPr/>
          </p:nvSpPr>
          <p:spPr>
            <a:xfrm>
              <a:off x="166280" y="1325823"/>
              <a:ext cx="218599" cy="368900"/>
            </a:xfrm>
            <a:custGeom>
              <a:avLst/>
              <a:gdLst/>
              <a:ahLst/>
              <a:cxnLst/>
              <a:rect l="l" t="t" r="r" b="b"/>
              <a:pathLst>
                <a:path w="9951" h="16793" extrusionOk="0">
                  <a:moveTo>
                    <a:pt x="3760" y="1"/>
                  </a:moveTo>
                  <a:cubicBezTo>
                    <a:pt x="3434" y="1129"/>
                    <a:pt x="3083" y="2206"/>
                    <a:pt x="2908" y="3384"/>
                  </a:cubicBezTo>
                  <a:cubicBezTo>
                    <a:pt x="2231" y="2758"/>
                    <a:pt x="1630" y="2282"/>
                    <a:pt x="1028" y="1580"/>
                  </a:cubicBezTo>
                  <a:lnTo>
                    <a:pt x="1028" y="1580"/>
                  </a:lnTo>
                  <a:cubicBezTo>
                    <a:pt x="1" y="4412"/>
                    <a:pt x="76" y="7620"/>
                    <a:pt x="1229" y="10402"/>
                  </a:cubicBezTo>
                  <a:cubicBezTo>
                    <a:pt x="2357" y="13184"/>
                    <a:pt x="4562" y="15515"/>
                    <a:pt x="7294" y="16793"/>
                  </a:cubicBezTo>
                  <a:cubicBezTo>
                    <a:pt x="8873" y="13911"/>
                    <a:pt x="9951" y="10803"/>
                    <a:pt x="9424" y="7545"/>
                  </a:cubicBezTo>
                  <a:cubicBezTo>
                    <a:pt x="8923" y="4262"/>
                    <a:pt x="6868" y="1129"/>
                    <a:pt x="3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0" name="Google Shape;31030;p43"/>
            <p:cNvSpPr/>
            <p:nvPr/>
          </p:nvSpPr>
          <p:spPr>
            <a:xfrm>
              <a:off x="2204" y="2178755"/>
              <a:ext cx="256602" cy="228330"/>
            </a:xfrm>
            <a:custGeom>
              <a:avLst/>
              <a:gdLst/>
              <a:ahLst/>
              <a:cxnLst/>
              <a:rect l="l" t="t" r="r" b="b"/>
              <a:pathLst>
                <a:path w="11681" h="10394" extrusionOk="0">
                  <a:moveTo>
                    <a:pt x="1054" y="0"/>
                  </a:moveTo>
                  <a:cubicBezTo>
                    <a:pt x="702" y="0"/>
                    <a:pt x="350" y="16"/>
                    <a:pt x="1" y="46"/>
                  </a:cubicBezTo>
                  <a:lnTo>
                    <a:pt x="1" y="6061"/>
                  </a:lnTo>
                  <a:cubicBezTo>
                    <a:pt x="577" y="6863"/>
                    <a:pt x="1279" y="7615"/>
                    <a:pt x="2081" y="8267"/>
                  </a:cubicBezTo>
                  <a:cubicBezTo>
                    <a:pt x="3752" y="9579"/>
                    <a:pt x="5875" y="10393"/>
                    <a:pt x="7961" y="10393"/>
                  </a:cubicBezTo>
                  <a:cubicBezTo>
                    <a:pt x="8941" y="10393"/>
                    <a:pt x="9914" y="10214"/>
                    <a:pt x="10828" y="9821"/>
                  </a:cubicBezTo>
                  <a:cubicBezTo>
                    <a:pt x="10327" y="8843"/>
                    <a:pt x="9876" y="7866"/>
                    <a:pt x="9249" y="6964"/>
                  </a:cubicBezTo>
                  <a:cubicBezTo>
                    <a:pt x="9715" y="6950"/>
                    <a:pt x="10144" y="6929"/>
                    <a:pt x="10576" y="6929"/>
                  </a:cubicBezTo>
                  <a:cubicBezTo>
                    <a:pt x="10934" y="6929"/>
                    <a:pt x="11294" y="6943"/>
                    <a:pt x="11680" y="6989"/>
                  </a:cubicBezTo>
                  <a:cubicBezTo>
                    <a:pt x="10577" y="4382"/>
                    <a:pt x="8472" y="2227"/>
                    <a:pt x="5916" y="1049"/>
                  </a:cubicBezTo>
                  <a:cubicBezTo>
                    <a:pt x="4405" y="345"/>
                    <a:pt x="2723" y="0"/>
                    <a:pt x="1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1" name="Google Shape;31031;p43"/>
            <p:cNvSpPr/>
            <p:nvPr/>
          </p:nvSpPr>
          <p:spPr>
            <a:xfrm>
              <a:off x="728955" y="1979356"/>
              <a:ext cx="294035" cy="245069"/>
            </a:xfrm>
            <a:custGeom>
              <a:avLst/>
              <a:gdLst/>
              <a:ahLst/>
              <a:cxnLst/>
              <a:rect l="l" t="t" r="r" b="b"/>
              <a:pathLst>
                <a:path w="13385" h="11156" extrusionOk="0">
                  <a:moveTo>
                    <a:pt x="10828" y="0"/>
                  </a:moveTo>
                  <a:lnTo>
                    <a:pt x="10828" y="0"/>
                  </a:lnTo>
                  <a:cubicBezTo>
                    <a:pt x="8021" y="176"/>
                    <a:pt x="5264" y="1404"/>
                    <a:pt x="3284" y="3434"/>
                  </a:cubicBezTo>
                  <a:cubicBezTo>
                    <a:pt x="1304" y="5439"/>
                    <a:pt x="101" y="8221"/>
                    <a:pt x="1" y="11028"/>
                  </a:cubicBezTo>
                  <a:cubicBezTo>
                    <a:pt x="762" y="11108"/>
                    <a:pt x="1523" y="11155"/>
                    <a:pt x="2278" y="11155"/>
                  </a:cubicBezTo>
                  <a:cubicBezTo>
                    <a:pt x="4579" y="11155"/>
                    <a:pt x="6816" y="10720"/>
                    <a:pt x="8798" y="9474"/>
                  </a:cubicBezTo>
                  <a:cubicBezTo>
                    <a:pt x="11429" y="7820"/>
                    <a:pt x="13384" y="4888"/>
                    <a:pt x="13209" y="1780"/>
                  </a:cubicBezTo>
                  <a:lnTo>
                    <a:pt x="13209" y="1780"/>
                  </a:lnTo>
                  <a:cubicBezTo>
                    <a:pt x="12106" y="1905"/>
                    <a:pt x="11053" y="2005"/>
                    <a:pt x="9976" y="2306"/>
                  </a:cubicBezTo>
                  <a:cubicBezTo>
                    <a:pt x="10251" y="1479"/>
                    <a:pt x="10452" y="777"/>
                    <a:pt x="10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2" name="Google Shape;31032;p43"/>
            <p:cNvSpPr/>
            <p:nvPr/>
          </p:nvSpPr>
          <p:spPr>
            <a:xfrm>
              <a:off x="1383038" y="929968"/>
              <a:ext cx="315497" cy="315497"/>
            </a:xfrm>
            <a:custGeom>
              <a:avLst/>
              <a:gdLst/>
              <a:ahLst/>
              <a:cxnLst/>
              <a:rect l="l" t="t" r="r" b="b"/>
              <a:pathLst>
                <a:path w="14362" h="14362" extrusionOk="0">
                  <a:moveTo>
                    <a:pt x="7168" y="1"/>
                  </a:moveTo>
                  <a:cubicBezTo>
                    <a:pt x="4136" y="1"/>
                    <a:pt x="1529" y="1880"/>
                    <a:pt x="502" y="4562"/>
                  </a:cubicBezTo>
                  <a:cubicBezTo>
                    <a:pt x="401" y="4813"/>
                    <a:pt x="301" y="5063"/>
                    <a:pt x="251" y="5339"/>
                  </a:cubicBezTo>
                  <a:cubicBezTo>
                    <a:pt x="76" y="5916"/>
                    <a:pt x="0" y="6542"/>
                    <a:pt x="0" y="7194"/>
                  </a:cubicBezTo>
                  <a:cubicBezTo>
                    <a:pt x="0" y="8121"/>
                    <a:pt x="176" y="9023"/>
                    <a:pt x="502" y="9825"/>
                  </a:cubicBezTo>
                  <a:cubicBezTo>
                    <a:pt x="527" y="9901"/>
                    <a:pt x="552" y="9951"/>
                    <a:pt x="577" y="10026"/>
                  </a:cubicBezTo>
                  <a:cubicBezTo>
                    <a:pt x="1680" y="12582"/>
                    <a:pt x="4211" y="14362"/>
                    <a:pt x="7168" y="14362"/>
                  </a:cubicBezTo>
                  <a:cubicBezTo>
                    <a:pt x="11153" y="14362"/>
                    <a:pt x="14361" y="11154"/>
                    <a:pt x="14361" y="7194"/>
                  </a:cubicBezTo>
                  <a:cubicBezTo>
                    <a:pt x="14361" y="5164"/>
                    <a:pt x="13534" y="3334"/>
                    <a:pt x="12181" y="2031"/>
                  </a:cubicBezTo>
                  <a:cubicBezTo>
                    <a:pt x="12156" y="2006"/>
                    <a:pt x="12106" y="1981"/>
                    <a:pt x="12081" y="1931"/>
                  </a:cubicBezTo>
                  <a:cubicBezTo>
                    <a:pt x="10928" y="878"/>
                    <a:pt x="9449" y="176"/>
                    <a:pt x="7820" y="26"/>
                  </a:cubicBezTo>
                  <a:lnTo>
                    <a:pt x="7770" y="26"/>
                  </a:lnTo>
                  <a:cubicBezTo>
                    <a:pt x="7569" y="26"/>
                    <a:pt x="7369" y="1"/>
                    <a:pt x="7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3" name="Google Shape;31033;p43"/>
            <p:cNvSpPr/>
            <p:nvPr/>
          </p:nvSpPr>
          <p:spPr>
            <a:xfrm>
              <a:off x="1394043" y="1107334"/>
              <a:ext cx="267059" cy="80335"/>
            </a:xfrm>
            <a:custGeom>
              <a:avLst/>
              <a:gdLst/>
              <a:ahLst/>
              <a:cxnLst/>
              <a:rect l="l" t="t" r="r" b="b"/>
              <a:pathLst>
                <a:path w="12157" h="3657" extrusionOk="0">
                  <a:moveTo>
                    <a:pt x="2583" y="1"/>
                  </a:moveTo>
                  <a:cubicBezTo>
                    <a:pt x="2069" y="1"/>
                    <a:pt x="1557" y="137"/>
                    <a:pt x="1128" y="423"/>
                  </a:cubicBezTo>
                  <a:cubicBezTo>
                    <a:pt x="627" y="749"/>
                    <a:pt x="276" y="1250"/>
                    <a:pt x="1" y="1751"/>
                  </a:cubicBezTo>
                  <a:cubicBezTo>
                    <a:pt x="26" y="1827"/>
                    <a:pt x="51" y="1877"/>
                    <a:pt x="76" y="1952"/>
                  </a:cubicBezTo>
                  <a:cubicBezTo>
                    <a:pt x="352" y="1400"/>
                    <a:pt x="702" y="874"/>
                    <a:pt x="1204" y="548"/>
                  </a:cubicBezTo>
                  <a:cubicBezTo>
                    <a:pt x="1602" y="291"/>
                    <a:pt x="2086" y="160"/>
                    <a:pt x="2581" y="160"/>
                  </a:cubicBezTo>
                  <a:cubicBezTo>
                    <a:pt x="3052" y="160"/>
                    <a:pt x="3533" y="279"/>
                    <a:pt x="3961" y="523"/>
                  </a:cubicBezTo>
                  <a:cubicBezTo>
                    <a:pt x="4763" y="949"/>
                    <a:pt x="5389" y="1751"/>
                    <a:pt x="5715" y="2754"/>
                  </a:cubicBezTo>
                  <a:lnTo>
                    <a:pt x="5765" y="2854"/>
                  </a:lnTo>
                  <a:lnTo>
                    <a:pt x="5840" y="2779"/>
                  </a:lnTo>
                  <a:cubicBezTo>
                    <a:pt x="6596" y="2128"/>
                    <a:pt x="7580" y="1759"/>
                    <a:pt x="8571" y="1759"/>
                  </a:cubicBezTo>
                  <a:cubicBezTo>
                    <a:pt x="8764" y="1759"/>
                    <a:pt x="8957" y="1773"/>
                    <a:pt x="9149" y="1801"/>
                  </a:cubicBezTo>
                  <a:cubicBezTo>
                    <a:pt x="10301" y="1952"/>
                    <a:pt x="11379" y="2654"/>
                    <a:pt x="12031" y="3656"/>
                  </a:cubicBezTo>
                  <a:lnTo>
                    <a:pt x="12156" y="3581"/>
                  </a:lnTo>
                  <a:cubicBezTo>
                    <a:pt x="11504" y="2528"/>
                    <a:pt x="10377" y="1827"/>
                    <a:pt x="9149" y="1651"/>
                  </a:cubicBezTo>
                  <a:cubicBezTo>
                    <a:pt x="8998" y="1626"/>
                    <a:pt x="8873" y="1601"/>
                    <a:pt x="8722" y="1601"/>
                  </a:cubicBezTo>
                  <a:lnTo>
                    <a:pt x="8572" y="1601"/>
                  </a:lnTo>
                  <a:cubicBezTo>
                    <a:pt x="7570" y="1601"/>
                    <a:pt x="6592" y="1952"/>
                    <a:pt x="5815" y="2578"/>
                  </a:cubicBezTo>
                  <a:cubicBezTo>
                    <a:pt x="5489" y="1601"/>
                    <a:pt x="4838" y="799"/>
                    <a:pt x="4036" y="373"/>
                  </a:cubicBezTo>
                  <a:cubicBezTo>
                    <a:pt x="3735" y="222"/>
                    <a:pt x="3409" y="97"/>
                    <a:pt x="3083" y="47"/>
                  </a:cubicBezTo>
                  <a:cubicBezTo>
                    <a:pt x="3033" y="47"/>
                    <a:pt x="2983" y="22"/>
                    <a:pt x="2933" y="22"/>
                  </a:cubicBezTo>
                  <a:cubicBezTo>
                    <a:pt x="2817" y="8"/>
                    <a:pt x="2700" y="1"/>
                    <a:pt x="25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4" name="Google Shape;31034;p43"/>
            <p:cNvSpPr/>
            <p:nvPr/>
          </p:nvSpPr>
          <p:spPr>
            <a:xfrm>
              <a:off x="1575736" y="971267"/>
              <a:ext cx="75986" cy="172357"/>
            </a:xfrm>
            <a:custGeom>
              <a:avLst/>
              <a:gdLst/>
              <a:ahLst/>
              <a:cxnLst/>
              <a:rect l="l" t="t" r="r" b="b"/>
              <a:pathLst>
                <a:path w="3459" h="7846" extrusionOk="0">
                  <a:moveTo>
                    <a:pt x="3384" y="0"/>
                  </a:moveTo>
                  <a:cubicBezTo>
                    <a:pt x="2732" y="401"/>
                    <a:pt x="2281" y="1128"/>
                    <a:pt x="2106" y="1980"/>
                  </a:cubicBezTo>
                  <a:cubicBezTo>
                    <a:pt x="1980" y="2657"/>
                    <a:pt x="2005" y="3384"/>
                    <a:pt x="2231" y="4261"/>
                  </a:cubicBezTo>
                  <a:cubicBezTo>
                    <a:pt x="1479" y="4411"/>
                    <a:pt x="827" y="4888"/>
                    <a:pt x="451" y="5564"/>
                  </a:cubicBezTo>
                  <a:cubicBezTo>
                    <a:pt x="50" y="6266"/>
                    <a:pt x="0" y="7118"/>
                    <a:pt x="301" y="7845"/>
                  </a:cubicBezTo>
                  <a:lnTo>
                    <a:pt x="451" y="7795"/>
                  </a:lnTo>
                  <a:cubicBezTo>
                    <a:pt x="176" y="7118"/>
                    <a:pt x="226" y="6291"/>
                    <a:pt x="577" y="5640"/>
                  </a:cubicBezTo>
                  <a:cubicBezTo>
                    <a:pt x="928" y="4988"/>
                    <a:pt x="1604" y="4512"/>
                    <a:pt x="2356" y="4386"/>
                  </a:cubicBezTo>
                  <a:lnTo>
                    <a:pt x="2431" y="4361"/>
                  </a:lnTo>
                  <a:lnTo>
                    <a:pt x="2406" y="4286"/>
                  </a:lnTo>
                  <a:cubicBezTo>
                    <a:pt x="2181" y="3434"/>
                    <a:pt x="2131" y="2682"/>
                    <a:pt x="2256" y="2005"/>
                  </a:cubicBezTo>
                  <a:cubicBezTo>
                    <a:pt x="2406" y="1203"/>
                    <a:pt x="2857" y="502"/>
                    <a:pt x="3459" y="126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5" name="Google Shape;31035;p43"/>
            <p:cNvSpPr/>
            <p:nvPr/>
          </p:nvSpPr>
          <p:spPr>
            <a:xfrm>
              <a:off x="1458452" y="1026801"/>
              <a:ext cx="164646" cy="83235"/>
            </a:xfrm>
            <a:custGeom>
              <a:avLst/>
              <a:gdLst/>
              <a:ahLst/>
              <a:cxnLst/>
              <a:rect l="l" t="t" r="r" b="b"/>
              <a:pathLst>
                <a:path w="7495" h="3789" extrusionOk="0">
                  <a:moveTo>
                    <a:pt x="5517" y="1"/>
                  </a:moveTo>
                  <a:cubicBezTo>
                    <a:pt x="5399" y="1"/>
                    <a:pt x="5281" y="10"/>
                    <a:pt x="5164" y="29"/>
                  </a:cubicBezTo>
                  <a:cubicBezTo>
                    <a:pt x="4312" y="154"/>
                    <a:pt x="3610" y="881"/>
                    <a:pt x="3560" y="1633"/>
                  </a:cubicBezTo>
                  <a:cubicBezTo>
                    <a:pt x="3266" y="1521"/>
                    <a:pt x="2951" y="1467"/>
                    <a:pt x="2636" y="1467"/>
                  </a:cubicBezTo>
                  <a:cubicBezTo>
                    <a:pt x="2172" y="1467"/>
                    <a:pt x="1707" y="1584"/>
                    <a:pt x="1304" y="1808"/>
                  </a:cubicBezTo>
                  <a:cubicBezTo>
                    <a:pt x="602" y="2209"/>
                    <a:pt x="101" y="2961"/>
                    <a:pt x="1" y="3763"/>
                  </a:cubicBezTo>
                  <a:lnTo>
                    <a:pt x="151" y="3788"/>
                  </a:lnTo>
                  <a:cubicBezTo>
                    <a:pt x="252" y="3036"/>
                    <a:pt x="728" y="2335"/>
                    <a:pt x="1379" y="1934"/>
                  </a:cubicBezTo>
                  <a:cubicBezTo>
                    <a:pt x="1762" y="1721"/>
                    <a:pt x="2200" y="1613"/>
                    <a:pt x="2635" y="1613"/>
                  </a:cubicBezTo>
                  <a:cubicBezTo>
                    <a:pt x="2971" y="1613"/>
                    <a:pt x="3305" y="1677"/>
                    <a:pt x="3610" y="1808"/>
                  </a:cubicBezTo>
                  <a:lnTo>
                    <a:pt x="3710" y="1858"/>
                  </a:lnTo>
                  <a:lnTo>
                    <a:pt x="3710" y="1758"/>
                  </a:lnTo>
                  <a:cubicBezTo>
                    <a:pt x="3710" y="1006"/>
                    <a:pt x="4362" y="305"/>
                    <a:pt x="5189" y="179"/>
                  </a:cubicBezTo>
                  <a:cubicBezTo>
                    <a:pt x="5293" y="165"/>
                    <a:pt x="5398" y="158"/>
                    <a:pt x="5504" y="158"/>
                  </a:cubicBezTo>
                  <a:cubicBezTo>
                    <a:pt x="6142" y="158"/>
                    <a:pt x="6814" y="415"/>
                    <a:pt x="7394" y="931"/>
                  </a:cubicBezTo>
                  <a:lnTo>
                    <a:pt x="7495" y="806"/>
                  </a:lnTo>
                  <a:cubicBezTo>
                    <a:pt x="6877" y="295"/>
                    <a:pt x="6187" y="1"/>
                    <a:pt x="55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6" name="Google Shape;31036;p43"/>
            <p:cNvSpPr/>
            <p:nvPr/>
          </p:nvSpPr>
          <p:spPr>
            <a:xfrm>
              <a:off x="1388529" y="988138"/>
              <a:ext cx="217500" cy="59137"/>
            </a:xfrm>
            <a:custGeom>
              <a:avLst/>
              <a:gdLst/>
              <a:ahLst/>
              <a:cxnLst/>
              <a:rect l="l" t="t" r="r" b="b"/>
              <a:pathLst>
                <a:path w="9901" h="2692" extrusionOk="0">
                  <a:moveTo>
                    <a:pt x="6736" y="1"/>
                  </a:moveTo>
                  <a:cubicBezTo>
                    <a:pt x="6364" y="1"/>
                    <a:pt x="5994" y="42"/>
                    <a:pt x="5640" y="160"/>
                  </a:cubicBezTo>
                  <a:cubicBezTo>
                    <a:pt x="5615" y="160"/>
                    <a:pt x="5590" y="160"/>
                    <a:pt x="5565" y="185"/>
                  </a:cubicBezTo>
                  <a:cubicBezTo>
                    <a:pt x="4888" y="385"/>
                    <a:pt x="4287" y="786"/>
                    <a:pt x="3836" y="1363"/>
                  </a:cubicBezTo>
                  <a:cubicBezTo>
                    <a:pt x="3387" y="1047"/>
                    <a:pt x="2850" y="886"/>
                    <a:pt x="2320" y="886"/>
                  </a:cubicBezTo>
                  <a:cubicBezTo>
                    <a:pt x="2051" y="886"/>
                    <a:pt x="1783" y="927"/>
                    <a:pt x="1530" y="1012"/>
                  </a:cubicBezTo>
                  <a:cubicBezTo>
                    <a:pt x="1004" y="1162"/>
                    <a:pt x="552" y="1488"/>
                    <a:pt x="252" y="1914"/>
                  </a:cubicBezTo>
                  <a:cubicBezTo>
                    <a:pt x="151" y="2165"/>
                    <a:pt x="51" y="2415"/>
                    <a:pt x="1" y="2691"/>
                  </a:cubicBezTo>
                  <a:cubicBezTo>
                    <a:pt x="252" y="1964"/>
                    <a:pt x="853" y="1388"/>
                    <a:pt x="1555" y="1137"/>
                  </a:cubicBezTo>
                  <a:cubicBezTo>
                    <a:pt x="1788" y="1067"/>
                    <a:pt x="2030" y="1034"/>
                    <a:pt x="2273" y="1034"/>
                  </a:cubicBezTo>
                  <a:cubicBezTo>
                    <a:pt x="2815" y="1034"/>
                    <a:pt x="3361" y="1202"/>
                    <a:pt x="3811" y="1513"/>
                  </a:cubicBezTo>
                  <a:lnTo>
                    <a:pt x="3861" y="1563"/>
                  </a:lnTo>
                  <a:lnTo>
                    <a:pt x="3911" y="1513"/>
                  </a:lnTo>
                  <a:cubicBezTo>
                    <a:pt x="4567" y="654"/>
                    <a:pt x="5610" y="141"/>
                    <a:pt x="6673" y="141"/>
                  </a:cubicBezTo>
                  <a:cubicBezTo>
                    <a:pt x="6788" y="141"/>
                    <a:pt x="6903" y="147"/>
                    <a:pt x="7019" y="160"/>
                  </a:cubicBezTo>
                  <a:cubicBezTo>
                    <a:pt x="8121" y="285"/>
                    <a:pt x="9124" y="987"/>
                    <a:pt x="9675" y="1964"/>
                  </a:cubicBezTo>
                  <a:cubicBezTo>
                    <a:pt x="9700" y="2014"/>
                    <a:pt x="9725" y="2090"/>
                    <a:pt x="9750" y="2165"/>
                  </a:cubicBezTo>
                  <a:lnTo>
                    <a:pt x="9901" y="2090"/>
                  </a:lnTo>
                  <a:cubicBezTo>
                    <a:pt x="9901" y="2065"/>
                    <a:pt x="9901" y="2065"/>
                    <a:pt x="9876" y="2039"/>
                  </a:cubicBezTo>
                  <a:cubicBezTo>
                    <a:pt x="9349" y="962"/>
                    <a:pt x="8247" y="160"/>
                    <a:pt x="7044" y="9"/>
                  </a:cubicBezTo>
                  <a:cubicBezTo>
                    <a:pt x="6941" y="4"/>
                    <a:pt x="6839" y="1"/>
                    <a:pt x="67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7" name="Google Shape;31037;p43"/>
            <p:cNvSpPr/>
            <p:nvPr/>
          </p:nvSpPr>
          <p:spPr>
            <a:xfrm>
              <a:off x="1509109" y="930518"/>
              <a:ext cx="46286" cy="61685"/>
            </a:xfrm>
            <a:custGeom>
              <a:avLst/>
              <a:gdLst/>
              <a:ahLst/>
              <a:cxnLst/>
              <a:rect l="l" t="t" r="r" b="b"/>
              <a:pathLst>
                <a:path w="2107" h="2808" extrusionOk="0">
                  <a:moveTo>
                    <a:pt x="2081" y="1"/>
                  </a:moveTo>
                  <a:cubicBezTo>
                    <a:pt x="1479" y="51"/>
                    <a:pt x="903" y="427"/>
                    <a:pt x="527" y="1003"/>
                  </a:cubicBezTo>
                  <a:cubicBezTo>
                    <a:pt x="201" y="1479"/>
                    <a:pt x="26" y="2081"/>
                    <a:pt x="1" y="2808"/>
                  </a:cubicBezTo>
                  <a:lnTo>
                    <a:pt x="151" y="2808"/>
                  </a:lnTo>
                  <a:cubicBezTo>
                    <a:pt x="176" y="2131"/>
                    <a:pt x="352" y="1555"/>
                    <a:pt x="652" y="1078"/>
                  </a:cubicBezTo>
                  <a:cubicBezTo>
                    <a:pt x="1003" y="552"/>
                    <a:pt x="1530" y="201"/>
                    <a:pt x="2106" y="151"/>
                  </a:cubicBezTo>
                  <a:lnTo>
                    <a:pt x="20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8" name="Google Shape;31038;p43"/>
            <p:cNvSpPr/>
            <p:nvPr/>
          </p:nvSpPr>
          <p:spPr>
            <a:xfrm>
              <a:off x="3363956" y="451261"/>
              <a:ext cx="188305" cy="112803"/>
            </a:xfrm>
            <a:custGeom>
              <a:avLst/>
              <a:gdLst/>
              <a:ahLst/>
              <a:cxnLst/>
              <a:rect l="l" t="t" r="r" b="b"/>
              <a:pathLst>
                <a:path w="8572" h="5135" extrusionOk="0">
                  <a:moveTo>
                    <a:pt x="5835" y="0"/>
                  </a:moveTo>
                  <a:cubicBezTo>
                    <a:pt x="5023" y="0"/>
                    <a:pt x="4198" y="187"/>
                    <a:pt x="3459" y="534"/>
                  </a:cubicBezTo>
                  <a:cubicBezTo>
                    <a:pt x="1855" y="1261"/>
                    <a:pt x="802" y="2639"/>
                    <a:pt x="0" y="4218"/>
                  </a:cubicBezTo>
                  <a:cubicBezTo>
                    <a:pt x="1008" y="4815"/>
                    <a:pt x="2196" y="5134"/>
                    <a:pt x="3389" y="5134"/>
                  </a:cubicBezTo>
                  <a:cubicBezTo>
                    <a:pt x="3799" y="5134"/>
                    <a:pt x="4208" y="5097"/>
                    <a:pt x="4612" y="5020"/>
                  </a:cubicBezTo>
                  <a:cubicBezTo>
                    <a:pt x="6191" y="4694"/>
                    <a:pt x="7619" y="3792"/>
                    <a:pt x="8572" y="2514"/>
                  </a:cubicBezTo>
                  <a:cubicBezTo>
                    <a:pt x="8095" y="2438"/>
                    <a:pt x="7694" y="2313"/>
                    <a:pt x="7218" y="2188"/>
                  </a:cubicBezTo>
                  <a:cubicBezTo>
                    <a:pt x="7694" y="1762"/>
                    <a:pt x="8070" y="1311"/>
                    <a:pt x="8471" y="809"/>
                  </a:cubicBezTo>
                  <a:cubicBezTo>
                    <a:pt x="7715" y="256"/>
                    <a:pt x="6784" y="0"/>
                    <a:pt x="5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9" name="Google Shape;31039;p43"/>
            <p:cNvSpPr/>
            <p:nvPr/>
          </p:nvSpPr>
          <p:spPr>
            <a:xfrm>
              <a:off x="470588" y="3034590"/>
              <a:ext cx="177322" cy="126401"/>
            </a:xfrm>
            <a:custGeom>
              <a:avLst/>
              <a:gdLst/>
              <a:ahLst/>
              <a:cxnLst/>
              <a:rect l="l" t="t" r="r" b="b"/>
              <a:pathLst>
                <a:path w="8072" h="5754" extrusionOk="0">
                  <a:moveTo>
                    <a:pt x="5881" y="0"/>
                  </a:moveTo>
                  <a:cubicBezTo>
                    <a:pt x="4745" y="0"/>
                    <a:pt x="3589" y="410"/>
                    <a:pt x="2658" y="1096"/>
                  </a:cubicBezTo>
                  <a:cubicBezTo>
                    <a:pt x="1254" y="2124"/>
                    <a:pt x="477" y="3703"/>
                    <a:pt x="1" y="5382"/>
                  </a:cubicBezTo>
                  <a:cubicBezTo>
                    <a:pt x="704" y="5628"/>
                    <a:pt x="1450" y="5753"/>
                    <a:pt x="2197" y="5753"/>
                  </a:cubicBezTo>
                  <a:cubicBezTo>
                    <a:pt x="3048" y="5753"/>
                    <a:pt x="3900" y="5590"/>
                    <a:pt x="4688" y="5257"/>
                  </a:cubicBezTo>
                  <a:cubicBezTo>
                    <a:pt x="6166" y="4630"/>
                    <a:pt x="7394" y="3452"/>
                    <a:pt x="8071" y="1998"/>
                  </a:cubicBezTo>
                  <a:lnTo>
                    <a:pt x="8071" y="1998"/>
                  </a:lnTo>
                  <a:cubicBezTo>
                    <a:pt x="7923" y="2014"/>
                    <a:pt x="7781" y="2020"/>
                    <a:pt x="7640" y="2020"/>
                  </a:cubicBezTo>
                  <a:cubicBezTo>
                    <a:pt x="7326" y="2020"/>
                    <a:pt x="7021" y="1991"/>
                    <a:pt x="6693" y="1973"/>
                  </a:cubicBezTo>
                  <a:cubicBezTo>
                    <a:pt x="7069" y="1472"/>
                    <a:pt x="7344" y="921"/>
                    <a:pt x="7645" y="369"/>
                  </a:cubicBezTo>
                  <a:cubicBezTo>
                    <a:pt x="7087" y="117"/>
                    <a:pt x="6487" y="0"/>
                    <a:pt x="5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0" name="Google Shape;31040;p43"/>
            <p:cNvSpPr/>
            <p:nvPr/>
          </p:nvSpPr>
          <p:spPr>
            <a:xfrm>
              <a:off x="1511306" y="643007"/>
              <a:ext cx="177322" cy="126489"/>
            </a:xfrm>
            <a:custGeom>
              <a:avLst/>
              <a:gdLst/>
              <a:ahLst/>
              <a:cxnLst/>
              <a:rect l="l" t="t" r="r" b="b"/>
              <a:pathLst>
                <a:path w="8072" h="5758" extrusionOk="0">
                  <a:moveTo>
                    <a:pt x="5875" y="1"/>
                  </a:moveTo>
                  <a:cubicBezTo>
                    <a:pt x="4741" y="1"/>
                    <a:pt x="3588" y="415"/>
                    <a:pt x="2658" y="1084"/>
                  </a:cubicBezTo>
                  <a:cubicBezTo>
                    <a:pt x="1254" y="2136"/>
                    <a:pt x="477" y="3690"/>
                    <a:pt x="1" y="5394"/>
                  </a:cubicBezTo>
                  <a:cubicBezTo>
                    <a:pt x="694" y="5637"/>
                    <a:pt x="1431" y="5757"/>
                    <a:pt x="2167" y="5757"/>
                  </a:cubicBezTo>
                  <a:cubicBezTo>
                    <a:pt x="3029" y="5757"/>
                    <a:pt x="3891" y="5593"/>
                    <a:pt x="4688" y="5269"/>
                  </a:cubicBezTo>
                  <a:cubicBezTo>
                    <a:pt x="6166" y="4643"/>
                    <a:pt x="7395" y="3465"/>
                    <a:pt x="8071" y="2011"/>
                  </a:cubicBezTo>
                  <a:lnTo>
                    <a:pt x="8071" y="2011"/>
                  </a:lnTo>
                  <a:cubicBezTo>
                    <a:pt x="7976" y="2016"/>
                    <a:pt x="7883" y="2018"/>
                    <a:pt x="7791" y="2018"/>
                  </a:cubicBezTo>
                  <a:cubicBezTo>
                    <a:pt x="7423" y="2018"/>
                    <a:pt x="7074" y="1986"/>
                    <a:pt x="6693" y="1986"/>
                  </a:cubicBezTo>
                  <a:cubicBezTo>
                    <a:pt x="7069" y="1460"/>
                    <a:pt x="7344" y="933"/>
                    <a:pt x="7645" y="382"/>
                  </a:cubicBezTo>
                  <a:cubicBezTo>
                    <a:pt x="7085" y="120"/>
                    <a:pt x="6483" y="1"/>
                    <a:pt x="5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1" name="Google Shape;31041;p43"/>
            <p:cNvSpPr/>
            <p:nvPr/>
          </p:nvSpPr>
          <p:spPr>
            <a:xfrm>
              <a:off x="1820740" y="1314268"/>
              <a:ext cx="135452" cy="178947"/>
            </a:xfrm>
            <a:custGeom>
              <a:avLst/>
              <a:gdLst/>
              <a:ahLst/>
              <a:cxnLst/>
              <a:rect l="l" t="t" r="r" b="b"/>
              <a:pathLst>
                <a:path w="6166" h="8146" extrusionOk="0">
                  <a:moveTo>
                    <a:pt x="577" y="1"/>
                  </a:moveTo>
                  <a:lnTo>
                    <a:pt x="577" y="1"/>
                  </a:lnTo>
                  <a:cubicBezTo>
                    <a:pt x="0" y="1504"/>
                    <a:pt x="0" y="3209"/>
                    <a:pt x="602" y="4687"/>
                  </a:cubicBezTo>
                  <a:cubicBezTo>
                    <a:pt x="1178" y="6191"/>
                    <a:pt x="2331" y="7444"/>
                    <a:pt x="3760" y="8146"/>
                  </a:cubicBezTo>
                  <a:cubicBezTo>
                    <a:pt x="3735" y="7670"/>
                    <a:pt x="3785" y="7244"/>
                    <a:pt x="3835" y="6767"/>
                  </a:cubicBezTo>
                  <a:cubicBezTo>
                    <a:pt x="4311" y="7143"/>
                    <a:pt x="4862" y="7444"/>
                    <a:pt x="5389" y="7770"/>
                  </a:cubicBezTo>
                  <a:cubicBezTo>
                    <a:pt x="6166" y="6191"/>
                    <a:pt x="5815" y="4211"/>
                    <a:pt x="4812" y="2757"/>
                  </a:cubicBezTo>
                  <a:cubicBezTo>
                    <a:pt x="3810" y="1329"/>
                    <a:pt x="2256" y="527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2" name="Google Shape;31042;p43"/>
            <p:cNvSpPr/>
            <p:nvPr/>
          </p:nvSpPr>
          <p:spPr>
            <a:xfrm>
              <a:off x="147014" y="740016"/>
              <a:ext cx="147028" cy="157507"/>
            </a:xfrm>
            <a:custGeom>
              <a:avLst/>
              <a:gdLst/>
              <a:ahLst/>
              <a:cxnLst/>
              <a:rect l="l" t="t" r="r" b="b"/>
              <a:pathLst>
                <a:path w="6693" h="7170" extrusionOk="0">
                  <a:moveTo>
                    <a:pt x="6542" y="0"/>
                  </a:moveTo>
                  <a:cubicBezTo>
                    <a:pt x="4971" y="0"/>
                    <a:pt x="3408" y="574"/>
                    <a:pt x="2206" y="1580"/>
                  </a:cubicBezTo>
                  <a:cubicBezTo>
                    <a:pt x="1003" y="2633"/>
                    <a:pt x="201" y="4136"/>
                    <a:pt x="0" y="5715"/>
                  </a:cubicBezTo>
                  <a:cubicBezTo>
                    <a:pt x="452" y="5540"/>
                    <a:pt x="853" y="5465"/>
                    <a:pt x="1329" y="5339"/>
                  </a:cubicBezTo>
                  <a:lnTo>
                    <a:pt x="1329" y="5339"/>
                  </a:lnTo>
                  <a:cubicBezTo>
                    <a:pt x="1128" y="5916"/>
                    <a:pt x="1028" y="6517"/>
                    <a:pt x="928" y="7144"/>
                  </a:cubicBezTo>
                  <a:cubicBezTo>
                    <a:pt x="1076" y="7161"/>
                    <a:pt x="1224" y="7169"/>
                    <a:pt x="1372" y="7169"/>
                  </a:cubicBezTo>
                  <a:cubicBezTo>
                    <a:pt x="2949" y="7169"/>
                    <a:pt x="4477" y="6219"/>
                    <a:pt x="5439" y="4913"/>
                  </a:cubicBezTo>
                  <a:cubicBezTo>
                    <a:pt x="6467" y="3510"/>
                    <a:pt x="6692" y="1780"/>
                    <a:pt x="6642" y="1"/>
                  </a:cubicBezTo>
                  <a:cubicBezTo>
                    <a:pt x="6609" y="1"/>
                    <a:pt x="6575" y="0"/>
                    <a:pt x="65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3" name="Google Shape;31043;p43"/>
            <p:cNvSpPr/>
            <p:nvPr/>
          </p:nvSpPr>
          <p:spPr>
            <a:xfrm>
              <a:off x="1711713" y="2324972"/>
              <a:ext cx="135452" cy="178969"/>
            </a:xfrm>
            <a:custGeom>
              <a:avLst/>
              <a:gdLst/>
              <a:ahLst/>
              <a:cxnLst/>
              <a:rect l="l" t="t" r="r" b="b"/>
              <a:pathLst>
                <a:path w="6166" h="8147" extrusionOk="0">
                  <a:moveTo>
                    <a:pt x="551" y="1"/>
                  </a:moveTo>
                  <a:lnTo>
                    <a:pt x="551" y="1"/>
                  </a:lnTo>
                  <a:cubicBezTo>
                    <a:pt x="0" y="1479"/>
                    <a:pt x="0" y="3184"/>
                    <a:pt x="577" y="4687"/>
                  </a:cubicBezTo>
                  <a:cubicBezTo>
                    <a:pt x="1153" y="6166"/>
                    <a:pt x="2306" y="7444"/>
                    <a:pt x="3759" y="8146"/>
                  </a:cubicBezTo>
                  <a:cubicBezTo>
                    <a:pt x="3734" y="7670"/>
                    <a:pt x="3785" y="7244"/>
                    <a:pt x="3810" y="6768"/>
                  </a:cubicBezTo>
                  <a:cubicBezTo>
                    <a:pt x="4311" y="7144"/>
                    <a:pt x="4837" y="7444"/>
                    <a:pt x="5389" y="7745"/>
                  </a:cubicBezTo>
                  <a:cubicBezTo>
                    <a:pt x="6166" y="6166"/>
                    <a:pt x="5790" y="4211"/>
                    <a:pt x="4787" y="2758"/>
                  </a:cubicBezTo>
                  <a:cubicBezTo>
                    <a:pt x="3785" y="1329"/>
                    <a:pt x="2231" y="527"/>
                    <a:pt x="5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44" name="Google Shape;31044;p43"/>
          <p:cNvGrpSpPr/>
          <p:nvPr/>
        </p:nvGrpSpPr>
        <p:grpSpPr>
          <a:xfrm>
            <a:off x="672997" y="1845605"/>
            <a:ext cx="2445642" cy="3315401"/>
            <a:chOff x="1796603" y="1828088"/>
            <a:chExt cx="2445642" cy="3315401"/>
          </a:xfrm>
        </p:grpSpPr>
        <p:sp>
          <p:nvSpPr>
            <p:cNvPr id="31045" name="Google Shape;31045;p43"/>
            <p:cNvSpPr/>
            <p:nvPr/>
          </p:nvSpPr>
          <p:spPr>
            <a:xfrm>
              <a:off x="2558589" y="2341622"/>
              <a:ext cx="242258" cy="297923"/>
            </a:xfrm>
            <a:custGeom>
              <a:avLst/>
              <a:gdLst/>
              <a:ahLst/>
              <a:cxnLst/>
              <a:rect l="l" t="t" r="r" b="b"/>
              <a:pathLst>
                <a:path w="11028" h="13562" extrusionOk="0">
                  <a:moveTo>
                    <a:pt x="426" y="1"/>
                  </a:moveTo>
                  <a:lnTo>
                    <a:pt x="426" y="1"/>
                  </a:lnTo>
                  <a:cubicBezTo>
                    <a:pt x="0" y="3083"/>
                    <a:pt x="101" y="6166"/>
                    <a:pt x="1654" y="8848"/>
                  </a:cubicBezTo>
                  <a:cubicBezTo>
                    <a:pt x="3156" y="11507"/>
                    <a:pt x="5965" y="13562"/>
                    <a:pt x="9010" y="13562"/>
                  </a:cubicBezTo>
                  <a:cubicBezTo>
                    <a:pt x="9064" y="13562"/>
                    <a:pt x="9119" y="13561"/>
                    <a:pt x="9173" y="13560"/>
                  </a:cubicBezTo>
                  <a:cubicBezTo>
                    <a:pt x="9073" y="12457"/>
                    <a:pt x="8998" y="11404"/>
                    <a:pt x="8772" y="10327"/>
                  </a:cubicBezTo>
                  <a:lnTo>
                    <a:pt x="8772" y="10327"/>
                  </a:lnTo>
                  <a:cubicBezTo>
                    <a:pt x="9574" y="10627"/>
                    <a:pt x="10276" y="10853"/>
                    <a:pt x="11028" y="11254"/>
                  </a:cubicBezTo>
                  <a:cubicBezTo>
                    <a:pt x="10978" y="8447"/>
                    <a:pt x="9850" y="5640"/>
                    <a:pt x="7895" y="3585"/>
                  </a:cubicBezTo>
                  <a:cubicBezTo>
                    <a:pt x="5965" y="1530"/>
                    <a:pt x="3258" y="226"/>
                    <a:pt x="426" y="1"/>
                  </a:cubicBezTo>
                  <a:close/>
                </a:path>
              </a:pathLst>
            </a:custGeom>
            <a:solidFill>
              <a:srgbClr val="FFA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6" name="Google Shape;31046;p43"/>
            <p:cNvSpPr/>
            <p:nvPr/>
          </p:nvSpPr>
          <p:spPr>
            <a:xfrm>
              <a:off x="2219433" y="1846035"/>
              <a:ext cx="1182093" cy="1081416"/>
            </a:xfrm>
            <a:custGeom>
              <a:avLst/>
              <a:gdLst/>
              <a:ahLst/>
              <a:cxnLst/>
              <a:rect l="l" t="t" r="r" b="b"/>
              <a:pathLst>
                <a:path w="53811" h="49228" extrusionOk="0">
                  <a:moveTo>
                    <a:pt x="11883" y="1"/>
                  </a:moveTo>
                  <a:cubicBezTo>
                    <a:pt x="11836" y="1"/>
                    <a:pt x="11809" y="10"/>
                    <a:pt x="11805" y="29"/>
                  </a:cubicBezTo>
                  <a:cubicBezTo>
                    <a:pt x="9474" y="10706"/>
                    <a:pt x="3810" y="20405"/>
                    <a:pt x="1" y="30656"/>
                  </a:cubicBezTo>
                  <a:cubicBezTo>
                    <a:pt x="2858" y="31232"/>
                    <a:pt x="5715" y="31984"/>
                    <a:pt x="8472" y="32987"/>
                  </a:cubicBezTo>
                  <a:cubicBezTo>
                    <a:pt x="12557" y="34415"/>
                    <a:pt x="16442" y="36370"/>
                    <a:pt x="19951" y="38877"/>
                  </a:cubicBezTo>
                  <a:cubicBezTo>
                    <a:pt x="22733" y="40882"/>
                    <a:pt x="25264" y="43238"/>
                    <a:pt x="28196" y="45042"/>
                  </a:cubicBezTo>
                  <a:cubicBezTo>
                    <a:pt x="31981" y="47348"/>
                    <a:pt x="36793" y="49102"/>
                    <a:pt x="41204" y="49228"/>
                  </a:cubicBezTo>
                  <a:cubicBezTo>
                    <a:pt x="45314" y="39628"/>
                    <a:pt x="49149" y="29278"/>
                    <a:pt x="53810" y="19929"/>
                  </a:cubicBezTo>
                  <a:cubicBezTo>
                    <a:pt x="53610" y="19929"/>
                    <a:pt x="53434" y="19929"/>
                    <a:pt x="53234" y="19904"/>
                  </a:cubicBezTo>
                  <a:cubicBezTo>
                    <a:pt x="48898" y="19754"/>
                    <a:pt x="44086" y="19127"/>
                    <a:pt x="39951" y="17774"/>
                  </a:cubicBezTo>
                  <a:cubicBezTo>
                    <a:pt x="34562" y="15994"/>
                    <a:pt x="29825" y="12636"/>
                    <a:pt x="25790" y="8801"/>
                  </a:cubicBezTo>
                  <a:cubicBezTo>
                    <a:pt x="25114" y="8175"/>
                    <a:pt x="24462" y="7523"/>
                    <a:pt x="23785" y="6896"/>
                  </a:cubicBezTo>
                  <a:cubicBezTo>
                    <a:pt x="21454" y="4716"/>
                    <a:pt x="18998" y="2636"/>
                    <a:pt x="16041" y="1383"/>
                  </a:cubicBezTo>
                  <a:cubicBezTo>
                    <a:pt x="15763" y="1267"/>
                    <a:pt x="12439" y="1"/>
                    <a:pt x="118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7" name="Google Shape;31047;p43"/>
            <p:cNvSpPr/>
            <p:nvPr/>
          </p:nvSpPr>
          <p:spPr>
            <a:xfrm>
              <a:off x="2600987" y="2245251"/>
              <a:ext cx="395876" cy="355236"/>
            </a:xfrm>
            <a:custGeom>
              <a:avLst/>
              <a:gdLst/>
              <a:ahLst/>
              <a:cxnLst/>
              <a:rect l="l" t="t" r="r" b="b"/>
              <a:pathLst>
                <a:path w="18021" h="16171" extrusionOk="0">
                  <a:moveTo>
                    <a:pt x="8988" y="1"/>
                  </a:moveTo>
                  <a:cubicBezTo>
                    <a:pt x="7072" y="1"/>
                    <a:pt x="5150" y="678"/>
                    <a:pt x="3609" y="2057"/>
                  </a:cubicBezTo>
                  <a:cubicBezTo>
                    <a:pt x="301" y="5039"/>
                    <a:pt x="0" y="10152"/>
                    <a:pt x="2983" y="13485"/>
                  </a:cubicBezTo>
                  <a:cubicBezTo>
                    <a:pt x="4570" y="15261"/>
                    <a:pt x="6779" y="16171"/>
                    <a:pt x="9000" y="16171"/>
                  </a:cubicBezTo>
                  <a:cubicBezTo>
                    <a:pt x="10916" y="16171"/>
                    <a:pt x="12842" y="15494"/>
                    <a:pt x="14386" y="14112"/>
                  </a:cubicBezTo>
                  <a:cubicBezTo>
                    <a:pt x="17720" y="11155"/>
                    <a:pt x="18020" y="6042"/>
                    <a:pt x="15038" y="2708"/>
                  </a:cubicBezTo>
                  <a:cubicBezTo>
                    <a:pt x="13434" y="916"/>
                    <a:pt x="11215" y="1"/>
                    <a:pt x="89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8" name="Google Shape;31048;p43"/>
            <p:cNvSpPr/>
            <p:nvPr/>
          </p:nvSpPr>
          <p:spPr>
            <a:xfrm>
              <a:off x="1920929" y="1828242"/>
              <a:ext cx="576471" cy="1386149"/>
            </a:xfrm>
            <a:custGeom>
              <a:avLst/>
              <a:gdLst/>
              <a:ahLst/>
              <a:cxnLst/>
              <a:rect l="l" t="t" r="r" b="b"/>
              <a:pathLst>
                <a:path w="26242" h="63100" extrusionOk="0">
                  <a:moveTo>
                    <a:pt x="25303" y="0"/>
                  </a:moveTo>
                  <a:cubicBezTo>
                    <a:pt x="25106" y="0"/>
                    <a:pt x="24919" y="72"/>
                    <a:pt x="24787" y="188"/>
                  </a:cubicBezTo>
                  <a:cubicBezTo>
                    <a:pt x="24687" y="288"/>
                    <a:pt x="24612" y="388"/>
                    <a:pt x="24562" y="513"/>
                  </a:cubicBezTo>
                  <a:lnTo>
                    <a:pt x="126" y="61967"/>
                  </a:lnTo>
                  <a:cubicBezTo>
                    <a:pt x="0" y="62268"/>
                    <a:pt x="76" y="62594"/>
                    <a:pt x="276" y="62820"/>
                  </a:cubicBezTo>
                  <a:cubicBezTo>
                    <a:pt x="351" y="62920"/>
                    <a:pt x="452" y="62970"/>
                    <a:pt x="577" y="63020"/>
                  </a:cubicBezTo>
                  <a:cubicBezTo>
                    <a:pt x="602" y="63045"/>
                    <a:pt x="627" y="63045"/>
                    <a:pt x="677" y="63070"/>
                  </a:cubicBezTo>
                  <a:cubicBezTo>
                    <a:pt x="743" y="63090"/>
                    <a:pt x="810" y="63099"/>
                    <a:pt x="877" y="63099"/>
                  </a:cubicBezTo>
                  <a:cubicBezTo>
                    <a:pt x="1067" y="63099"/>
                    <a:pt x="1256" y="63024"/>
                    <a:pt x="1404" y="62895"/>
                  </a:cubicBezTo>
                  <a:cubicBezTo>
                    <a:pt x="1504" y="62794"/>
                    <a:pt x="1579" y="62694"/>
                    <a:pt x="1629" y="62569"/>
                  </a:cubicBezTo>
                  <a:lnTo>
                    <a:pt x="26066" y="1115"/>
                  </a:lnTo>
                  <a:cubicBezTo>
                    <a:pt x="26241" y="689"/>
                    <a:pt x="26041" y="213"/>
                    <a:pt x="25615" y="62"/>
                  </a:cubicBezTo>
                  <a:cubicBezTo>
                    <a:pt x="25512" y="19"/>
                    <a:pt x="25406" y="0"/>
                    <a:pt x="25303" y="0"/>
                  </a:cubicBezTo>
                  <a:close/>
                </a:path>
              </a:pathLst>
            </a:custGeom>
            <a:solidFill>
              <a:srgbClr val="86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9" name="Google Shape;31049;p43"/>
            <p:cNvSpPr/>
            <p:nvPr/>
          </p:nvSpPr>
          <p:spPr>
            <a:xfrm>
              <a:off x="1919379" y="1828088"/>
              <a:ext cx="562698" cy="1385666"/>
            </a:xfrm>
            <a:custGeom>
              <a:avLst/>
              <a:gdLst/>
              <a:ahLst/>
              <a:cxnLst/>
              <a:rect l="l" t="t" r="r" b="b"/>
              <a:pathLst>
                <a:path w="25615" h="63078" extrusionOk="0">
                  <a:moveTo>
                    <a:pt x="25281" y="1"/>
                  </a:moveTo>
                  <a:cubicBezTo>
                    <a:pt x="25092" y="1"/>
                    <a:pt x="24914" y="68"/>
                    <a:pt x="24787" y="195"/>
                  </a:cubicBezTo>
                  <a:cubicBezTo>
                    <a:pt x="24687" y="295"/>
                    <a:pt x="24612" y="395"/>
                    <a:pt x="24562" y="520"/>
                  </a:cubicBezTo>
                  <a:lnTo>
                    <a:pt x="126" y="61974"/>
                  </a:lnTo>
                  <a:cubicBezTo>
                    <a:pt x="0" y="62275"/>
                    <a:pt x="76" y="62601"/>
                    <a:pt x="276" y="62827"/>
                  </a:cubicBezTo>
                  <a:cubicBezTo>
                    <a:pt x="351" y="62927"/>
                    <a:pt x="452" y="62977"/>
                    <a:pt x="577" y="63027"/>
                  </a:cubicBezTo>
                  <a:cubicBezTo>
                    <a:pt x="602" y="63052"/>
                    <a:pt x="627" y="63052"/>
                    <a:pt x="677" y="63077"/>
                  </a:cubicBezTo>
                  <a:lnTo>
                    <a:pt x="25615" y="69"/>
                  </a:lnTo>
                  <a:cubicBezTo>
                    <a:pt x="25504" y="23"/>
                    <a:pt x="25391" y="1"/>
                    <a:pt x="25281" y="1"/>
                  </a:cubicBezTo>
                  <a:close/>
                </a:path>
              </a:pathLst>
            </a:custGeom>
            <a:solidFill>
              <a:srgbClr val="86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0" name="Google Shape;31050;p43"/>
            <p:cNvSpPr/>
            <p:nvPr/>
          </p:nvSpPr>
          <p:spPr>
            <a:xfrm>
              <a:off x="1796603" y="2987445"/>
              <a:ext cx="389264" cy="803286"/>
            </a:xfrm>
            <a:custGeom>
              <a:avLst/>
              <a:gdLst/>
              <a:ahLst/>
              <a:cxnLst/>
              <a:rect l="l" t="t" r="r" b="b"/>
              <a:pathLst>
                <a:path w="17720" h="36567" extrusionOk="0">
                  <a:moveTo>
                    <a:pt x="16041" y="0"/>
                  </a:moveTo>
                  <a:lnTo>
                    <a:pt x="16041" y="0"/>
                  </a:lnTo>
                  <a:cubicBezTo>
                    <a:pt x="4512" y="6692"/>
                    <a:pt x="0" y="36567"/>
                    <a:pt x="0" y="36567"/>
                  </a:cubicBezTo>
                  <a:cubicBezTo>
                    <a:pt x="0" y="36567"/>
                    <a:pt x="9474" y="20878"/>
                    <a:pt x="13609" y="11755"/>
                  </a:cubicBezTo>
                  <a:cubicBezTo>
                    <a:pt x="17720" y="2632"/>
                    <a:pt x="16041" y="0"/>
                    <a:pt x="16041" y="0"/>
                  </a:cubicBezTo>
                  <a:close/>
                </a:path>
              </a:pathLst>
            </a:custGeom>
            <a:solidFill>
              <a:srgbClr val="95C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1" name="Google Shape;31051;p43"/>
            <p:cNvSpPr/>
            <p:nvPr/>
          </p:nvSpPr>
          <p:spPr>
            <a:xfrm>
              <a:off x="1998660" y="3030940"/>
              <a:ext cx="444886" cy="778528"/>
            </a:xfrm>
            <a:custGeom>
              <a:avLst/>
              <a:gdLst/>
              <a:ahLst/>
              <a:cxnLst/>
              <a:rect l="l" t="t" r="r" b="b"/>
              <a:pathLst>
                <a:path w="20252" h="35440" extrusionOk="0">
                  <a:moveTo>
                    <a:pt x="6116" y="0"/>
                  </a:moveTo>
                  <a:lnTo>
                    <a:pt x="0" y="3108"/>
                  </a:lnTo>
                  <a:cubicBezTo>
                    <a:pt x="0" y="3108"/>
                    <a:pt x="6066" y="26366"/>
                    <a:pt x="10727" y="35439"/>
                  </a:cubicBezTo>
                  <a:cubicBezTo>
                    <a:pt x="10727" y="35439"/>
                    <a:pt x="20251" y="31003"/>
                    <a:pt x="19499" y="22682"/>
                  </a:cubicBezTo>
                  <a:lnTo>
                    <a:pt x="6116" y="0"/>
                  </a:lnTo>
                  <a:close/>
                </a:path>
              </a:pathLst>
            </a:custGeom>
            <a:solidFill>
              <a:srgbClr val="FFA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2" name="Google Shape;31052;p43"/>
            <p:cNvSpPr/>
            <p:nvPr/>
          </p:nvSpPr>
          <p:spPr>
            <a:xfrm>
              <a:off x="1876433" y="2787980"/>
              <a:ext cx="306688" cy="311258"/>
            </a:xfrm>
            <a:custGeom>
              <a:avLst/>
              <a:gdLst/>
              <a:ahLst/>
              <a:cxnLst/>
              <a:rect l="l" t="t" r="r" b="b"/>
              <a:pathLst>
                <a:path w="13961" h="14169" extrusionOk="0">
                  <a:moveTo>
                    <a:pt x="7112" y="0"/>
                  </a:moveTo>
                  <a:cubicBezTo>
                    <a:pt x="6377" y="0"/>
                    <a:pt x="5677" y="86"/>
                    <a:pt x="5464" y="384"/>
                  </a:cubicBezTo>
                  <a:cubicBezTo>
                    <a:pt x="4938" y="1085"/>
                    <a:pt x="5038" y="1812"/>
                    <a:pt x="4562" y="1988"/>
                  </a:cubicBezTo>
                  <a:cubicBezTo>
                    <a:pt x="4111" y="2188"/>
                    <a:pt x="2782" y="2163"/>
                    <a:pt x="2331" y="3166"/>
                  </a:cubicBezTo>
                  <a:cubicBezTo>
                    <a:pt x="1905" y="4193"/>
                    <a:pt x="2056" y="5221"/>
                    <a:pt x="1705" y="5547"/>
                  </a:cubicBezTo>
                  <a:cubicBezTo>
                    <a:pt x="1354" y="5872"/>
                    <a:pt x="1" y="6850"/>
                    <a:pt x="101" y="8003"/>
                  </a:cubicBezTo>
                  <a:cubicBezTo>
                    <a:pt x="176" y="9156"/>
                    <a:pt x="5564" y="14168"/>
                    <a:pt x="5564" y="14168"/>
                  </a:cubicBezTo>
                  <a:lnTo>
                    <a:pt x="11680" y="11060"/>
                  </a:lnTo>
                  <a:cubicBezTo>
                    <a:pt x="11680" y="11060"/>
                    <a:pt x="11880" y="9682"/>
                    <a:pt x="12331" y="8404"/>
                  </a:cubicBezTo>
                  <a:cubicBezTo>
                    <a:pt x="12808" y="7125"/>
                    <a:pt x="13960" y="4218"/>
                    <a:pt x="10878" y="584"/>
                  </a:cubicBezTo>
                  <a:cubicBezTo>
                    <a:pt x="10878" y="584"/>
                    <a:pt x="10760" y="2444"/>
                    <a:pt x="9657" y="2444"/>
                  </a:cubicBezTo>
                  <a:cubicBezTo>
                    <a:pt x="9622" y="2444"/>
                    <a:pt x="9586" y="2443"/>
                    <a:pt x="9549" y="2439"/>
                  </a:cubicBezTo>
                  <a:cubicBezTo>
                    <a:pt x="8321" y="2313"/>
                    <a:pt x="8873" y="1336"/>
                    <a:pt x="9173" y="158"/>
                  </a:cubicBezTo>
                  <a:cubicBezTo>
                    <a:pt x="9173" y="158"/>
                    <a:pt x="8110" y="0"/>
                    <a:pt x="7112" y="0"/>
                  </a:cubicBezTo>
                  <a:close/>
                </a:path>
              </a:pathLst>
            </a:custGeom>
            <a:solidFill>
              <a:srgbClr val="FFA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3" name="Google Shape;31053;p43"/>
            <p:cNvSpPr/>
            <p:nvPr/>
          </p:nvSpPr>
          <p:spPr>
            <a:xfrm>
              <a:off x="2889486" y="3562510"/>
              <a:ext cx="485614" cy="150609"/>
            </a:xfrm>
            <a:custGeom>
              <a:avLst/>
              <a:gdLst/>
              <a:ahLst/>
              <a:cxnLst/>
              <a:rect l="l" t="t" r="r" b="b"/>
              <a:pathLst>
                <a:path w="22106" h="6856" extrusionOk="0">
                  <a:moveTo>
                    <a:pt x="12048" y="0"/>
                  </a:moveTo>
                  <a:cubicBezTo>
                    <a:pt x="11447" y="0"/>
                    <a:pt x="10799" y="28"/>
                    <a:pt x="10100" y="88"/>
                  </a:cubicBezTo>
                  <a:cubicBezTo>
                    <a:pt x="4612" y="564"/>
                    <a:pt x="1955" y="2269"/>
                    <a:pt x="1003" y="3772"/>
                  </a:cubicBezTo>
                  <a:cubicBezTo>
                    <a:pt x="50" y="5301"/>
                    <a:pt x="0" y="6855"/>
                    <a:pt x="0" y="6855"/>
                  </a:cubicBezTo>
                  <a:lnTo>
                    <a:pt x="22105" y="6855"/>
                  </a:lnTo>
                  <a:cubicBezTo>
                    <a:pt x="22105" y="6855"/>
                    <a:pt x="21003" y="2920"/>
                    <a:pt x="19474" y="2043"/>
                  </a:cubicBezTo>
                  <a:cubicBezTo>
                    <a:pt x="18139" y="1299"/>
                    <a:pt x="16192" y="0"/>
                    <a:pt x="12048" y="0"/>
                  </a:cubicBezTo>
                  <a:close/>
                </a:path>
              </a:pathLst>
            </a:custGeom>
            <a:solidFill>
              <a:srgbClr val="FFE1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4" name="Google Shape;31054;p43"/>
            <p:cNvSpPr/>
            <p:nvPr/>
          </p:nvSpPr>
          <p:spPr>
            <a:xfrm>
              <a:off x="1796603" y="2983578"/>
              <a:ext cx="2445642" cy="2159911"/>
            </a:xfrm>
            <a:custGeom>
              <a:avLst/>
              <a:gdLst/>
              <a:ahLst/>
              <a:cxnLst/>
              <a:rect l="l" t="t" r="r" b="b"/>
              <a:pathLst>
                <a:path w="111330" h="98323" extrusionOk="0">
                  <a:moveTo>
                    <a:pt x="16241" y="1"/>
                  </a:moveTo>
                  <a:cubicBezTo>
                    <a:pt x="13860" y="1881"/>
                    <a:pt x="4762" y="24663"/>
                    <a:pt x="1178" y="33710"/>
                  </a:cubicBezTo>
                  <a:cubicBezTo>
                    <a:pt x="426" y="35615"/>
                    <a:pt x="0" y="36743"/>
                    <a:pt x="0" y="36743"/>
                  </a:cubicBezTo>
                  <a:cubicBezTo>
                    <a:pt x="3810" y="42608"/>
                    <a:pt x="32958" y="61731"/>
                    <a:pt x="34888" y="62984"/>
                  </a:cubicBezTo>
                  <a:cubicBezTo>
                    <a:pt x="34938" y="63034"/>
                    <a:pt x="34988" y="63059"/>
                    <a:pt x="34988" y="63059"/>
                  </a:cubicBezTo>
                  <a:lnTo>
                    <a:pt x="31805" y="98322"/>
                  </a:lnTo>
                  <a:lnTo>
                    <a:pt x="111329" y="98322"/>
                  </a:lnTo>
                  <a:cubicBezTo>
                    <a:pt x="106542" y="83009"/>
                    <a:pt x="100352" y="63159"/>
                    <a:pt x="98547" y="57269"/>
                  </a:cubicBezTo>
                  <a:cubicBezTo>
                    <a:pt x="95490" y="47219"/>
                    <a:pt x="91204" y="42031"/>
                    <a:pt x="84236" y="37219"/>
                  </a:cubicBezTo>
                  <a:cubicBezTo>
                    <a:pt x="77645" y="32633"/>
                    <a:pt x="61003" y="31906"/>
                    <a:pt x="61003" y="31906"/>
                  </a:cubicBezTo>
                  <a:cubicBezTo>
                    <a:pt x="61003" y="31906"/>
                    <a:pt x="58783" y="32159"/>
                    <a:pt x="55465" y="32159"/>
                  </a:cubicBezTo>
                  <a:cubicBezTo>
                    <a:pt x="48601" y="32159"/>
                    <a:pt x="37038" y="31077"/>
                    <a:pt x="30702" y="24437"/>
                  </a:cubicBezTo>
                  <a:cubicBezTo>
                    <a:pt x="23685" y="17069"/>
                    <a:pt x="16241" y="1"/>
                    <a:pt x="162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5" name="Google Shape;31055;p43"/>
            <p:cNvSpPr/>
            <p:nvPr/>
          </p:nvSpPr>
          <p:spPr>
            <a:xfrm>
              <a:off x="1796603" y="3724103"/>
              <a:ext cx="789534" cy="643077"/>
            </a:xfrm>
            <a:custGeom>
              <a:avLst/>
              <a:gdLst/>
              <a:ahLst/>
              <a:cxnLst/>
              <a:rect l="l" t="t" r="r" b="b"/>
              <a:pathLst>
                <a:path w="35941" h="29274" extrusionOk="0">
                  <a:moveTo>
                    <a:pt x="1178" y="0"/>
                  </a:moveTo>
                  <a:cubicBezTo>
                    <a:pt x="426" y="1905"/>
                    <a:pt x="0" y="3033"/>
                    <a:pt x="0" y="3033"/>
                  </a:cubicBezTo>
                  <a:cubicBezTo>
                    <a:pt x="3810" y="8898"/>
                    <a:pt x="32958" y="28021"/>
                    <a:pt x="34888" y="29274"/>
                  </a:cubicBezTo>
                  <a:cubicBezTo>
                    <a:pt x="35339" y="26366"/>
                    <a:pt x="35464" y="22031"/>
                    <a:pt x="35740" y="19274"/>
                  </a:cubicBezTo>
                  <a:cubicBezTo>
                    <a:pt x="35940" y="17143"/>
                    <a:pt x="30126" y="15790"/>
                    <a:pt x="28096" y="14712"/>
                  </a:cubicBezTo>
                  <a:cubicBezTo>
                    <a:pt x="22156" y="11554"/>
                    <a:pt x="16442" y="7995"/>
                    <a:pt x="10552" y="4737"/>
                  </a:cubicBezTo>
                  <a:cubicBezTo>
                    <a:pt x="7494" y="3058"/>
                    <a:pt x="4386" y="1429"/>
                    <a:pt x="1178" y="0"/>
                  </a:cubicBezTo>
                  <a:close/>
                </a:path>
              </a:pathLst>
            </a:custGeom>
            <a:solidFill>
              <a:srgbClr val="E1F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6" name="Google Shape;31056;p43"/>
            <p:cNvSpPr/>
            <p:nvPr/>
          </p:nvSpPr>
          <p:spPr>
            <a:xfrm>
              <a:off x="3174119" y="3693678"/>
              <a:ext cx="199333" cy="18321"/>
            </a:xfrm>
            <a:custGeom>
              <a:avLst/>
              <a:gdLst/>
              <a:ahLst/>
              <a:cxnLst/>
              <a:rect l="l" t="t" r="r" b="b"/>
              <a:pathLst>
                <a:path w="9074" h="834" extrusionOk="0">
                  <a:moveTo>
                    <a:pt x="8952" y="0"/>
                  </a:moveTo>
                  <a:cubicBezTo>
                    <a:pt x="8942" y="0"/>
                    <a:pt x="8932" y="2"/>
                    <a:pt x="8923" y="7"/>
                  </a:cubicBezTo>
                  <a:cubicBezTo>
                    <a:pt x="6579" y="411"/>
                    <a:pt x="4202" y="620"/>
                    <a:pt x="1832" y="620"/>
                  </a:cubicBezTo>
                  <a:cubicBezTo>
                    <a:pt x="1263" y="620"/>
                    <a:pt x="694" y="608"/>
                    <a:pt x="126" y="583"/>
                  </a:cubicBezTo>
                  <a:lnTo>
                    <a:pt x="101" y="583"/>
                  </a:lnTo>
                  <a:cubicBezTo>
                    <a:pt x="51" y="583"/>
                    <a:pt x="0" y="633"/>
                    <a:pt x="0" y="684"/>
                  </a:cubicBezTo>
                  <a:cubicBezTo>
                    <a:pt x="0" y="759"/>
                    <a:pt x="51" y="809"/>
                    <a:pt x="101" y="809"/>
                  </a:cubicBezTo>
                  <a:cubicBezTo>
                    <a:pt x="677" y="834"/>
                    <a:pt x="1254" y="834"/>
                    <a:pt x="1830" y="834"/>
                  </a:cubicBezTo>
                  <a:cubicBezTo>
                    <a:pt x="4211" y="834"/>
                    <a:pt x="6617" y="633"/>
                    <a:pt x="8973" y="207"/>
                  </a:cubicBezTo>
                  <a:cubicBezTo>
                    <a:pt x="9023" y="207"/>
                    <a:pt x="9073" y="132"/>
                    <a:pt x="9048" y="82"/>
                  </a:cubicBezTo>
                  <a:cubicBezTo>
                    <a:pt x="9048" y="41"/>
                    <a:pt x="8998" y="0"/>
                    <a:pt x="8952" y="0"/>
                  </a:cubicBezTo>
                  <a:close/>
                </a:path>
              </a:pathLst>
            </a:custGeom>
            <a:solidFill>
              <a:srgbClr val="441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7" name="Google Shape;31057;p43"/>
            <p:cNvSpPr/>
            <p:nvPr/>
          </p:nvSpPr>
          <p:spPr>
            <a:xfrm>
              <a:off x="2890584" y="3679223"/>
              <a:ext cx="156936" cy="32226"/>
            </a:xfrm>
            <a:custGeom>
              <a:avLst/>
              <a:gdLst/>
              <a:ahLst/>
              <a:cxnLst/>
              <a:rect l="l" t="t" r="r" b="b"/>
              <a:pathLst>
                <a:path w="7144" h="1467" extrusionOk="0">
                  <a:moveTo>
                    <a:pt x="113" y="1"/>
                  </a:moveTo>
                  <a:cubicBezTo>
                    <a:pt x="82" y="1"/>
                    <a:pt x="50" y="13"/>
                    <a:pt x="25" y="38"/>
                  </a:cubicBezTo>
                  <a:cubicBezTo>
                    <a:pt x="0" y="88"/>
                    <a:pt x="0" y="139"/>
                    <a:pt x="50" y="189"/>
                  </a:cubicBezTo>
                  <a:cubicBezTo>
                    <a:pt x="1128" y="1191"/>
                    <a:pt x="6792" y="1442"/>
                    <a:pt x="7018" y="1467"/>
                  </a:cubicBezTo>
                  <a:cubicBezTo>
                    <a:pt x="7093" y="1467"/>
                    <a:pt x="7143" y="1417"/>
                    <a:pt x="7143" y="1367"/>
                  </a:cubicBezTo>
                  <a:cubicBezTo>
                    <a:pt x="7143" y="1291"/>
                    <a:pt x="7093" y="1241"/>
                    <a:pt x="7043" y="1241"/>
                  </a:cubicBezTo>
                  <a:cubicBezTo>
                    <a:pt x="6968" y="1241"/>
                    <a:pt x="1228" y="966"/>
                    <a:pt x="201" y="38"/>
                  </a:cubicBezTo>
                  <a:cubicBezTo>
                    <a:pt x="176" y="13"/>
                    <a:pt x="144" y="1"/>
                    <a:pt x="113" y="1"/>
                  </a:cubicBezTo>
                  <a:close/>
                </a:path>
              </a:pathLst>
            </a:custGeom>
            <a:solidFill>
              <a:srgbClr val="4416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8" name="Google Shape;31058;p43"/>
            <p:cNvSpPr/>
            <p:nvPr/>
          </p:nvSpPr>
          <p:spPr>
            <a:xfrm>
              <a:off x="2558040" y="4130963"/>
              <a:ext cx="16542" cy="285226"/>
            </a:xfrm>
            <a:custGeom>
              <a:avLst/>
              <a:gdLst/>
              <a:ahLst/>
              <a:cxnLst/>
              <a:rect l="l" t="t" r="r" b="b"/>
              <a:pathLst>
                <a:path w="753" h="12984" extrusionOk="0">
                  <a:moveTo>
                    <a:pt x="652" y="1"/>
                  </a:moveTo>
                  <a:cubicBezTo>
                    <a:pt x="577" y="1"/>
                    <a:pt x="552" y="51"/>
                    <a:pt x="527" y="101"/>
                  </a:cubicBezTo>
                  <a:lnTo>
                    <a:pt x="0" y="12883"/>
                  </a:lnTo>
                  <a:cubicBezTo>
                    <a:pt x="0" y="12933"/>
                    <a:pt x="25" y="12983"/>
                    <a:pt x="100" y="12983"/>
                  </a:cubicBezTo>
                  <a:cubicBezTo>
                    <a:pt x="151" y="12983"/>
                    <a:pt x="201" y="12958"/>
                    <a:pt x="201" y="12883"/>
                  </a:cubicBezTo>
                  <a:lnTo>
                    <a:pt x="752" y="101"/>
                  </a:lnTo>
                  <a:cubicBezTo>
                    <a:pt x="752" y="51"/>
                    <a:pt x="702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9" name="Google Shape;31059;p43"/>
            <p:cNvSpPr/>
            <p:nvPr/>
          </p:nvSpPr>
          <p:spPr>
            <a:xfrm>
              <a:off x="2520586" y="4252421"/>
              <a:ext cx="47384" cy="118625"/>
            </a:xfrm>
            <a:custGeom>
              <a:avLst/>
              <a:gdLst/>
              <a:ahLst/>
              <a:cxnLst/>
              <a:rect l="l" t="t" r="r" b="b"/>
              <a:pathLst>
                <a:path w="2157" h="5400" extrusionOk="0">
                  <a:moveTo>
                    <a:pt x="141" y="1"/>
                  </a:moveTo>
                  <a:cubicBezTo>
                    <a:pt x="128" y="1"/>
                    <a:pt x="115" y="4"/>
                    <a:pt x="101" y="11"/>
                  </a:cubicBezTo>
                  <a:cubicBezTo>
                    <a:pt x="26" y="11"/>
                    <a:pt x="1" y="86"/>
                    <a:pt x="26" y="136"/>
                  </a:cubicBezTo>
                  <a:lnTo>
                    <a:pt x="1931" y="5324"/>
                  </a:lnTo>
                  <a:cubicBezTo>
                    <a:pt x="1931" y="5374"/>
                    <a:pt x="1981" y="5399"/>
                    <a:pt x="2031" y="5399"/>
                  </a:cubicBezTo>
                  <a:lnTo>
                    <a:pt x="2056" y="5399"/>
                  </a:lnTo>
                  <a:cubicBezTo>
                    <a:pt x="2131" y="5374"/>
                    <a:pt x="2156" y="5299"/>
                    <a:pt x="2131" y="5249"/>
                  </a:cubicBezTo>
                  <a:lnTo>
                    <a:pt x="227" y="61"/>
                  </a:lnTo>
                  <a:cubicBezTo>
                    <a:pt x="208" y="24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0" name="Google Shape;31060;p43"/>
            <p:cNvSpPr/>
            <p:nvPr/>
          </p:nvSpPr>
          <p:spPr>
            <a:xfrm>
              <a:off x="3783585" y="4357250"/>
              <a:ext cx="23154" cy="138220"/>
            </a:xfrm>
            <a:custGeom>
              <a:avLst/>
              <a:gdLst/>
              <a:ahLst/>
              <a:cxnLst/>
              <a:rect l="l" t="t" r="r" b="b"/>
              <a:pathLst>
                <a:path w="1054" h="6292" extrusionOk="0">
                  <a:moveTo>
                    <a:pt x="953" y="1"/>
                  </a:moveTo>
                  <a:cubicBezTo>
                    <a:pt x="878" y="1"/>
                    <a:pt x="828" y="51"/>
                    <a:pt x="828" y="101"/>
                  </a:cubicBezTo>
                  <a:lnTo>
                    <a:pt x="26" y="6166"/>
                  </a:lnTo>
                  <a:cubicBezTo>
                    <a:pt x="1" y="6216"/>
                    <a:pt x="51" y="6266"/>
                    <a:pt x="126" y="6291"/>
                  </a:cubicBezTo>
                  <a:cubicBezTo>
                    <a:pt x="176" y="6291"/>
                    <a:pt x="227" y="6241"/>
                    <a:pt x="227" y="6191"/>
                  </a:cubicBezTo>
                  <a:lnTo>
                    <a:pt x="1054" y="126"/>
                  </a:lnTo>
                  <a:cubicBezTo>
                    <a:pt x="1054" y="76"/>
                    <a:pt x="1003" y="26"/>
                    <a:pt x="95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1" name="Google Shape;31061;p43"/>
            <p:cNvSpPr/>
            <p:nvPr/>
          </p:nvSpPr>
          <p:spPr>
            <a:xfrm>
              <a:off x="2892781" y="4081250"/>
              <a:ext cx="590772" cy="580118"/>
            </a:xfrm>
            <a:custGeom>
              <a:avLst/>
              <a:gdLst/>
              <a:ahLst/>
              <a:cxnLst/>
              <a:rect l="l" t="t" r="r" b="b"/>
              <a:pathLst>
                <a:path w="26893" h="26408" extrusionOk="0">
                  <a:moveTo>
                    <a:pt x="13447" y="0"/>
                  </a:moveTo>
                  <a:cubicBezTo>
                    <a:pt x="6360" y="0"/>
                    <a:pt x="496" y="5602"/>
                    <a:pt x="251" y="12740"/>
                  </a:cubicBezTo>
                  <a:cubicBezTo>
                    <a:pt x="0" y="20033"/>
                    <a:pt x="5690" y="26124"/>
                    <a:pt x="12983" y="26399"/>
                  </a:cubicBezTo>
                  <a:cubicBezTo>
                    <a:pt x="13137" y="26405"/>
                    <a:pt x="13290" y="26407"/>
                    <a:pt x="13443" y="26407"/>
                  </a:cubicBezTo>
                  <a:cubicBezTo>
                    <a:pt x="20507" y="26407"/>
                    <a:pt x="26372" y="20782"/>
                    <a:pt x="26642" y="13667"/>
                  </a:cubicBezTo>
                  <a:cubicBezTo>
                    <a:pt x="26893" y="6374"/>
                    <a:pt x="21178" y="259"/>
                    <a:pt x="13910" y="8"/>
                  </a:cubicBezTo>
                  <a:cubicBezTo>
                    <a:pt x="13755" y="3"/>
                    <a:pt x="13601" y="0"/>
                    <a:pt x="13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2" name="Google Shape;31062;p43"/>
            <p:cNvSpPr/>
            <p:nvPr/>
          </p:nvSpPr>
          <p:spPr>
            <a:xfrm>
              <a:off x="2677500" y="3017716"/>
              <a:ext cx="979487" cy="1024630"/>
            </a:xfrm>
            <a:custGeom>
              <a:avLst/>
              <a:gdLst/>
              <a:ahLst/>
              <a:cxnLst/>
              <a:rect l="l" t="t" r="r" b="b"/>
              <a:pathLst>
                <a:path w="44588" h="46643" extrusionOk="0">
                  <a:moveTo>
                    <a:pt x="22835" y="1"/>
                  </a:moveTo>
                  <a:cubicBezTo>
                    <a:pt x="22817" y="1"/>
                    <a:pt x="22800" y="1"/>
                    <a:pt x="22783" y="1"/>
                  </a:cubicBezTo>
                  <a:lnTo>
                    <a:pt x="22783" y="26"/>
                  </a:lnTo>
                  <a:cubicBezTo>
                    <a:pt x="22708" y="24"/>
                    <a:pt x="22634" y="24"/>
                    <a:pt x="22560" y="24"/>
                  </a:cubicBezTo>
                  <a:cubicBezTo>
                    <a:pt x="17689" y="24"/>
                    <a:pt x="13399" y="3239"/>
                    <a:pt x="11054" y="6868"/>
                  </a:cubicBezTo>
                  <a:cubicBezTo>
                    <a:pt x="8673" y="10577"/>
                    <a:pt x="8372" y="15465"/>
                    <a:pt x="8071" y="19750"/>
                  </a:cubicBezTo>
                  <a:cubicBezTo>
                    <a:pt x="7946" y="21605"/>
                    <a:pt x="7921" y="23510"/>
                    <a:pt x="7018" y="25164"/>
                  </a:cubicBezTo>
                  <a:cubicBezTo>
                    <a:pt x="6267" y="26542"/>
                    <a:pt x="4938" y="27620"/>
                    <a:pt x="4036" y="28948"/>
                  </a:cubicBezTo>
                  <a:cubicBezTo>
                    <a:pt x="2908" y="30653"/>
                    <a:pt x="2557" y="32808"/>
                    <a:pt x="3134" y="34738"/>
                  </a:cubicBezTo>
                  <a:cubicBezTo>
                    <a:pt x="3485" y="35941"/>
                    <a:pt x="4136" y="37194"/>
                    <a:pt x="3660" y="38322"/>
                  </a:cubicBezTo>
                  <a:cubicBezTo>
                    <a:pt x="3359" y="39024"/>
                    <a:pt x="2658" y="39525"/>
                    <a:pt x="2106" y="40101"/>
                  </a:cubicBezTo>
                  <a:cubicBezTo>
                    <a:pt x="402" y="41831"/>
                    <a:pt x="1" y="44562"/>
                    <a:pt x="1154" y="46643"/>
                  </a:cubicBezTo>
                  <a:lnTo>
                    <a:pt x="4186" y="46643"/>
                  </a:lnTo>
                  <a:cubicBezTo>
                    <a:pt x="4211" y="45164"/>
                    <a:pt x="4512" y="43685"/>
                    <a:pt x="5064" y="42307"/>
                  </a:cubicBezTo>
                  <a:lnTo>
                    <a:pt x="5064" y="42307"/>
                  </a:lnTo>
                  <a:cubicBezTo>
                    <a:pt x="5064" y="42307"/>
                    <a:pt x="4963" y="44813"/>
                    <a:pt x="5615" y="46643"/>
                  </a:cubicBezTo>
                  <a:lnTo>
                    <a:pt x="36768" y="46643"/>
                  </a:lnTo>
                  <a:cubicBezTo>
                    <a:pt x="37019" y="46016"/>
                    <a:pt x="37094" y="45314"/>
                    <a:pt x="37119" y="44638"/>
                  </a:cubicBezTo>
                  <a:cubicBezTo>
                    <a:pt x="37169" y="43735"/>
                    <a:pt x="37194" y="42833"/>
                    <a:pt x="37169" y="41931"/>
                  </a:cubicBezTo>
                  <a:lnTo>
                    <a:pt x="37169" y="41931"/>
                  </a:lnTo>
                  <a:cubicBezTo>
                    <a:pt x="37770" y="43485"/>
                    <a:pt x="38121" y="45014"/>
                    <a:pt x="38222" y="46643"/>
                  </a:cubicBezTo>
                  <a:lnTo>
                    <a:pt x="43485" y="46643"/>
                  </a:lnTo>
                  <a:cubicBezTo>
                    <a:pt x="44588" y="44562"/>
                    <a:pt x="44212" y="41831"/>
                    <a:pt x="42557" y="40101"/>
                  </a:cubicBezTo>
                  <a:cubicBezTo>
                    <a:pt x="42031" y="39525"/>
                    <a:pt x="41379" y="39024"/>
                    <a:pt x="41079" y="38322"/>
                  </a:cubicBezTo>
                  <a:cubicBezTo>
                    <a:pt x="40603" y="37194"/>
                    <a:pt x="41254" y="35941"/>
                    <a:pt x="41580" y="34738"/>
                  </a:cubicBezTo>
                  <a:cubicBezTo>
                    <a:pt x="42131" y="32808"/>
                    <a:pt x="41806" y="30653"/>
                    <a:pt x="40703" y="28948"/>
                  </a:cubicBezTo>
                  <a:cubicBezTo>
                    <a:pt x="39851" y="27620"/>
                    <a:pt x="38572" y="26542"/>
                    <a:pt x="37821" y="25164"/>
                  </a:cubicBezTo>
                  <a:cubicBezTo>
                    <a:pt x="36968" y="23510"/>
                    <a:pt x="36943" y="21605"/>
                    <a:pt x="36818" y="19750"/>
                  </a:cubicBezTo>
                  <a:cubicBezTo>
                    <a:pt x="36542" y="15465"/>
                    <a:pt x="36091" y="10627"/>
                    <a:pt x="33811" y="6943"/>
                  </a:cubicBezTo>
                  <a:cubicBezTo>
                    <a:pt x="31514" y="3248"/>
                    <a:pt x="27326" y="1"/>
                    <a:pt x="22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3" name="Google Shape;31063;p43"/>
            <p:cNvSpPr/>
            <p:nvPr/>
          </p:nvSpPr>
          <p:spPr>
            <a:xfrm>
              <a:off x="2674754" y="3019363"/>
              <a:ext cx="489480" cy="1019687"/>
            </a:xfrm>
            <a:custGeom>
              <a:avLst/>
              <a:gdLst/>
              <a:ahLst/>
              <a:cxnLst/>
              <a:rect l="l" t="t" r="r" b="b"/>
              <a:pathLst>
                <a:path w="22282" h="46418" extrusionOk="0">
                  <a:moveTo>
                    <a:pt x="22256" y="1"/>
                  </a:moveTo>
                  <a:cubicBezTo>
                    <a:pt x="15865" y="1154"/>
                    <a:pt x="10527" y="5916"/>
                    <a:pt x="8647" y="12106"/>
                  </a:cubicBezTo>
                  <a:cubicBezTo>
                    <a:pt x="8071" y="14061"/>
                    <a:pt x="7770" y="16267"/>
                    <a:pt x="7695" y="19024"/>
                  </a:cubicBezTo>
                  <a:lnTo>
                    <a:pt x="7695" y="19500"/>
                  </a:lnTo>
                  <a:cubicBezTo>
                    <a:pt x="7670" y="20703"/>
                    <a:pt x="7645" y="21956"/>
                    <a:pt x="7294" y="23109"/>
                  </a:cubicBezTo>
                  <a:cubicBezTo>
                    <a:pt x="6843" y="24512"/>
                    <a:pt x="5940" y="25740"/>
                    <a:pt x="5038" y="26918"/>
                  </a:cubicBezTo>
                  <a:cubicBezTo>
                    <a:pt x="4737" y="27345"/>
                    <a:pt x="4412" y="27771"/>
                    <a:pt x="4111" y="28197"/>
                  </a:cubicBezTo>
                  <a:cubicBezTo>
                    <a:pt x="3083" y="29675"/>
                    <a:pt x="2006" y="31906"/>
                    <a:pt x="2732" y="33961"/>
                  </a:cubicBezTo>
                  <a:cubicBezTo>
                    <a:pt x="2908" y="34387"/>
                    <a:pt x="3133" y="34788"/>
                    <a:pt x="3334" y="35189"/>
                  </a:cubicBezTo>
                  <a:cubicBezTo>
                    <a:pt x="3735" y="35866"/>
                    <a:pt x="4086" y="36492"/>
                    <a:pt x="4086" y="37244"/>
                  </a:cubicBezTo>
                  <a:cubicBezTo>
                    <a:pt x="4086" y="38347"/>
                    <a:pt x="3284" y="39174"/>
                    <a:pt x="2432" y="40051"/>
                  </a:cubicBezTo>
                  <a:cubicBezTo>
                    <a:pt x="2081" y="40402"/>
                    <a:pt x="1730" y="40778"/>
                    <a:pt x="1454" y="41154"/>
                  </a:cubicBezTo>
                  <a:cubicBezTo>
                    <a:pt x="326" y="42608"/>
                    <a:pt x="1" y="44688"/>
                    <a:pt x="602" y="46417"/>
                  </a:cubicBezTo>
                  <a:lnTo>
                    <a:pt x="803" y="46342"/>
                  </a:lnTo>
                  <a:cubicBezTo>
                    <a:pt x="226" y="44663"/>
                    <a:pt x="527" y="42683"/>
                    <a:pt x="1605" y="41279"/>
                  </a:cubicBezTo>
                  <a:cubicBezTo>
                    <a:pt x="1905" y="40929"/>
                    <a:pt x="2256" y="40553"/>
                    <a:pt x="2582" y="40202"/>
                  </a:cubicBezTo>
                  <a:cubicBezTo>
                    <a:pt x="3434" y="39350"/>
                    <a:pt x="4311" y="38447"/>
                    <a:pt x="4311" y="37244"/>
                  </a:cubicBezTo>
                  <a:cubicBezTo>
                    <a:pt x="4311" y="36442"/>
                    <a:pt x="3910" y="35741"/>
                    <a:pt x="3534" y="35064"/>
                  </a:cubicBezTo>
                  <a:cubicBezTo>
                    <a:pt x="3309" y="34688"/>
                    <a:pt x="3083" y="34287"/>
                    <a:pt x="2958" y="33886"/>
                  </a:cubicBezTo>
                  <a:cubicBezTo>
                    <a:pt x="2231" y="31906"/>
                    <a:pt x="3284" y="29776"/>
                    <a:pt x="4286" y="28322"/>
                  </a:cubicBezTo>
                  <a:cubicBezTo>
                    <a:pt x="4587" y="27896"/>
                    <a:pt x="4913" y="27470"/>
                    <a:pt x="5214" y="27069"/>
                  </a:cubicBezTo>
                  <a:cubicBezTo>
                    <a:pt x="6116" y="25866"/>
                    <a:pt x="7043" y="24613"/>
                    <a:pt x="7494" y="23159"/>
                  </a:cubicBezTo>
                  <a:cubicBezTo>
                    <a:pt x="7870" y="21981"/>
                    <a:pt x="7895" y="20728"/>
                    <a:pt x="7895" y="19500"/>
                  </a:cubicBezTo>
                  <a:lnTo>
                    <a:pt x="7920" y="19024"/>
                  </a:lnTo>
                  <a:cubicBezTo>
                    <a:pt x="7970" y="16292"/>
                    <a:pt x="8296" y="14111"/>
                    <a:pt x="8873" y="12182"/>
                  </a:cubicBezTo>
                  <a:cubicBezTo>
                    <a:pt x="10727" y="6066"/>
                    <a:pt x="15991" y="1354"/>
                    <a:pt x="22281" y="201"/>
                  </a:cubicBezTo>
                  <a:lnTo>
                    <a:pt x="222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4" name="Google Shape;31064;p43"/>
            <p:cNvSpPr/>
            <p:nvPr/>
          </p:nvSpPr>
          <p:spPr>
            <a:xfrm>
              <a:off x="3160345" y="3018814"/>
              <a:ext cx="503253" cy="1006463"/>
            </a:xfrm>
            <a:custGeom>
              <a:avLst/>
              <a:gdLst/>
              <a:ahLst/>
              <a:cxnLst/>
              <a:rect l="l" t="t" r="r" b="b"/>
              <a:pathLst>
                <a:path w="22909" h="45816" extrusionOk="0">
                  <a:moveTo>
                    <a:pt x="1" y="1"/>
                  </a:moveTo>
                  <a:lnTo>
                    <a:pt x="1" y="226"/>
                  </a:lnTo>
                  <a:cubicBezTo>
                    <a:pt x="3485" y="252"/>
                    <a:pt x="6693" y="1455"/>
                    <a:pt x="8823" y="3535"/>
                  </a:cubicBezTo>
                  <a:cubicBezTo>
                    <a:pt x="10101" y="4763"/>
                    <a:pt x="11054" y="6342"/>
                    <a:pt x="11831" y="7695"/>
                  </a:cubicBezTo>
                  <a:cubicBezTo>
                    <a:pt x="13384" y="10402"/>
                    <a:pt x="14888" y="13359"/>
                    <a:pt x="15289" y="16593"/>
                  </a:cubicBezTo>
                  <a:cubicBezTo>
                    <a:pt x="15389" y="17595"/>
                    <a:pt x="15415" y="18623"/>
                    <a:pt x="15440" y="19650"/>
                  </a:cubicBezTo>
                  <a:cubicBezTo>
                    <a:pt x="15490" y="21831"/>
                    <a:pt x="15515" y="24086"/>
                    <a:pt x="16592" y="25991"/>
                  </a:cubicBezTo>
                  <a:cubicBezTo>
                    <a:pt x="16918" y="26567"/>
                    <a:pt x="17319" y="27094"/>
                    <a:pt x="17720" y="27595"/>
                  </a:cubicBezTo>
                  <a:cubicBezTo>
                    <a:pt x="18222" y="28222"/>
                    <a:pt x="18748" y="28898"/>
                    <a:pt x="19074" y="29650"/>
                  </a:cubicBezTo>
                  <a:cubicBezTo>
                    <a:pt x="19700" y="31104"/>
                    <a:pt x="19675" y="32908"/>
                    <a:pt x="18948" y="35039"/>
                  </a:cubicBezTo>
                  <a:lnTo>
                    <a:pt x="18873" y="35289"/>
                  </a:lnTo>
                  <a:cubicBezTo>
                    <a:pt x="18648" y="35941"/>
                    <a:pt x="18422" y="36618"/>
                    <a:pt x="18522" y="37319"/>
                  </a:cubicBezTo>
                  <a:cubicBezTo>
                    <a:pt x="18648" y="38372"/>
                    <a:pt x="19450" y="39124"/>
                    <a:pt x="20201" y="39876"/>
                  </a:cubicBezTo>
                  <a:cubicBezTo>
                    <a:pt x="20502" y="40152"/>
                    <a:pt x="20803" y="40427"/>
                    <a:pt x="21054" y="40728"/>
                  </a:cubicBezTo>
                  <a:cubicBezTo>
                    <a:pt x="22232" y="42106"/>
                    <a:pt x="22683" y="44011"/>
                    <a:pt x="22257" y="45766"/>
                  </a:cubicBezTo>
                  <a:lnTo>
                    <a:pt x="22457" y="45816"/>
                  </a:lnTo>
                  <a:cubicBezTo>
                    <a:pt x="22908" y="44011"/>
                    <a:pt x="22432" y="42006"/>
                    <a:pt x="21229" y="40603"/>
                  </a:cubicBezTo>
                  <a:cubicBezTo>
                    <a:pt x="20953" y="40277"/>
                    <a:pt x="20653" y="40001"/>
                    <a:pt x="20352" y="39725"/>
                  </a:cubicBezTo>
                  <a:cubicBezTo>
                    <a:pt x="19575" y="38974"/>
                    <a:pt x="18848" y="38272"/>
                    <a:pt x="18723" y="37294"/>
                  </a:cubicBezTo>
                  <a:cubicBezTo>
                    <a:pt x="18648" y="36643"/>
                    <a:pt x="18873" y="35991"/>
                    <a:pt x="19074" y="35339"/>
                  </a:cubicBezTo>
                  <a:lnTo>
                    <a:pt x="19174" y="35114"/>
                  </a:lnTo>
                  <a:cubicBezTo>
                    <a:pt x="19901" y="32933"/>
                    <a:pt x="19926" y="31054"/>
                    <a:pt x="19274" y="29575"/>
                  </a:cubicBezTo>
                  <a:cubicBezTo>
                    <a:pt x="18923" y="28798"/>
                    <a:pt x="18397" y="28121"/>
                    <a:pt x="17896" y="27445"/>
                  </a:cubicBezTo>
                  <a:cubicBezTo>
                    <a:pt x="17495" y="26969"/>
                    <a:pt x="17094" y="26442"/>
                    <a:pt x="16793" y="25891"/>
                  </a:cubicBezTo>
                  <a:cubicBezTo>
                    <a:pt x="15740" y="24036"/>
                    <a:pt x="15690" y="21806"/>
                    <a:pt x="15665" y="19650"/>
                  </a:cubicBezTo>
                  <a:cubicBezTo>
                    <a:pt x="15640" y="18623"/>
                    <a:pt x="15615" y="17570"/>
                    <a:pt x="15490" y="16567"/>
                  </a:cubicBezTo>
                  <a:cubicBezTo>
                    <a:pt x="15089" y="13284"/>
                    <a:pt x="13585" y="10327"/>
                    <a:pt x="12031" y="7595"/>
                  </a:cubicBezTo>
                  <a:cubicBezTo>
                    <a:pt x="11229" y="6217"/>
                    <a:pt x="10277" y="4638"/>
                    <a:pt x="8973" y="3384"/>
                  </a:cubicBezTo>
                  <a:cubicBezTo>
                    <a:pt x="6793" y="1254"/>
                    <a:pt x="3535" y="2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5" name="Google Shape;31065;p43"/>
            <p:cNvSpPr/>
            <p:nvPr/>
          </p:nvSpPr>
          <p:spPr>
            <a:xfrm>
              <a:off x="3474173" y="3473585"/>
              <a:ext cx="192172" cy="464700"/>
            </a:xfrm>
            <a:custGeom>
              <a:avLst/>
              <a:gdLst/>
              <a:ahLst/>
              <a:cxnLst/>
              <a:rect l="l" t="t" r="r" b="b"/>
              <a:pathLst>
                <a:path w="8748" h="21154" extrusionOk="0">
                  <a:moveTo>
                    <a:pt x="226" y="1"/>
                  </a:moveTo>
                  <a:lnTo>
                    <a:pt x="1" y="26"/>
                  </a:lnTo>
                  <a:cubicBezTo>
                    <a:pt x="377" y="2056"/>
                    <a:pt x="853" y="4537"/>
                    <a:pt x="2382" y="6317"/>
                  </a:cubicBezTo>
                  <a:cubicBezTo>
                    <a:pt x="2682" y="6693"/>
                    <a:pt x="3058" y="7043"/>
                    <a:pt x="3409" y="7394"/>
                  </a:cubicBezTo>
                  <a:cubicBezTo>
                    <a:pt x="3835" y="7770"/>
                    <a:pt x="4261" y="8171"/>
                    <a:pt x="4612" y="8622"/>
                  </a:cubicBezTo>
                  <a:cubicBezTo>
                    <a:pt x="5615" y="9926"/>
                    <a:pt x="6016" y="11730"/>
                    <a:pt x="5615" y="13334"/>
                  </a:cubicBezTo>
                  <a:cubicBezTo>
                    <a:pt x="5540" y="13635"/>
                    <a:pt x="5439" y="13936"/>
                    <a:pt x="5339" y="14236"/>
                  </a:cubicBezTo>
                  <a:cubicBezTo>
                    <a:pt x="5038" y="15114"/>
                    <a:pt x="4738" y="16016"/>
                    <a:pt x="5063" y="16868"/>
                  </a:cubicBezTo>
                  <a:cubicBezTo>
                    <a:pt x="5339" y="17670"/>
                    <a:pt x="6041" y="18196"/>
                    <a:pt x="6743" y="18673"/>
                  </a:cubicBezTo>
                  <a:cubicBezTo>
                    <a:pt x="6843" y="18748"/>
                    <a:pt x="6943" y="18823"/>
                    <a:pt x="7043" y="18898"/>
                  </a:cubicBezTo>
                  <a:cubicBezTo>
                    <a:pt x="7745" y="19424"/>
                    <a:pt x="8522" y="20201"/>
                    <a:pt x="8372" y="21129"/>
                  </a:cubicBezTo>
                  <a:lnTo>
                    <a:pt x="8572" y="21154"/>
                  </a:lnTo>
                  <a:cubicBezTo>
                    <a:pt x="8748" y="20126"/>
                    <a:pt x="7921" y="19274"/>
                    <a:pt x="7169" y="18723"/>
                  </a:cubicBezTo>
                  <a:cubicBezTo>
                    <a:pt x="7068" y="18648"/>
                    <a:pt x="6968" y="18572"/>
                    <a:pt x="6868" y="18497"/>
                  </a:cubicBezTo>
                  <a:cubicBezTo>
                    <a:pt x="6216" y="18046"/>
                    <a:pt x="5514" y="17545"/>
                    <a:pt x="5264" y="16818"/>
                  </a:cubicBezTo>
                  <a:cubicBezTo>
                    <a:pt x="4963" y="16016"/>
                    <a:pt x="5264" y="15139"/>
                    <a:pt x="5540" y="14312"/>
                  </a:cubicBezTo>
                  <a:cubicBezTo>
                    <a:pt x="5640" y="14011"/>
                    <a:pt x="5740" y="13710"/>
                    <a:pt x="5815" y="13409"/>
                  </a:cubicBezTo>
                  <a:cubicBezTo>
                    <a:pt x="6241" y="11730"/>
                    <a:pt x="5840" y="9825"/>
                    <a:pt x="4763" y="8472"/>
                  </a:cubicBezTo>
                  <a:cubicBezTo>
                    <a:pt x="4412" y="8021"/>
                    <a:pt x="3986" y="7620"/>
                    <a:pt x="3560" y="7219"/>
                  </a:cubicBezTo>
                  <a:cubicBezTo>
                    <a:pt x="3209" y="6893"/>
                    <a:pt x="2858" y="6542"/>
                    <a:pt x="2532" y="6191"/>
                  </a:cubicBezTo>
                  <a:cubicBezTo>
                    <a:pt x="1053" y="4437"/>
                    <a:pt x="602" y="208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66" name="Google Shape;31066;p43"/>
          <p:cNvGrpSpPr/>
          <p:nvPr/>
        </p:nvGrpSpPr>
        <p:grpSpPr>
          <a:xfrm>
            <a:off x="5507829" y="1557624"/>
            <a:ext cx="2963174" cy="3585865"/>
            <a:chOff x="4525757" y="1557624"/>
            <a:chExt cx="2963174" cy="3585865"/>
          </a:xfrm>
        </p:grpSpPr>
        <p:sp>
          <p:nvSpPr>
            <p:cNvPr id="31067" name="Google Shape;31067;p43"/>
            <p:cNvSpPr/>
            <p:nvPr/>
          </p:nvSpPr>
          <p:spPr>
            <a:xfrm>
              <a:off x="6731735" y="2954405"/>
              <a:ext cx="328700" cy="818707"/>
            </a:xfrm>
            <a:custGeom>
              <a:avLst/>
              <a:gdLst/>
              <a:ahLst/>
              <a:cxnLst/>
              <a:rect l="l" t="t" r="r" b="b"/>
              <a:pathLst>
                <a:path w="14963" h="37269" extrusionOk="0">
                  <a:moveTo>
                    <a:pt x="0" y="1"/>
                  </a:moveTo>
                  <a:cubicBezTo>
                    <a:pt x="1" y="2"/>
                    <a:pt x="7394" y="35515"/>
                    <a:pt x="14963" y="37269"/>
                  </a:cubicBezTo>
                  <a:cubicBezTo>
                    <a:pt x="14963" y="37269"/>
                    <a:pt x="13058" y="24763"/>
                    <a:pt x="9625" y="15991"/>
                  </a:cubicBezTo>
                  <a:cubicBezTo>
                    <a:pt x="6166" y="719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5C1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8" name="Google Shape;31068;p43"/>
            <p:cNvSpPr/>
            <p:nvPr/>
          </p:nvSpPr>
          <p:spPr>
            <a:xfrm>
              <a:off x="6479722" y="1557624"/>
              <a:ext cx="1009209" cy="846232"/>
            </a:xfrm>
            <a:custGeom>
              <a:avLst/>
              <a:gdLst/>
              <a:ahLst/>
              <a:cxnLst/>
              <a:rect l="l" t="t" r="r" b="b"/>
              <a:pathLst>
                <a:path w="45941" h="38522" extrusionOk="0">
                  <a:moveTo>
                    <a:pt x="34963" y="0"/>
                  </a:moveTo>
                  <a:cubicBezTo>
                    <a:pt x="34863" y="126"/>
                    <a:pt x="34762" y="226"/>
                    <a:pt x="34662" y="351"/>
                  </a:cubicBezTo>
                  <a:cubicBezTo>
                    <a:pt x="32206" y="2908"/>
                    <a:pt x="29224" y="5489"/>
                    <a:pt x="26166" y="7243"/>
                  </a:cubicBezTo>
                  <a:cubicBezTo>
                    <a:pt x="22156" y="9574"/>
                    <a:pt x="17544" y="10602"/>
                    <a:pt x="13008" y="11003"/>
                  </a:cubicBezTo>
                  <a:cubicBezTo>
                    <a:pt x="12281" y="11053"/>
                    <a:pt x="11529" y="11128"/>
                    <a:pt x="10777" y="11178"/>
                  </a:cubicBezTo>
                  <a:cubicBezTo>
                    <a:pt x="8196" y="11429"/>
                    <a:pt x="5614" y="11780"/>
                    <a:pt x="3233" y="12908"/>
                  </a:cubicBezTo>
                  <a:cubicBezTo>
                    <a:pt x="2983" y="13033"/>
                    <a:pt x="0" y="14562"/>
                    <a:pt x="101" y="14737"/>
                  </a:cubicBezTo>
                  <a:cubicBezTo>
                    <a:pt x="5339" y="21955"/>
                    <a:pt x="8146" y="30652"/>
                    <a:pt x="12306" y="38522"/>
                  </a:cubicBezTo>
                  <a:cubicBezTo>
                    <a:pt x="14211" y="37093"/>
                    <a:pt x="16216" y="35765"/>
                    <a:pt x="18321" y="34637"/>
                  </a:cubicBezTo>
                  <a:cubicBezTo>
                    <a:pt x="21404" y="32933"/>
                    <a:pt x="24712" y="31630"/>
                    <a:pt x="28146" y="30853"/>
                  </a:cubicBezTo>
                  <a:cubicBezTo>
                    <a:pt x="30878" y="30251"/>
                    <a:pt x="33685" y="30000"/>
                    <a:pt x="36341" y="29173"/>
                  </a:cubicBezTo>
                  <a:cubicBezTo>
                    <a:pt x="39800" y="28121"/>
                    <a:pt x="43459" y="26166"/>
                    <a:pt x="45940" y="23559"/>
                  </a:cubicBezTo>
                  <a:cubicBezTo>
                    <a:pt x="42356" y="15840"/>
                    <a:pt x="38121" y="7895"/>
                    <a:pt x="349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9" name="Google Shape;31069;p43"/>
            <p:cNvSpPr/>
            <p:nvPr/>
          </p:nvSpPr>
          <p:spPr>
            <a:xfrm>
              <a:off x="6861254" y="1854932"/>
              <a:ext cx="289070" cy="289070"/>
            </a:xfrm>
            <a:custGeom>
              <a:avLst/>
              <a:gdLst/>
              <a:ahLst/>
              <a:cxnLst/>
              <a:rect l="l" t="t" r="r" b="b"/>
              <a:pathLst>
                <a:path w="13159" h="13159" extrusionOk="0">
                  <a:moveTo>
                    <a:pt x="6592" y="0"/>
                  </a:moveTo>
                  <a:cubicBezTo>
                    <a:pt x="2958" y="0"/>
                    <a:pt x="1" y="2933"/>
                    <a:pt x="1" y="6567"/>
                  </a:cubicBezTo>
                  <a:cubicBezTo>
                    <a:pt x="1" y="10201"/>
                    <a:pt x="2958" y="13158"/>
                    <a:pt x="6592" y="13158"/>
                  </a:cubicBezTo>
                  <a:cubicBezTo>
                    <a:pt x="10226" y="13158"/>
                    <a:pt x="13159" y="10201"/>
                    <a:pt x="13159" y="6567"/>
                  </a:cubicBezTo>
                  <a:cubicBezTo>
                    <a:pt x="13159" y="2933"/>
                    <a:pt x="10226" y="0"/>
                    <a:pt x="6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0" name="Google Shape;31070;p43"/>
            <p:cNvSpPr/>
            <p:nvPr/>
          </p:nvSpPr>
          <p:spPr>
            <a:xfrm>
              <a:off x="6464149" y="1871144"/>
              <a:ext cx="686045" cy="1335448"/>
            </a:xfrm>
            <a:custGeom>
              <a:avLst/>
              <a:gdLst/>
              <a:ahLst/>
              <a:cxnLst/>
              <a:rect l="l" t="t" r="r" b="b"/>
              <a:pathLst>
                <a:path w="31230" h="60792" extrusionOk="0">
                  <a:moveTo>
                    <a:pt x="827" y="1"/>
                  </a:moveTo>
                  <a:cubicBezTo>
                    <a:pt x="700" y="1"/>
                    <a:pt x="572" y="29"/>
                    <a:pt x="452" y="89"/>
                  </a:cubicBezTo>
                  <a:cubicBezTo>
                    <a:pt x="176" y="240"/>
                    <a:pt x="1" y="515"/>
                    <a:pt x="1" y="816"/>
                  </a:cubicBezTo>
                  <a:cubicBezTo>
                    <a:pt x="1" y="941"/>
                    <a:pt x="26" y="1067"/>
                    <a:pt x="101" y="1167"/>
                  </a:cubicBezTo>
                  <a:lnTo>
                    <a:pt x="29675" y="60340"/>
                  </a:lnTo>
                  <a:cubicBezTo>
                    <a:pt x="29826" y="60616"/>
                    <a:pt x="30101" y="60791"/>
                    <a:pt x="30402" y="60791"/>
                  </a:cubicBezTo>
                  <a:cubicBezTo>
                    <a:pt x="30527" y="60791"/>
                    <a:pt x="30653" y="60766"/>
                    <a:pt x="30778" y="60716"/>
                  </a:cubicBezTo>
                  <a:cubicBezTo>
                    <a:pt x="30803" y="60691"/>
                    <a:pt x="30828" y="60666"/>
                    <a:pt x="30853" y="60666"/>
                  </a:cubicBezTo>
                  <a:cubicBezTo>
                    <a:pt x="31104" y="60491"/>
                    <a:pt x="31229" y="60240"/>
                    <a:pt x="31229" y="59989"/>
                  </a:cubicBezTo>
                  <a:cubicBezTo>
                    <a:pt x="31229" y="59864"/>
                    <a:pt x="31204" y="59739"/>
                    <a:pt x="31129" y="59613"/>
                  </a:cubicBezTo>
                  <a:lnTo>
                    <a:pt x="1555" y="440"/>
                  </a:lnTo>
                  <a:cubicBezTo>
                    <a:pt x="1414" y="159"/>
                    <a:pt x="1125" y="1"/>
                    <a:pt x="827" y="1"/>
                  </a:cubicBezTo>
                  <a:close/>
                </a:path>
              </a:pathLst>
            </a:custGeom>
            <a:solidFill>
              <a:srgbClr val="86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1" name="Google Shape;31071;p43"/>
            <p:cNvSpPr/>
            <p:nvPr/>
          </p:nvSpPr>
          <p:spPr>
            <a:xfrm>
              <a:off x="6458238" y="1873099"/>
              <a:ext cx="677785" cy="1333493"/>
            </a:xfrm>
            <a:custGeom>
              <a:avLst/>
              <a:gdLst/>
              <a:ahLst/>
              <a:cxnLst/>
              <a:rect l="l" t="t" r="r" b="b"/>
              <a:pathLst>
                <a:path w="30854" h="60703" extrusionOk="0">
                  <a:moveTo>
                    <a:pt x="452" y="0"/>
                  </a:moveTo>
                  <a:cubicBezTo>
                    <a:pt x="176" y="151"/>
                    <a:pt x="1" y="426"/>
                    <a:pt x="1" y="727"/>
                  </a:cubicBezTo>
                  <a:cubicBezTo>
                    <a:pt x="1" y="852"/>
                    <a:pt x="26" y="978"/>
                    <a:pt x="101" y="1078"/>
                  </a:cubicBezTo>
                  <a:lnTo>
                    <a:pt x="29675" y="60251"/>
                  </a:lnTo>
                  <a:cubicBezTo>
                    <a:pt x="29826" y="60527"/>
                    <a:pt x="30101" y="60702"/>
                    <a:pt x="30402" y="60702"/>
                  </a:cubicBezTo>
                  <a:cubicBezTo>
                    <a:pt x="30527" y="60702"/>
                    <a:pt x="30653" y="60677"/>
                    <a:pt x="30778" y="60627"/>
                  </a:cubicBezTo>
                  <a:cubicBezTo>
                    <a:pt x="30803" y="60602"/>
                    <a:pt x="30828" y="60577"/>
                    <a:pt x="30853" y="60577"/>
                  </a:cubicBezTo>
                  <a:lnTo>
                    <a:pt x="452" y="0"/>
                  </a:lnTo>
                  <a:close/>
                </a:path>
              </a:pathLst>
            </a:custGeom>
            <a:solidFill>
              <a:srgbClr val="8645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2" name="Google Shape;31072;p43"/>
            <p:cNvSpPr/>
            <p:nvPr/>
          </p:nvSpPr>
          <p:spPr>
            <a:xfrm>
              <a:off x="6721958" y="2665357"/>
              <a:ext cx="182264" cy="714119"/>
            </a:xfrm>
            <a:custGeom>
              <a:avLst/>
              <a:gdLst/>
              <a:ahLst/>
              <a:cxnLst/>
              <a:rect l="l" t="t" r="r" b="b"/>
              <a:pathLst>
                <a:path w="8297" h="32508" extrusionOk="0">
                  <a:moveTo>
                    <a:pt x="2232" y="1"/>
                  </a:moveTo>
                  <a:lnTo>
                    <a:pt x="1" y="14136"/>
                  </a:lnTo>
                  <a:cubicBezTo>
                    <a:pt x="1003" y="21680"/>
                    <a:pt x="5239" y="32507"/>
                    <a:pt x="5239" y="32507"/>
                  </a:cubicBezTo>
                  <a:cubicBezTo>
                    <a:pt x="7570" y="23510"/>
                    <a:pt x="8297" y="1555"/>
                    <a:pt x="8297" y="1555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FFA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3" name="Google Shape;31073;p43"/>
            <p:cNvSpPr/>
            <p:nvPr/>
          </p:nvSpPr>
          <p:spPr>
            <a:xfrm>
              <a:off x="6696102" y="2425933"/>
              <a:ext cx="291267" cy="273583"/>
            </a:xfrm>
            <a:custGeom>
              <a:avLst/>
              <a:gdLst/>
              <a:ahLst/>
              <a:cxnLst/>
              <a:rect l="l" t="t" r="r" b="b"/>
              <a:pathLst>
                <a:path w="13259" h="12454" extrusionOk="0">
                  <a:moveTo>
                    <a:pt x="6237" y="0"/>
                  </a:moveTo>
                  <a:cubicBezTo>
                    <a:pt x="5223" y="0"/>
                    <a:pt x="3459" y="674"/>
                    <a:pt x="3459" y="674"/>
                  </a:cubicBezTo>
                  <a:cubicBezTo>
                    <a:pt x="3960" y="1677"/>
                    <a:pt x="4637" y="2453"/>
                    <a:pt x="3584" y="2804"/>
                  </a:cubicBezTo>
                  <a:cubicBezTo>
                    <a:pt x="3488" y="2836"/>
                    <a:pt x="3397" y="2851"/>
                    <a:pt x="3310" y="2851"/>
                  </a:cubicBezTo>
                  <a:cubicBezTo>
                    <a:pt x="2440" y="2851"/>
                    <a:pt x="2005" y="1401"/>
                    <a:pt x="2005" y="1401"/>
                  </a:cubicBezTo>
                  <a:lnTo>
                    <a:pt x="2005" y="1401"/>
                  </a:lnTo>
                  <a:cubicBezTo>
                    <a:pt x="0" y="5260"/>
                    <a:pt x="1629" y="7641"/>
                    <a:pt x="2281" y="8669"/>
                  </a:cubicBezTo>
                  <a:cubicBezTo>
                    <a:pt x="2957" y="9722"/>
                    <a:pt x="3409" y="10900"/>
                    <a:pt x="3409" y="10900"/>
                  </a:cubicBezTo>
                  <a:lnTo>
                    <a:pt x="9474" y="12454"/>
                  </a:lnTo>
                  <a:cubicBezTo>
                    <a:pt x="9474" y="12454"/>
                    <a:pt x="13258" y="6890"/>
                    <a:pt x="13108" y="5862"/>
                  </a:cubicBezTo>
                  <a:cubicBezTo>
                    <a:pt x="12957" y="4809"/>
                    <a:pt x="11554" y="4233"/>
                    <a:pt x="11178" y="4007"/>
                  </a:cubicBezTo>
                  <a:cubicBezTo>
                    <a:pt x="10827" y="3782"/>
                    <a:pt x="10752" y="2829"/>
                    <a:pt x="10150" y="2002"/>
                  </a:cubicBezTo>
                  <a:cubicBezTo>
                    <a:pt x="9767" y="1474"/>
                    <a:pt x="9148" y="1406"/>
                    <a:pt x="8633" y="1406"/>
                  </a:cubicBezTo>
                  <a:cubicBezTo>
                    <a:pt x="8453" y="1406"/>
                    <a:pt x="8285" y="1414"/>
                    <a:pt x="8145" y="1414"/>
                  </a:cubicBezTo>
                  <a:cubicBezTo>
                    <a:pt x="8058" y="1414"/>
                    <a:pt x="7982" y="1411"/>
                    <a:pt x="7920" y="1401"/>
                  </a:cubicBezTo>
                  <a:cubicBezTo>
                    <a:pt x="7469" y="1326"/>
                    <a:pt x="7419" y="674"/>
                    <a:pt x="6817" y="148"/>
                  </a:cubicBezTo>
                  <a:cubicBezTo>
                    <a:pt x="6697" y="42"/>
                    <a:pt x="6490" y="0"/>
                    <a:pt x="6237" y="0"/>
                  </a:cubicBezTo>
                  <a:close/>
                </a:path>
              </a:pathLst>
            </a:custGeom>
            <a:solidFill>
              <a:srgbClr val="FFA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4" name="Google Shape;31074;p43"/>
            <p:cNvSpPr/>
            <p:nvPr/>
          </p:nvSpPr>
          <p:spPr>
            <a:xfrm>
              <a:off x="5507267" y="2879540"/>
              <a:ext cx="486185" cy="603425"/>
            </a:xfrm>
            <a:custGeom>
              <a:avLst/>
              <a:gdLst/>
              <a:ahLst/>
              <a:cxnLst/>
              <a:rect l="l" t="t" r="r" b="b"/>
              <a:pathLst>
                <a:path w="22132" h="27469" extrusionOk="0">
                  <a:moveTo>
                    <a:pt x="11053" y="0"/>
                  </a:moveTo>
                  <a:cubicBezTo>
                    <a:pt x="4938" y="0"/>
                    <a:pt x="1" y="6140"/>
                    <a:pt x="1" y="13734"/>
                  </a:cubicBezTo>
                  <a:cubicBezTo>
                    <a:pt x="1" y="21328"/>
                    <a:pt x="2983" y="27469"/>
                    <a:pt x="11053" y="27469"/>
                  </a:cubicBezTo>
                  <a:cubicBezTo>
                    <a:pt x="19825" y="27469"/>
                    <a:pt x="22131" y="21328"/>
                    <a:pt x="22131" y="13734"/>
                  </a:cubicBezTo>
                  <a:cubicBezTo>
                    <a:pt x="22131" y="6140"/>
                    <a:pt x="17169" y="0"/>
                    <a:pt x="11053" y="0"/>
                  </a:cubicBezTo>
                  <a:close/>
                </a:path>
              </a:pathLst>
            </a:custGeom>
            <a:solidFill>
              <a:srgbClr val="FFA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5" name="Google Shape;31075;p43"/>
            <p:cNvSpPr/>
            <p:nvPr/>
          </p:nvSpPr>
          <p:spPr>
            <a:xfrm>
              <a:off x="5441341" y="3207976"/>
              <a:ext cx="111793" cy="131739"/>
            </a:xfrm>
            <a:custGeom>
              <a:avLst/>
              <a:gdLst/>
              <a:ahLst/>
              <a:cxnLst/>
              <a:rect l="l" t="t" r="r" b="b"/>
              <a:pathLst>
                <a:path w="5089" h="5997" extrusionOk="0">
                  <a:moveTo>
                    <a:pt x="2184" y="0"/>
                  </a:moveTo>
                  <a:cubicBezTo>
                    <a:pt x="2118" y="0"/>
                    <a:pt x="2050" y="4"/>
                    <a:pt x="1981" y="12"/>
                  </a:cubicBezTo>
                  <a:cubicBezTo>
                    <a:pt x="1755" y="37"/>
                    <a:pt x="1530" y="87"/>
                    <a:pt x="1329" y="212"/>
                  </a:cubicBezTo>
                  <a:cubicBezTo>
                    <a:pt x="1104" y="337"/>
                    <a:pt x="903" y="563"/>
                    <a:pt x="753" y="788"/>
                  </a:cubicBezTo>
                  <a:cubicBezTo>
                    <a:pt x="1" y="1891"/>
                    <a:pt x="26" y="3445"/>
                    <a:pt x="778" y="4548"/>
                  </a:cubicBezTo>
                  <a:cubicBezTo>
                    <a:pt x="1401" y="5461"/>
                    <a:pt x="2488" y="5997"/>
                    <a:pt x="3584" y="5997"/>
                  </a:cubicBezTo>
                  <a:cubicBezTo>
                    <a:pt x="3811" y="5997"/>
                    <a:pt x="4038" y="5974"/>
                    <a:pt x="4262" y="5926"/>
                  </a:cubicBezTo>
                  <a:cubicBezTo>
                    <a:pt x="4437" y="5876"/>
                    <a:pt x="4587" y="5826"/>
                    <a:pt x="4738" y="5726"/>
                  </a:cubicBezTo>
                  <a:cubicBezTo>
                    <a:pt x="5039" y="5500"/>
                    <a:pt x="5089" y="5074"/>
                    <a:pt x="5089" y="4673"/>
                  </a:cubicBezTo>
                  <a:cubicBezTo>
                    <a:pt x="5040" y="3098"/>
                    <a:pt x="4125" y="0"/>
                    <a:pt x="2184" y="0"/>
                  </a:cubicBezTo>
                  <a:close/>
                </a:path>
              </a:pathLst>
            </a:custGeom>
            <a:solidFill>
              <a:srgbClr val="FFA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6" name="Google Shape;31076;p43"/>
            <p:cNvSpPr/>
            <p:nvPr/>
          </p:nvSpPr>
          <p:spPr>
            <a:xfrm>
              <a:off x="5929151" y="3203012"/>
              <a:ext cx="111793" cy="131937"/>
            </a:xfrm>
            <a:custGeom>
              <a:avLst/>
              <a:gdLst/>
              <a:ahLst/>
              <a:cxnLst/>
              <a:rect l="l" t="t" r="r" b="b"/>
              <a:pathLst>
                <a:path w="5089" h="6006" extrusionOk="0">
                  <a:moveTo>
                    <a:pt x="2929" y="1"/>
                  </a:moveTo>
                  <a:cubicBezTo>
                    <a:pt x="966" y="1"/>
                    <a:pt x="74" y="3122"/>
                    <a:pt x="26" y="4674"/>
                  </a:cubicBezTo>
                  <a:cubicBezTo>
                    <a:pt x="1" y="5075"/>
                    <a:pt x="76" y="5501"/>
                    <a:pt x="377" y="5726"/>
                  </a:cubicBezTo>
                  <a:cubicBezTo>
                    <a:pt x="502" y="5827"/>
                    <a:pt x="677" y="5877"/>
                    <a:pt x="828" y="5927"/>
                  </a:cubicBezTo>
                  <a:cubicBezTo>
                    <a:pt x="1059" y="5980"/>
                    <a:pt x="1296" y="6006"/>
                    <a:pt x="1532" y="6006"/>
                  </a:cubicBezTo>
                  <a:cubicBezTo>
                    <a:pt x="2626" y="6006"/>
                    <a:pt x="3718" y="5455"/>
                    <a:pt x="4336" y="4548"/>
                  </a:cubicBezTo>
                  <a:cubicBezTo>
                    <a:pt x="5088" y="3446"/>
                    <a:pt x="5088" y="1892"/>
                    <a:pt x="4361" y="789"/>
                  </a:cubicBezTo>
                  <a:cubicBezTo>
                    <a:pt x="4186" y="563"/>
                    <a:pt x="4011" y="363"/>
                    <a:pt x="3760" y="212"/>
                  </a:cubicBezTo>
                  <a:cubicBezTo>
                    <a:pt x="3585" y="112"/>
                    <a:pt x="3359" y="37"/>
                    <a:pt x="3133" y="12"/>
                  </a:cubicBezTo>
                  <a:cubicBezTo>
                    <a:pt x="3064" y="5"/>
                    <a:pt x="2996" y="1"/>
                    <a:pt x="2929" y="1"/>
                  </a:cubicBezTo>
                  <a:close/>
                </a:path>
              </a:pathLst>
            </a:custGeom>
            <a:solidFill>
              <a:srgbClr val="FFA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7" name="Google Shape;31077;p43"/>
            <p:cNvSpPr/>
            <p:nvPr/>
          </p:nvSpPr>
          <p:spPr>
            <a:xfrm>
              <a:off x="5582703" y="3413021"/>
              <a:ext cx="309434" cy="220114"/>
            </a:xfrm>
            <a:custGeom>
              <a:avLst/>
              <a:gdLst/>
              <a:ahLst/>
              <a:cxnLst/>
              <a:rect l="l" t="t" r="r" b="b"/>
              <a:pathLst>
                <a:path w="14086" h="10020" extrusionOk="0">
                  <a:moveTo>
                    <a:pt x="151" y="1"/>
                  </a:moveTo>
                  <a:lnTo>
                    <a:pt x="101" y="2983"/>
                  </a:lnTo>
                  <a:lnTo>
                    <a:pt x="0" y="8021"/>
                  </a:lnTo>
                  <a:cubicBezTo>
                    <a:pt x="0" y="8021"/>
                    <a:pt x="3608" y="10020"/>
                    <a:pt x="7820" y="10020"/>
                  </a:cubicBezTo>
                  <a:cubicBezTo>
                    <a:pt x="9829" y="10020"/>
                    <a:pt x="11977" y="9565"/>
                    <a:pt x="13935" y="8221"/>
                  </a:cubicBezTo>
                  <a:lnTo>
                    <a:pt x="14036" y="3635"/>
                  </a:lnTo>
                  <a:lnTo>
                    <a:pt x="14086" y="226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A1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8" name="Google Shape;31078;p43"/>
            <p:cNvSpPr/>
            <p:nvPr/>
          </p:nvSpPr>
          <p:spPr>
            <a:xfrm>
              <a:off x="5585449" y="3413021"/>
              <a:ext cx="306688" cy="77326"/>
            </a:xfrm>
            <a:custGeom>
              <a:avLst/>
              <a:gdLst/>
              <a:ahLst/>
              <a:cxnLst/>
              <a:rect l="l" t="t" r="r" b="b"/>
              <a:pathLst>
                <a:path w="13961" h="3520" extrusionOk="0">
                  <a:moveTo>
                    <a:pt x="26" y="1"/>
                  </a:moveTo>
                  <a:lnTo>
                    <a:pt x="1" y="1931"/>
                  </a:lnTo>
                  <a:cubicBezTo>
                    <a:pt x="101" y="1956"/>
                    <a:pt x="4888" y="3409"/>
                    <a:pt x="6617" y="3485"/>
                  </a:cubicBezTo>
                  <a:cubicBezTo>
                    <a:pt x="7158" y="3508"/>
                    <a:pt x="7669" y="3520"/>
                    <a:pt x="8157" y="3520"/>
                  </a:cubicBezTo>
                  <a:cubicBezTo>
                    <a:pt x="10316" y="3520"/>
                    <a:pt x="12030" y="3285"/>
                    <a:pt x="13911" y="2733"/>
                  </a:cubicBezTo>
                  <a:lnTo>
                    <a:pt x="13961" y="226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FF69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9" name="Google Shape;31079;p43"/>
            <p:cNvSpPr/>
            <p:nvPr/>
          </p:nvSpPr>
          <p:spPr>
            <a:xfrm>
              <a:off x="5471634" y="2867304"/>
              <a:ext cx="526912" cy="638244"/>
            </a:xfrm>
            <a:custGeom>
              <a:avLst/>
              <a:gdLst/>
              <a:ahLst/>
              <a:cxnLst/>
              <a:rect l="l" t="t" r="r" b="b"/>
              <a:pathLst>
                <a:path w="23986" h="29054" extrusionOk="0">
                  <a:moveTo>
                    <a:pt x="12384" y="1"/>
                  </a:moveTo>
                  <a:cubicBezTo>
                    <a:pt x="7761" y="1"/>
                    <a:pt x="5478" y="2410"/>
                    <a:pt x="4512" y="3890"/>
                  </a:cubicBezTo>
                  <a:cubicBezTo>
                    <a:pt x="4336" y="3389"/>
                    <a:pt x="4036" y="2938"/>
                    <a:pt x="3735" y="2512"/>
                  </a:cubicBezTo>
                  <a:cubicBezTo>
                    <a:pt x="3538" y="2256"/>
                    <a:pt x="3247" y="1999"/>
                    <a:pt x="2962" y="1999"/>
                  </a:cubicBezTo>
                  <a:cubicBezTo>
                    <a:pt x="2884" y="1999"/>
                    <a:pt x="2807" y="2018"/>
                    <a:pt x="2732" y="2061"/>
                  </a:cubicBezTo>
                  <a:cubicBezTo>
                    <a:pt x="2532" y="2186"/>
                    <a:pt x="2457" y="2462"/>
                    <a:pt x="2432" y="2712"/>
                  </a:cubicBezTo>
                  <a:cubicBezTo>
                    <a:pt x="2381" y="3289"/>
                    <a:pt x="2406" y="3840"/>
                    <a:pt x="2632" y="4392"/>
                  </a:cubicBezTo>
                  <a:cubicBezTo>
                    <a:pt x="2331" y="4266"/>
                    <a:pt x="2030" y="4191"/>
                    <a:pt x="1730" y="4116"/>
                  </a:cubicBezTo>
                  <a:cubicBezTo>
                    <a:pt x="1643" y="4094"/>
                    <a:pt x="1546" y="4077"/>
                    <a:pt x="1452" y="4077"/>
                  </a:cubicBezTo>
                  <a:cubicBezTo>
                    <a:pt x="1330" y="4077"/>
                    <a:pt x="1213" y="4106"/>
                    <a:pt x="1128" y="4191"/>
                  </a:cubicBezTo>
                  <a:cubicBezTo>
                    <a:pt x="928" y="4392"/>
                    <a:pt x="1053" y="4743"/>
                    <a:pt x="1228" y="4968"/>
                  </a:cubicBezTo>
                  <a:cubicBezTo>
                    <a:pt x="1655" y="5545"/>
                    <a:pt x="2281" y="5920"/>
                    <a:pt x="2983" y="6096"/>
                  </a:cubicBezTo>
                  <a:cubicBezTo>
                    <a:pt x="1830" y="7499"/>
                    <a:pt x="0" y="10131"/>
                    <a:pt x="51" y="12462"/>
                  </a:cubicBezTo>
                  <a:cubicBezTo>
                    <a:pt x="126" y="15870"/>
                    <a:pt x="1279" y="21560"/>
                    <a:pt x="3985" y="24392"/>
                  </a:cubicBezTo>
                  <a:cubicBezTo>
                    <a:pt x="4787" y="25244"/>
                    <a:pt x="5589" y="25870"/>
                    <a:pt x="6416" y="26347"/>
                  </a:cubicBezTo>
                  <a:cubicBezTo>
                    <a:pt x="7519" y="27324"/>
                    <a:pt x="8823" y="28076"/>
                    <a:pt x="10201" y="28577"/>
                  </a:cubicBezTo>
                  <a:cubicBezTo>
                    <a:pt x="10176" y="28452"/>
                    <a:pt x="10151" y="28327"/>
                    <a:pt x="10151" y="28176"/>
                  </a:cubicBezTo>
                  <a:lnTo>
                    <a:pt x="10151" y="28176"/>
                  </a:lnTo>
                  <a:cubicBezTo>
                    <a:pt x="10251" y="28226"/>
                    <a:pt x="10427" y="28327"/>
                    <a:pt x="10502" y="28377"/>
                  </a:cubicBezTo>
                  <a:cubicBezTo>
                    <a:pt x="11229" y="28903"/>
                    <a:pt x="12156" y="29053"/>
                    <a:pt x="13033" y="29053"/>
                  </a:cubicBezTo>
                  <a:cubicBezTo>
                    <a:pt x="12908" y="28853"/>
                    <a:pt x="12858" y="28627"/>
                    <a:pt x="12858" y="28402"/>
                  </a:cubicBezTo>
                  <a:lnTo>
                    <a:pt x="12858" y="28402"/>
                  </a:lnTo>
                  <a:cubicBezTo>
                    <a:pt x="13038" y="28723"/>
                    <a:pt x="13539" y="28819"/>
                    <a:pt x="13976" y="28819"/>
                  </a:cubicBezTo>
                  <a:cubicBezTo>
                    <a:pt x="14086" y="28819"/>
                    <a:pt x="14191" y="28813"/>
                    <a:pt x="14286" y="28803"/>
                  </a:cubicBezTo>
                  <a:cubicBezTo>
                    <a:pt x="14737" y="28728"/>
                    <a:pt x="15163" y="28502"/>
                    <a:pt x="15564" y="28276"/>
                  </a:cubicBezTo>
                  <a:cubicBezTo>
                    <a:pt x="16066" y="27976"/>
                    <a:pt x="16567" y="27700"/>
                    <a:pt x="17043" y="27349"/>
                  </a:cubicBezTo>
                  <a:cubicBezTo>
                    <a:pt x="19048" y="26723"/>
                    <a:pt x="20402" y="25394"/>
                    <a:pt x="21830" y="23289"/>
                  </a:cubicBezTo>
                  <a:cubicBezTo>
                    <a:pt x="23985" y="20106"/>
                    <a:pt x="23910" y="15645"/>
                    <a:pt x="23835" y="12838"/>
                  </a:cubicBezTo>
                  <a:cubicBezTo>
                    <a:pt x="23785" y="10006"/>
                    <a:pt x="22883" y="1885"/>
                    <a:pt x="15765" y="382"/>
                  </a:cubicBezTo>
                  <a:cubicBezTo>
                    <a:pt x="14519" y="116"/>
                    <a:pt x="13396" y="1"/>
                    <a:pt x="12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0" name="Google Shape;31080;p43"/>
            <p:cNvSpPr/>
            <p:nvPr/>
          </p:nvSpPr>
          <p:spPr>
            <a:xfrm>
              <a:off x="5479344" y="3497332"/>
              <a:ext cx="485064" cy="160165"/>
            </a:xfrm>
            <a:custGeom>
              <a:avLst/>
              <a:gdLst/>
              <a:ahLst/>
              <a:cxnLst/>
              <a:rect l="l" t="t" r="r" b="b"/>
              <a:pathLst>
                <a:path w="22081" h="7291" extrusionOk="0">
                  <a:moveTo>
                    <a:pt x="9589" y="1"/>
                  </a:moveTo>
                  <a:cubicBezTo>
                    <a:pt x="5923" y="1"/>
                    <a:pt x="4085" y="1122"/>
                    <a:pt x="2807" y="1802"/>
                  </a:cubicBezTo>
                  <a:cubicBezTo>
                    <a:pt x="1253" y="2604"/>
                    <a:pt x="0" y="6514"/>
                    <a:pt x="0" y="6514"/>
                  </a:cubicBezTo>
                  <a:lnTo>
                    <a:pt x="22081" y="7291"/>
                  </a:lnTo>
                  <a:cubicBezTo>
                    <a:pt x="22081" y="7291"/>
                    <a:pt x="22081" y="5737"/>
                    <a:pt x="21203" y="4183"/>
                  </a:cubicBezTo>
                  <a:cubicBezTo>
                    <a:pt x="20301" y="2604"/>
                    <a:pt x="17720" y="825"/>
                    <a:pt x="12231" y="173"/>
                  </a:cubicBezTo>
                  <a:cubicBezTo>
                    <a:pt x="11257" y="53"/>
                    <a:pt x="10380" y="1"/>
                    <a:pt x="9589" y="1"/>
                  </a:cubicBezTo>
                  <a:close/>
                </a:path>
              </a:pathLst>
            </a:custGeom>
            <a:solidFill>
              <a:srgbClr val="E1F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1" name="Google Shape;31081;p43"/>
            <p:cNvSpPr/>
            <p:nvPr/>
          </p:nvSpPr>
          <p:spPr>
            <a:xfrm>
              <a:off x="4525757" y="2953856"/>
              <a:ext cx="2528767" cy="2189633"/>
            </a:xfrm>
            <a:custGeom>
              <a:avLst/>
              <a:gdLst/>
              <a:ahLst/>
              <a:cxnLst/>
              <a:rect l="l" t="t" r="r" b="b"/>
              <a:pathLst>
                <a:path w="115114" h="99676" extrusionOk="0">
                  <a:moveTo>
                    <a:pt x="100151" y="1"/>
                  </a:moveTo>
                  <a:cubicBezTo>
                    <a:pt x="100151" y="1"/>
                    <a:pt x="92106" y="16793"/>
                    <a:pt x="84838" y="23910"/>
                  </a:cubicBezTo>
                  <a:cubicBezTo>
                    <a:pt x="78954" y="29673"/>
                    <a:pt x="69014" y="30811"/>
                    <a:pt x="62081" y="30811"/>
                  </a:cubicBezTo>
                  <a:cubicBezTo>
                    <a:pt x="57556" y="30811"/>
                    <a:pt x="54312" y="30327"/>
                    <a:pt x="54312" y="30327"/>
                  </a:cubicBezTo>
                  <a:cubicBezTo>
                    <a:pt x="54312" y="30327"/>
                    <a:pt x="53329" y="30276"/>
                    <a:pt x="51738" y="30276"/>
                  </a:cubicBezTo>
                  <a:cubicBezTo>
                    <a:pt x="47176" y="30276"/>
                    <a:pt x="37609" y="30689"/>
                    <a:pt x="31830" y="33885"/>
                  </a:cubicBezTo>
                  <a:cubicBezTo>
                    <a:pt x="24412" y="37971"/>
                    <a:pt x="19299" y="44412"/>
                    <a:pt x="15890" y="54337"/>
                  </a:cubicBezTo>
                  <a:cubicBezTo>
                    <a:pt x="13660" y="60828"/>
                    <a:pt x="5464" y="84186"/>
                    <a:pt x="1" y="99675"/>
                  </a:cubicBezTo>
                  <a:lnTo>
                    <a:pt x="81279" y="99675"/>
                  </a:lnTo>
                  <a:lnTo>
                    <a:pt x="79224" y="62357"/>
                  </a:lnTo>
                  <a:cubicBezTo>
                    <a:pt x="79224" y="62357"/>
                    <a:pt x="79249" y="62332"/>
                    <a:pt x="79324" y="62282"/>
                  </a:cubicBezTo>
                  <a:cubicBezTo>
                    <a:pt x="81304" y="61104"/>
                    <a:pt x="111079" y="43033"/>
                    <a:pt x="115114" y="37294"/>
                  </a:cubicBezTo>
                  <a:cubicBezTo>
                    <a:pt x="115114" y="37294"/>
                    <a:pt x="114688" y="36141"/>
                    <a:pt x="114011" y="34236"/>
                  </a:cubicBezTo>
                  <a:cubicBezTo>
                    <a:pt x="110753" y="25038"/>
                    <a:pt x="102482" y="1955"/>
                    <a:pt x="100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2" name="Google Shape;31082;p43"/>
            <p:cNvSpPr/>
            <p:nvPr/>
          </p:nvSpPr>
          <p:spPr>
            <a:xfrm>
              <a:off x="6253984" y="3705936"/>
              <a:ext cx="800540" cy="616101"/>
            </a:xfrm>
            <a:custGeom>
              <a:avLst/>
              <a:gdLst/>
              <a:ahLst/>
              <a:cxnLst/>
              <a:rect l="l" t="t" r="r" b="b"/>
              <a:pathLst>
                <a:path w="36442" h="28046" extrusionOk="0">
                  <a:moveTo>
                    <a:pt x="35339" y="0"/>
                  </a:moveTo>
                  <a:cubicBezTo>
                    <a:pt x="32106" y="1304"/>
                    <a:pt x="28948" y="2807"/>
                    <a:pt x="25815" y="4386"/>
                  </a:cubicBezTo>
                  <a:cubicBezTo>
                    <a:pt x="19825" y="7444"/>
                    <a:pt x="13986" y="10777"/>
                    <a:pt x="7920" y="13760"/>
                  </a:cubicBezTo>
                  <a:cubicBezTo>
                    <a:pt x="5865" y="14762"/>
                    <a:pt x="1" y="15890"/>
                    <a:pt x="151" y="18046"/>
                  </a:cubicBezTo>
                  <a:cubicBezTo>
                    <a:pt x="326" y="20802"/>
                    <a:pt x="276" y="25138"/>
                    <a:pt x="652" y="28046"/>
                  </a:cubicBezTo>
                  <a:cubicBezTo>
                    <a:pt x="2632" y="26868"/>
                    <a:pt x="32407" y="8797"/>
                    <a:pt x="36442" y="3058"/>
                  </a:cubicBezTo>
                  <a:cubicBezTo>
                    <a:pt x="36442" y="3058"/>
                    <a:pt x="36016" y="1905"/>
                    <a:pt x="35339" y="0"/>
                  </a:cubicBezTo>
                  <a:close/>
                </a:path>
              </a:pathLst>
            </a:custGeom>
            <a:solidFill>
              <a:srgbClr val="E1F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3" name="Google Shape;31083;p43"/>
            <p:cNvSpPr/>
            <p:nvPr/>
          </p:nvSpPr>
          <p:spPr>
            <a:xfrm>
              <a:off x="5481541" y="3620592"/>
              <a:ext cx="198784" cy="24801"/>
            </a:xfrm>
            <a:custGeom>
              <a:avLst/>
              <a:gdLst/>
              <a:ahLst/>
              <a:cxnLst/>
              <a:rect l="l" t="t" r="r" b="b"/>
              <a:pathLst>
                <a:path w="9049" h="1129" extrusionOk="0">
                  <a:moveTo>
                    <a:pt x="151" y="1"/>
                  </a:moveTo>
                  <a:cubicBezTo>
                    <a:pt x="76" y="1"/>
                    <a:pt x="26" y="26"/>
                    <a:pt x="26" y="101"/>
                  </a:cubicBezTo>
                  <a:cubicBezTo>
                    <a:pt x="1" y="151"/>
                    <a:pt x="51" y="201"/>
                    <a:pt x="101" y="226"/>
                  </a:cubicBezTo>
                  <a:cubicBezTo>
                    <a:pt x="2908" y="828"/>
                    <a:pt x="5765" y="1128"/>
                    <a:pt x="8622" y="1128"/>
                  </a:cubicBezTo>
                  <a:lnTo>
                    <a:pt x="8948" y="1128"/>
                  </a:lnTo>
                  <a:cubicBezTo>
                    <a:pt x="8998" y="1128"/>
                    <a:pt x="9048" y="1078"/>
                    <a:pt x="9048" y="1028"/>
                  </a:cubicBezTo>
                  <a:cubicBezTo>
                    <a:pt x="9048" y="953"/>
                    <a:pt x="8998" y="928"/>
                    <a:pt x="8948" y="928"/>
                  </a:cubicBezTo>
                  <a:lnTo>
                    <a:pt x="8923" y="928"/>
                  </a:lnTo>
                  <a:cubicBezTo>
                    <a:pt x="5991" y="928"/>
                    <a:pt x="3033" y="627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4" name="Google Shape;31084;p43"/>
            <p:cNvSpPr/>
            <p:nvPr/>
          </p:nvSpPr>
          <p:spPr>
            <a:xfrm>
              <a:off x="5806924" y="3623074"/>
              <a:ext cx="158034" cy="26712"/>
            </a:xfrm>
            <a:custGeom>
              <a:avLst/>
              <a:gdLst/>
              <a:ahLst/>
              <a:cxnLst/>
              <a:rect l="l" t="t" r="r" b="b"/>
              <a:pathLst>
                <a:path w="7194" h="1216" extrusionOk="0">
                  <a:moveTo>
                    <a:pt x="7078" y="0"/>
                  </a:moveTo>
                  <a:cubicBezTo>
                    <a:pt x="7050" y="0"/>
                    <a:pt x="7018" y="13"/>
                    <a:pt x="6993" y="38"/>
                  </a:cubicBezTo>
                  <a:cubicBezTo>
                    <a:pt x="5915" y="940"/>
                    <a:pt x="176" y="1015"/>
                    <a:pt x="101" y="1015"/>
                  </a:cubicBezTo>
                  <a:cubicBezTo>
                    <a:pt x="51" y="1015"/>
                    <a:pt x="1" y="1066"/>
                    <a:pt x="1" y="1116"/>
                  </a:cubicBezTo>
                  <a:cubicBezTo>
                    <a:pt x="1" y="1166"/>
                    <a:pt x="51" y="1216"/>
                    <a:pt x="101" y="1216"/>
                  </a:cubicBezTo>
                  <a:cubicBezTo>
                    <a:pt x="352" y="1216"/>
                    <a:pt x="6016" y="1166"/>
                    <a:pt x="7144" y="188"/>
                  </a:cubicBezTo>
                  <a:cubicBezTo>
                    <a:pt x="7169" y="163"/>
                    <a:pt x="7194" y="88"/>
                    <a:pt x="7144" y="38"/>
                  </a:cubicBezTo>
                  <a:cubicBezTo>
                    <a:pt x="7131" y="13"/>
                    <a:pt x="7106" y="0"/>
                    <a:pt x="707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5" name="Google Shape;31085;p43"/>
            <p:cNvSpPr/>
            <p:nvPr/>
          </p:nvSpPr>
          <p:spPr>
            <a:xfrm>
              <a:off x="6253435" y="4060491"/>
              <a:ext cx="18189" cy="311104"/>
            </a:xfrm>
            <a:custGeom>
              <a:avLst/>
              <a:gdLst/>
              <a:ahLst/>
              <a:cxnLst/>
              <a:rect l="l" t="t" r="r" b="b"/>
              <a:pathLst>
                <a:path w="828" h="14162" extrusionOk="0">
                  <a:moveTo>
                    <a:pt x="126" y="1"/>
                  </a:moveTo>
                  <a:cubicBezTo>
                    <a:pt x="51" y="1"/>
                    <a:pt x="1" y="51"/>
                    <a:pt x="1" y="126"/>
                  </a:cubicBezTo>
                  <a:lnTo>
                    <a:pt x="602" y="14061"/>
                  </a:lnTo>
                  <a:cubicBezTo>
                    <a:pt x="602" y="14111"/>
                    <a:pt x="652" y="14161"/>
                    <a:pt x="702" y="14161"/>
                  </a:cubicBezTo>
                  <a:lnTo>
                    <a:pt x="727" y="14161"/>
                  </a:lnTo>
                  <a:cubicBezTo>
                    <a:pt x="777" y="14161"/>
                    <a:pt x="828" y="14111"/>
                    <a:pt x="828" y="14061"/>
                  </a:cubicBezTo>
                  <a:lnTo>
                    <a:pt x="226" y="101"/>
                  </a:lnTo>
                  <a:cubicBezTo>
                    <a:pt x="226" y="51"/>
                    <a:pt x="176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6" name="Google Shape;31086;p43"/>
            <p:cNvSpPr/>
            <p:nvPr/>
          </p:nvSpPr>
          <p:spPr>
            <a:xfrm>
              <a:off x="6263342" y="4208925"/>
              <a:ext cx="50679" cy="116955"/>
            </a:xfrm>
            <a:custGeom>
              <a:avLst/>
              <a:gdLst/>
              <a:ahLst/>
              <a:cxnLst/>
              <a:rect l="l" t="t" r="r" b="b"/>
              <a:pathLst>
                <a:path w="2307" h="5324" extrusionOk="0">
                  <a:moveTo>
                    <a:pt x="2187" y="1"/>
                  </a:moveTo>
                  <a:cubicBezTo>
                    <a:pt x="2144" y="1"/>
                    <a:pt x="2099" y="24"/>
                    <a:pt x="2081" y="61"/>
                  </a:cubicBezTo>
                  <a:lnTo>
                    <a:pt x="26" y="5174"/>
                  </a:lnTo>
                  <a:cubicBezTo>
                    <a:pt x="1" y="5224"/>
                    <a:pt x="26" y="5299"/>
                    <a:pt x="76" y="5324"/>
                  </a:cubicBezTo>
                  <a:lnTo>
                    <a:pt x="126" y="5324"/>
                  </a:lnTo>
                  <a:cubicBezTo>
                    <a:pt x="151" y="5324"/>
                    <a:pt x="201" y="5299"/>
                    <a:pt x="226" y="5274"/>
                  </a:cubicBezTo>
                  <a:lnTo>
                    <a:pt x="2281" y="136"/>
                  </a:lnTo>
                  <a:cubicBezTo>
                    <a:pt x="2306" y="86"/>
                    <a:pt x="2281" y="36"/>
                    <a:pt x="2231" y="11"/>
                  </a:cubicBezTo>
                  <a:cubicBezTo>
                    <a:pt x="2218" y="4"/>
                    <a:pt x="2203" y="1"/>
                    <a:pt x="218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7" name="Google Shape;31087;p43"/>
            <p:cNvSpPr/>
            <p:nvPr/>
          </p:nvSpPr>
          <p:spPr>
            <a:xfrm>
              <a:off x="5025671" y="4269160"/>
              <a:ext cx="17640" cy="138220"/>
            </a:xfrm>
            <a:custGeom>
              <a:avLst/>
              <a:gdLst/>
              <a:ahLst/>
              <a:cxnLst/>
              <a:rect l="l" t="t" r="r" b="b"/>
              <a:pathLst>
                <a:path w="803" h="6292" extrusionOk="0">
                  <a:moveTo>
                    <a:pt x="101" y="1"/>
                  </a:moveTo>
                  <a:cubicBezTo>
                    <a:pt x="26" y="1"/>
                    <a:pt x="1" y="51"/>
                    <a:pt x="1" y="126"/>
                  </a:cubicBezTo>
                  <a:lnTo>
                    <a:pt x="577" y="6191"/>
                  </a:lnTo>
                  <a:cubicBezTo>
                    <a:pt x="602" y="6241"/>
                    <a:pt x="652" y="6291"/>
                    <a:pt x="702" y="6291"/>
                  </a:cubicBezTo>
                  <a:cubicBezTo>
                    <a:pt x="778" y="6291"/>
                    <a:pt x="803" y="6241"/>
                    <a:pt x="803" y="6166"/>
                  </a:cubicBezTo>
                  <a:lnTo>
                    <a:pt x="201" y="101"/>
                  </a:lnTo>
                  <a:cubicBezTo>
                    <a:pt x="201" y="26"/>
                    <a:pt x="151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8" name="Google Shape;31088;p43"/>
            <p:cNvSpPr/>
            <p:nvPr/>
          </p:nvSpPr>
          <p:spPr>
            <a:xfrm>
              <a:off x="5395518" y="3956980"/>
              <a:ext cx="579766" cy="579788"/>
            </a:xfrm>
            <a:custGeom>
              <a:avLst/>
              <a:gdLst/>
              <a:ahLst/>
              <a:cxnLst/>
              <a:rect l="l" t="t" r="r" b="b"/>
              <a:pathLst>
                <a:path w="26392" h="26393" extrusionOk="0">
                  <a:moveTo>
                    <a:pt x="13183" y="1"/>
                  </a:moveTo>
                  <a:cubicBezTo>
                    <a:pt x="5915" y="1"/>
                    <a:pt x="0" y="5916"/>
                    <a:pt x="0" y="13209"/>
                  </a:cubicBezTo>
                  <a:cubicBezTo>
                    <a:pt x="0" y="20502"/>
                    <a:pt x="5915" y="26392"/>
                    <a:pt x="13183" y="26392"/>
                  </a:cubicBezTo>
                  <a:cubicBezTo>
                    <a:pt x="20476" y="26392"/>
                    <a:pt x="26391" y="20502"/>
                    <a:pt x="26391" y="13209"/>
                  </a:cubicBezTo>
                  <a:cubicBezTo>
                    <a:pt x="26391" y="5916"/>
                    <a:pt x="20476" y="1"/>
                    <a:pt x="131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9" name="Google Shape;31089;p43"/>
            <p:cNvSpPr/>
            <p:nvPr/>
          </p:nvSpPr>
          <p:spPr>
            <a:xfrm>
              <a:off x="4964009" y="4132061"/>
              <a:ext cx="109025" cy="1011428"/>
            </a:xfrm>
            <a:custGeom>
              <a:avLst/>
              <a:gdLst/>
              <a:ahLst/>
              <a:cxnLst/>
              <a:rect l="l" t="t" r="r" b="b"/>
              <a:pathLst>
                <a:path w="4963" h="46042" extrusionOk="0">
                  <a:moveTo>
                    <a:pt x="4838" y="1"/>
                  </a:moveTo>
                  <a:cubicBezTo>
                    <a:pt x="4788" y="1"/>
                    <a:pt x="4737" y="51"/>
                    <a:pt x="4737" y="101"/>
                  </a:cubicBezTo>
                  <a:cubicBezTo>
                    <a:pt x="4687" y="477"/>
                    <a:pt x="1880" y="26016"/>
                    <a:pt x="1" y="46041"/>
                  </a:cubicBezTo>
                  <a:lnTo>
                    <a:pt x="226" y="46041"/>
                  </a:lnTo>
                  <a:cubicBezTo>
                    <a:pt x="2106" y="26016"/>
                    <a:pt x="4913" y="502"/>
                    <a:pt x="4938" y="126"/>
                  </a:cubicBezTo>
                  <a:cubicBezTo>
                    <a:pt x="4963" y="76"/>
                    <a:pt x="4913" y="26"/>
                    <a:pt x="483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090" name="Google Shape;31090;p43"/>
          <p:cNvGrpSpPr/>
          <p:nvPr/>
        </p:nvGrpSpPr>
        <p:grpSpPr>
          <a:xfrm>
            <a:off x="6860480" y="411030"/>
            <a:ext cx="2292832" cy="3064115"/>
            <a:chOff x="6860480" y="411030"/>
            <a:chExt cx="2292832" cy="3064115"/>
          </a:xfrm>
        </p:grpSpPr>
        <p:sp>
          <p:nvSpPr>
            <p:cNvPr id="31091" name="Google Shape;31091;p43"/>
            <p:cNvSpPr/>
            <p:nvPr/>
          </p:nvSpPr>
          <p:spPr>
            <a:xfrm>
              <a:off x="8444179" y="812772"/>
              <a:ext cx="709133" cy="994820"/>
            </a:xfrm>
            <a:custGeom>
              <a:avLst/>
              <a:gdLst/>
              <a:ahLst/>
              <a:cxnLst/>
              <a:rect l="l" t="t" r="r" b="b"/>
              <a:pathLst>
                <a:path w="32281" h="45286" extrusionOk="0">
                  <a:moveTo>
                    <a:pt x="524" y="1"/>
                  </a:moveTo>
                  <a:cubicBezTo>
                    <a:pt x="474" y="1"/>
                    <a:pt x="424" y="8"/>
                    <a:pt x="376" y="22"/>
                  </a:cubicBezTo>
                  <a:cubicBezTo>
                    <a:pt x="151" y="98"/>
                    <a:pt x="0" y="323"/>
                    <a:pt x="25" y="549"/>
                  </a:cubicBezTo>
                  <a:cubicBezTo>
                    <a:pt x="351" y="3707"/>
                    <a:pt x="1203" y="6865"/>
                    <a:pt x="2531" y="9822"/>
                  </a:cubicBezTo>
                  <a:cubicBezTo>
                    <a:pt x="3885" y="12779"/>
                    <a:pt x="5689" y="15561"/>
                    <a:pt x="7920" y="18017"/>
                  </a:cubicBezTo>
                  <a:cubicBezTo>
                    <a:pt x="9048" y="19246"/>
                    <a:pt x="10276" y="20398"/>
                    <a:pt x="11529" y="21426"/>
                  </a:cubicBezTo>
                  <a:cubicBezTo>
                    <a:pt x="12807" y="22479"/>
                    <a:pt x="14110" y="23406"/>
                    <a:pt x="15389" y="24333"/>
                  </a:cubicBezTo>
                  <a:cubicBezTo>
                    <a:pt x="17970" y="26138"/>
                    <a:pt x="20451" y="27817"/>
                    <a:pt x="22481" y="29722"/>
                  </a:cubicBezTo>
                  <a:cubicBezTo>
                    <a:pt x="23509" y="30649"/>
                    <a:pt x="24411" y="31652"/>
                    <a:pt x="25238" y="32754"/>
                  </a:cubicBezTo>
                  <a:cubicBezTo>
                    <a:pt x="26091" y="33832"/>
                    <a:pt x="26867" y="35035"/>
                    <a:pt x="27594" y="36263"/>
                  </a:cubicBezTo>
                  <a:cubicBezTo>
                    <a:pt x="29048" y="38769"/>
                    <a:pt x="30376" y="41476"/>
                    <a:pt x="31780" y="44308"/>
                  </a:cubicBezTo>
                  <a:cubicBezTo>
                    <a:pt x="31955" y="44634"/>
                    <a:pt x="32131" y="44960"/>
                    <a:pt x="32281" y="45286"/>
                  </a:cubicBezTo>
                  <a:lnTo>
                    <a:pt x="32281" y="31426"/>
                  </a:lnTo>
                  <a:cubicBezTo>
                    <a:pt x="31629" y="30499"/>
                    <a:pt x="30928" y="29571"/>
                    <a:pt x="30151" y="28694"/>
                  </a:cubicBezTo>
                  <a:cubicBezTo>
                    <a:pt x="29850" y="28343"/>
                    <a:pt x="29474" y="28068"/>
                    <a:pt x="29198" y="27667"/>
                  </a:cubicBezTo>
                  <a:cubicBezTo>
                    <a:pt x="28948" y="27291"/>
                    <a:pt x="28747" y="26890"/>
                    <a:pt x="28547" y="26514"/>
                  </a:cubicBezTo>
                  <a:cubicBezTo>
                    <a:pt x="28096" y="25611"/>
                    <a:pt x="27695" y="24709"/>
                    <a:pt x="27319" y="23757"/>
                  </a:cubicBezTo>
                  <a:cubicBezTo>
                    <a:pt x="26592" y="21952"/>
                    <a:pt x="26040" y="20048"/>
                    <a:pt x="25564" y="18168"/>
                  </a:cubicBezTo>
                  <a:cubicBezTo>
                    <a:pt x="24988" y="15887"/>
                    <a:pt x="24587" y="13556"/>
                    <a:pt x="24386" y="11225"/>
                  </a:cubicBezTo>
                  <a:cubicBezTo>
                    <a:pt x="24363" y="11088"/>
                    <a:pt x="24257" y="10972"/>
                    <a:pt x="24124" y="10972"/>
                  </a:cubicBezTo>
                  <a:cubicBezTo>
                    <a:pt x="24111" y="10972"/>
                    <a:pt x="24098" y="10973"/>
                    <a:pt x="24085" y="10975"/>
                  </a:cubicBezTo>
                  <a:cubicBezTo>
                    <a:pt x="23960" y="10975"/>
                    <a:pt x="23860" y="11075"/>
                    <a:pt x="23835" y="11200"/>
                  </a:cubicBezTo>
                  <a:cubicBezTo>
                    <a:pt x="23183" y="15035"/>
                    <a:pt x="23058" y="19020"/>
                    <a:pt x="23459" y="23005"/>
                  </a:cubicBezTo>
                  <a:cubicBezTo>
                    <a:pt x="21679" y="21852"/>
                    <a:pt x="19900" y="20875"/>
                    <a:pt x="18221" y="19897"/>
                  </a:cubicBezTo>
                  <a:cubicBezTo>
                    <a:pt x="15539" y="18393"/>
                    <a:pt x="13033" y="16915"/>
                    <a:pt x="10852" y="15035"/>
                  </a:cubicBezTo>
                  <a:cubicBezTo>
                    <a:pt x="8647" y="13155"/>
                    <a:pt x="6667" y="10925"/>
                    <a:pt x="5013" y="8469"/>
                  </a:cubicBezTo>
                  <a:cubicBezTo>
                    <a:pt x="3359" y="5987"/>
                    <a:pt x="2005" y="3255"/>
                    <a:pt x="1028" y="348"/>
                  </a:cubicBezTo>
                  <a:cubicBezTo>
                    <a:pt x="947" y="125"/>
                    <a:pt x="735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2" name="Google Shape;31092;p43"/>
            <p:cNvSpPr/>
            <p:nvPr/>
          </p:nvSpPr>
          <p:spPr>
            <a:xfrm>
              <a:off x="8091249" y="2213354"/>
              <a:ext cx="1062063" cy="231911"/>
            </a:xfrm>
            <a:custGeom>
              <a:avLst/>
              <a:gdLst/>
              <a:ahLst/>
              <a:cxnLst/>
              <a:rect l="l" t="t" r="r" b="b"/>
              <a:pathLst>
                <a:path w="48347" h="10557" extrusionOk="0">
                  <a:moveTo>
                    <a:pt x="48347" y="0"/>
                  </a:moveTo>
                  <a:cubicBezTo>
                    <a:pt x="45615" y="376"/>
                    <a:pt x="42883" y="802"/>
                    <a:pt x="40177" y="1228"/>
                  </a:cubicBezTo>
                  <a:cubicBezTo>
                    <a:pt x="36818" y="1754"/>
                    <a:pt x="33485" y="2331"/>
                    <a:pt x="30151" y="2932"/>
                  </a:cubicBezTo>
                  <a:cubicBezTo>
                    <a:pt x="26793" y="3509"/>
                    <a:pt x="23485" y="4236"/>
                    <a:pt x="20202" y="4687"/>
                  </a:cubicBezTo>
                  <a:cubicBezTo>
                    <a:pt x="18298" y="4965"/>
                    <a:pt x="16377" y="5149"/>
                    <a:pt x="14469" y="5149"/>
                  </a:cubicBezTo>
                  <a:cubicBezTo>
                    <a:pt x="13111" y="5149"/>
                    <a:pt x="11761" y="5056"/>
                    <a:pt x="10427" y="4837"/>
                  </a:cubicBezTo>
                  <a:cubicBezTo>
                    <a:pt x="7219" y="4311"/>
                    <a:pt x="4086" y="3083"/>
                    <a:pt x="953" y="1855"/>
                  </a:cubicBezTo>
                  <a:cubicBezTo>
                    <a:pt x="873" y="1818"/>
                    <a:pt x="789" y="1800"/>
                    <a:pt x="707" y="1800"/>
                  </a:cubicBezTo>
                  <a:cubicBezTo>
                    <a:pt x="457" y="1800"/>
                    <a:pt x="221" y="1960"/>
                    <a:pt x="126" y="2206"/>
                  </a:cubicBezTo>
                  <a:cubicBezTo>
                    <a:pt x="1" y="2506"/>
                    <a:pt x="151" y="2857"/>
                    <a:pt x="452" y="3008"/>
                  </a:cubicBezTo>
                  <a:cubicBezTo>
                    <a:pt x="3510" y="4411"/>
                    <a:pt x="6643" y="5865"/>
                    <a:pt x="10076" y="6642"/>
                  </a:cubicBezTo>
                  <a:cubicBezTo>
                    <a:pt x="10778" y="6792"/>
                    <a:pt x="11480" y="6917"/>
                    <a:pt x="12206" y="6993"/>
                  </a:cubicBezTo>
                  <a:cubicBezTo>
                    <a:pt x="9600" y="8246"/>
                    <a:pt x="6868" y="9248"/>
                    <a:pt x="4036" y="10025"/>
                  </a:cubicBezTo>
                  <a:cubicBezTo>
                    <a:pt x="3886" y="10050"/>
                    <a:pt x="3810" y="10201"/>
                    <a:pt x="3861" y="10351"/>
                  </a:cubicBezTo>
                  <a:cubicBezTo>
                    <a:pt x="3882" y="10482"/>
                    <a:pt x="3981" y="10556"/>
                    <a:pt x="4105" y="10556"/>
                  </a:cubicBezTo>
                  <a:cubicBezTo>
                    <a:pt x="4124" y="10556"/>
                    <a:pt x="4142" y="10555"/>
                    <a:pt x="4161" y="10552"/>
                  </a:cubicBezTo>
                  <a:cubicBezTo>
                    <a:pt x="8096" y="9925"/>
                    <a:pt x="12006" y="8822"/>
                    <a:pt x="15715" y="7268"/>
                  </a:cubicBezTo>
                  <a:cubicBezTo>
                    <a:pt x="15922" y="7272"/>
                    <a:pt x="16130" y="7273"/>
                    <a:pt x="16337" y="7273"/>
                  </a:cubicBezTo>
                  <a:cubicBezTo>
                    <a:pt x="17733" y="7273"/>
                    <a:pt x="19124" y="7202"/>
                    <a:pt x="20477" y="7093"/>
                  </a:cubicBezTo>
                  <a:cubicBezTo>
                    <a:pt x="23911" y="6792"/>
                    <a:pt x="27244" y="6291"/>
                    <a:pt x="30578" y="5890"/>
                  </a:cubicBezTo>
                  <a:cubicBezTo>
                    <a:pt x="33936" y="5489"/>
                    <a:pt x="37269" y="5113"/>
                    <a:pt x="40628" y="4762"/>
                  </a:cubicBezTo>
                  <a:cubicBezTo>
                    <a:pt x="43209" y="4511"/>
                    <a:pt x="45791" y="4261"/>
                    <a:pt x="48347" y="4035"/>
                  </a:cubicBezTo>
                  <a:lnTo>
                    <a:pt x="483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3" name="Google Shape;31093;p43"/>
            <p:cNvSpPr/>
            <p:nvPr/>
          </p:nvSpPr>
          <p:spPr>
            <a:xfrm>
              <a:off x="7219161" y="791639"/>
              <a:ext cx="1934151" cy="1278574"/>
            </a:xfrm>
            <a:custGeom>
              <a:avLst/>
              <a:gdLst/>
              <a:ahLst/>
              <a:cxnLst/>
              <a:rect l="l" t="t" r="r" b="b"/>
              <a:pathLst>
                <a:path w="88046" h="58203" extrusionOk="0">
                  <a:moveTo>
                    <a:pt x="705" y="1"/>
                  </a:moveTo>
                  <a:cubicBezTo>
                    <a:pt x="517" y="1"/>
                    <a:pt x="340" y="76"/>
                    <a:pt x="226" y="233"/>
                  </a:cubicBezTo>
                  <a:cubicBezTo>
                    <a:pt x="0" y="508"/>
                    <a:pt x="51" y="884"/>
                    <a:pt x="276" y="1110"/>
                  </a:cubicBezTo>
                  <a:cubicBezTo>
                    <a:pt x="5113" y="5496"/>
                    <a:pt x="10928" y="8879"/>
                    <a:pt x="17219" y="10934"/>
                  </a:cubicBezTo>
                  <a:cubicBezTo>
                    <a:pt x="20351" y="11962"/>
                    <a:pt x="23509" y="12689"/>
                    <a:pt x="26392" y="13766"/>
                  </a:cubicBezTo>
                  <a:cubicBezTo>
                    <a:pt x="29249" y="14819"/>
                    <a:pt x="31830" y="16373"/>
                    <a:pt x="34186" y="18303"/>
                  </a:cubicBezTo>
                  <a:cubicBezTo>
                    <a:pt x="38923" y="22162"/>
                    <a:pt x="42682" y="27250"/>
                    <a:pt x="46717" y="32313"/>
                  </a:cubicBezTo>
                  <a:cubicBezTo>
                    <a:pt x="48748" y="34869"/>
                    <a:pt x="50878" y="37426"/>
                    <a:pt x="53284" y="39832"/>
                  </a:cubicBezTo>
                  <a:cubicBezTo>
                    <a:pt x="53585" y="40132"/>
                    <a:pt x="53885" y="40433"/>
                    <a:pt x="54186" y="40734"/>
                  </a:cubicBezTo>
                  <a:lnTo>
                    <a:pt x="55139" y="41586"/>
                  </a:lnTo>
                  <a:lnTo>
                    <a:pt x="56116" y="42463"/>
                  </a:lnTo>
                  <a:cubicBezTo>
                    <a:pt x="56442" y="42739"/>
                    <a:pt x="56793" y="42990"/>
                    <a:pt x="57144" y="43265"/>
                  </a:cubicBezTo>
                  <a:cubicBezTo>
                    <a:pt x="58472" y="44393"/>
                    <a:pt x="59951" y="45396"/>
                    <a:pt x="61429" y="46273"/>
                  </a:cubicBezTo>
                  <a:cubicBezTo>
                    <a:pt x="64387" y="48077"/>
                    <a:pt x="67469" y="49481"/>
                    <a:pt x="70452" y="50809"/>
                  </a:cubicBezTo>
                  <a:cubicBezTo>
                    <a:pt x="73409" y="52112"/>
                    <a:pt x="76367" y="53416"/>
                    <a:pt x="79349" y="54669"/>
                  </a:cubicBezTo>
                  <a:cubicBezTo>
                    <a:pt x="82231" y="55897"/>
                    <a:pt x="85114" y="57075"/>
                    <a:pt x="88046" y="58203"/>
                  </a:cubicBezTo>
                  <a:lnTo>
                    <a:pt x="88046" y="49180"/>
                  </a:lnTo>
                  <a:cubicBezTo>
                    <a:pt x="86116" y="48554"/>
                    <a:pt x="84161" y="47927"/>
                    <a:pt x="82206" y="47250"/>
                  </a:cubicBezTo>
                  <a:cubicBezTo>
                    <a:pt x="79199" y="46223"/>
                    <a:pt x="76166" y="45145"/>
                    <a:pt x="73159" y="44042"/>
                  </a:cubicBezTo>
                  <a:cubicBezTo>
                    <a:pt x="70176" y="42965"/>
                    <a:pt x="67319" y="41862"/>
                    <a:pt x="64662" y="40508"/>
                  </a:cubicBezTo>
                  <a:cubicBezTo>
                    <a:pt x="63334" y="39832"/>
                    <a:pt x="62081" y="39105"/>
                    <a:pt x="60878" y="38228"/>
                  </a:cubicBezTo>
                  <a:cubicBezTo>
                    <a:pt x="60577" y="38027"/>
                    <a:pt x="60276" y="37827"/>
                    <a:pt x="59976" y="37601"/>
                  </a:cubicBezTo>
                  <a:lnTo>
                    <a:pt x="59098" y="36924"/>
                  </a:lnTo>
                  <a:lnTo>
                    <a:pt x="58221" y="36223"/>
                  </a:lnTo>
                  <a:cubicBezTo>
                    <a:pt x="57921" y="35997"/>
                    <a:pt x="57645" y="35721"/>
                    <a:pt x="57344" y="35471"/>
                  </a:cubicBezTo>
                  <a:cubicBezTo>
                    <a:pt x="55063" y="33491"/>
                    <a:pt x="52883" y="31235"/>
                    <a:pt x="50753" y="28879"/>
                  </a:cubicBezTo>
                  <a:cubicBezTo>
                    <a:pt x="48597" y="26548"/>
                    <a:pt x="46442" y="24092"/>
                    <a:pt x="44136" y="21736"/>
                  </a:cubicBezTo>
                  <a:cubicBezTo>
                    <a:pt x="41830" y="19380"/>
                    <a:pt x="39349" y="17100"/>
                    <a:pt x="36567" y="15145"/>
                  </a:cubicBezTo>
                  <a:cubicBezTo>
                    <a:pt x="33810" y="13190"/>
                    <a:pt x="30677" y="11586"/>
                    <a:pt x="27419" y="10659"/>
                  </a:cubicBezTo>
                  <a:cubicBezTo>
                    <a:pt x="24186" y="9706"/>
                    <a:pt x="21003" y="9180"/>
                    <a:pt x="17945" y="8428"/>
                  </a:cubicBezTo>
                  <a:cubicBezTo>
                    <a:pt x="11880" y="6899"/>
                    <a:pt x="6091" y="4067"/>
                    <a:pt x="1128" y="132"/>
                  </a:cubicBezTo>
                  <a:cubicBezTo>
                    <a:pt x="998" y="45"/>
                    <a:pt x="848" y="1"/>
                    <a:pt x="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4" name="Google Shape;31094;p43"/>
            <p:cNvSpPr/>
            <p:nvPr/>
          </p:nvSpPr>
          <p:spPr>
            <a:xfrm>
              <a:off x="7507111" y="720201"/>
              <a:ext cx="261545" cy="313300"/>
            </a:xfrm>
            <a:custGeom>
              <a:avLst/>
              <a:gdLst/>
              <a:ahLst/>
              <a:cxnLst/>
              <a:rect l="l" t="t" r="r" b="b"/>
              <a:pathLst>
                <a:path w="11906" h="14262" extrusionOk="0">
                  <a:moveTo>
                    <a:pt x="4060" y="1"/>
                  </a:moveTo>
                  <a:lnTo>
                    <a:pt x="4060" y="1"/>
                  </a:lnTo>
                  <a:cubicBezTo>
                    <a:pt x="4186" y="878"/>
                    <a:pt x="4136" y="1630"/>
                    <a:pt x="4161" y="2532"/>
                  </a:cubicBezTo>
                  <a:cubicBezTo>
                    <a:pt x="3208" y="1906"/>
                    <a:pt x="2206" y="1454"/>
                    <a:pt x="1153" y="978"/>
                  </a:cubicBezTo>
                  <a:lnTo>
                    <a:pt x="1153" y="978"/>
                  </a:lnTo>
                  <a:cubicBezTo>
                    <a:pt x="0" y="3961"/>
                    <a:pt x="978" y="7444"/>
                    <a:pt x="3033" y="9901"/>
                  </a:cubicBezTo>
                  <a:cubicBezTo>
                    <a:pt x="5063" y="12357"/>
                    <a:pt x="7995" y="13560"/>
                    <a:pt x="11128" y="14262"/>
                  </a:cubicBezTo>
                  <a:cubicBezTo>
                    <a:pt x="11905" y="11454"/>
                    <a:pt x="11629" y="8372"/>
                    <a:pt x="10351" y="5765"/>
                  </a:cubicBezTo>
                  <a:cubicBezTo>
                    <a:pt x="9048" y="3159"/>
                    <a:pt x="6767" y="1053"/>
                    <a:pt x="4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5" name="Google Shape;31095;p43"/>
            <p:cNvSpPr/>
            <p:nvPr/>
          </p:nvSpPr>
          <p:spPr>
            <a:xfrm>
              <a:off x="8416082" y="1305459"/>
              <a:ext cx="214754" cy="345219"/>
            </a:xfrm>
            <a:custGeom>
              <a:avLst/>
              <a:gdLst/>
              <a:ahLst/>
              <a:cxnLst/>
              <a:rect l="l" t="t" r="r" b="b"/>
              <a:pathLst>
                <a:path w="9776" h="15715" extrusionOk="0">
                  <a:moveTo>
                    <a:pt x="2232" y="1"/>
                  </a:moveTo>
                  <a:cubicBezTo>
                    <a:pt x="176" y="2457"/>
                    <a:pt x="1" y="6066"/>
                    <a:pt x="1154" y="9048"/>
                  </a:cubicBezTo>
                  <a:cubicBezTo>
                    <a:pt x="2307" y="12006"/>
                    <a:pt x="4688" y="14086"/>
                    <a:pt x="7420" y="15715"/>
                  </a:cubicBezTo>
                  <a:cubicBezTo>
                    <a:pt x="9049" y="13334"/>
                    <a:pt x="9775" y="10326"/>
                    <a:pt x="9374" y="7444"/>
                  </a:cubicBezTo>
                  <a:cubicBezTo>
                    <a:pt x="8998" y="4587"/>
                    <a:pt x="7495" y="1880"/>
                    <a:pt x="5289" y="1"/>
                  </a:cubicBezTo>
                  <a:cubicBezTo>
                    <a:pt x="5114" y="878"/>
                    <a:pt x="4838" y="1579"/>
                    <a:pt x="4562" y="2432"/>
                  </a:cubicBezTo>
                  <a:cubicBezTo>
                    <a:pt x="3861" y="1529"/>
                    <a:pt x="3059" y="803"/>
                    <a:pt x="22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6" name="Google Shape;31096;p43"/>
            <p:cNvSpPr/>
            <p:nvPr/>
          </p:nvSpPr>
          <p:spPr>
            <a:xfrm>
              <a:off x="9047582" y="2311900"/>
              <a:ext cx="105730" cy="205111"/>
            </a:xfrm>
            <a:custGeom>
              <a:avLst/>
              <a:gdLst/>
              <a:ahLst/>
              <a:cxnLst/>
              <a:rect l="l" t="t" r="r" b="b"/>
              <a:pathLst>
                <a:path w="4813" h="9337" extrusionOk="0">
                  <a:moveTo>
                    <a:pt x="4813" y="0"/>
                  </a:moveTo>
                  <a:cubicBezTo>
                    <a:pt x="2582" y="1429"/>
                    <a:pt x="853" y="3609"/>
                    <a:pt x="1" y="6116"/>
                  </a:cubicBezTo>
                  <a:cubicBezTo>
                    <a:pt x="853" y="5940"/>
                    <a:pt x="1605" y="5965"/>
                    <a:pt x="2507" y="5915"/>
                  </a:cubicBezTo>
                  <a:lnTo>
                    <a:pt x="2507" y="5915"/>
                  </a:lnTo>
                  <a:cubicBezTo>
                    <a:pt x="1931" y="6893"/>
                    <a:pt x="1530" y="7920"/>
                    <a:pt x="1079" y="8948"/>
                  </a:cubicBezTo>
                  <a:cubicBezTo>
                    <a:pt x="1841" y="9218"/>
                    <a:pt x="2633" y="9337"/>
                    <a:pt x="3430" y="9337"/>
                  </a:cubicBezTo>
                  <a:cubicBezTo>
                    <a:pt x="3891" y="9337"/>
                    <a:pt x="4354" y="9297"/>
                    <a:pt x="4813" y="9223"/>
                  </a:cubicBezTo>
                  <a:lnTo>
                    <a:pt x="48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7" name="Google Shape;31097;p43"/>
            <p:cNvSpPr/>
            <p:nvPr/>
          </p:nvSpPr>
          <p:spPr>
            <a:xfrm>
              <a:off x="8556477" y="1993679"/>
              <a:ext cx="294035" cy="263632"/>
            </a:xfrm>
            <a:custGeom>
              <a:avLst/>
              <a:gdLst/>
              <a:ahLst/>
              <a:cxnLst/>
              <a:rect l="l" t="t" r="r" b="b"/>
              <a:pathLst>
                <a:path w="13385" h="12001" extrusionOk="0">
                  <a:moveTo>
                    <a:pt x="2958" y="0"/>
                  </a:moveTo>
                  <a:lnTo>
                    <a:pt x="2958" y="0"/>
                  </a:lnTo>
                  <a:cubicBezTo>
                    <a:pt x="3284" y="802"/>
                    <a:pt x="3435" y="1554"/>
                    <a:pt x="3660" y="2406"/>
                  </a:cubicBezTo>
                  <a:cubicBezTo>
                    <a:pt x="2582" y="2030"/>
                    <a:pt x="1505" y="1855"/>
                    <a:pt x="402" y="1654"/>
                  </a:cubicBezTo>
                  <a:lnTo>
                    <a:pt x="402" y="1654"/>
                  </a:lnTo>
                  <a:cubicBezTo>
                    <a:pt x="1" y="4812"/>
                    <a:pt x="1831" y="7945"/>
                    <a:pt x="4412" y="9800"/>
                  </a:cubicBezTo>
                  <a:cubicBezTo>
                    <a:pt x="6723" y="11483"/>
                    <a:pt x="9477" y="12000"/>
                    <a:pt x="12312" y="12000"/>
                  </a:cubicBezTo>
                  <a:cubicBezTo>
                    <a:pt x="12644" y="12000"/>
                    <a:pt x="12976" y="11993"/>
                    <a:pt x="13309" y="11980"/>
                  </a:cubicBezTo>
                  <a:cubicBezTo>
                    <a:pt x="13384" y="9098"/>
                    <a:pt x="12332" y="6191"/>
                    <a:pt x="10452" y="3985"/>
                  </a:cubicBezTo>
                  <a:cubicBezTo>
                    <a:pt x="8547" y="1805"/>
                    <a:pt x="5816" y="351"/>
                    <a:pt x="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8" name="Google Shape;31098;p43"/>
            <p:cNvSpPr/>
            <p:nvPr/>
          </p:nvSpPr>
          <p:spPr>
            <a:xfrm>
              <a:off x="7924977" y="882211"/>
              <a:ext cx="329271" cy="323428"/>
            </a:xfrm>
            <a:custGeom>
              <a:avLst/>
              <a:gdLst/>
              <a:ahLst/>
              <a:cxnLst/>
              <a:rect l="l" t="t" r="r" b="b"/>
              <a:pathLst>
                <a:path w="14989" h="14723" extrusionOk="0">
                  <a:moveTo>
                    <a:pt x="7745" y="1"/>
                  </a:moveTo>
                  <a:cubicBezTo>
                    <a:pt x="7645" y="1"/>
                    <a:pt x="7545" y="7"/>
                    <a:pt x="7445" y="19"/>
                  </a:cubicBezTo>
                  <a:cubicBezTo>
                    <a:pt x="7436" y="11"/>
                    <a:pt x="7431" y="8"/>
                    <a:pt x="7426" y="8"/>
                  </a:cubicBezTo>
                  <a:cubicBezTo>
                    <a:pt x="7417" y="8"/>
                    <a:pt x="7411" y="19"/>
                    <a:pt x="7394" y="19"/>
                  </a:cubicBezTo>
                  <a:cubicBezTo>
                    <a:pt x="5715" y="44"/>
                    <a:pt x="4161" y="671"/>
                    <a:pt x="2933" y="1673"/>
                  </a:cubicBezTo>
                  <a:cubicBezTo>
                    <a:pt x="2883" y="1699"/>
                    <a:pt x="2833" y="1749"/>
                    <a:pt x="2808" y="1774"/>
                  </a:cubicBezTo>
                  <a:cubicBezTo>
                    <a:pt x="1354" y="3027"/>
                    <a:pt x="377" y="4831"/>
                    <a:pt x="252" y="6912"/>
                  </a:cubicBezTo>
                  <a:cubicBezTo>
                    <a:pt x="1" y="10972"/>
                    <a:pt x="3059" y="14455"/>
                    <a:pt x="7119" y="14706"/>
                  </a:cubicBezTo>
                  <a:cubicBezTo>
                    <a:pt x="7283" y="14717"/>
                    <a:pt x="7446" y="14722"/>
                    <a:pt x="7608" y="14722"/>
                  </a:cubicBezTo>
                  <a:cubicBezTo>
                    <a:pt x="10443" y="14722"/>
                    <a:pt x="12952" y="13090"/>
                    <a:pt x="14161" y="10696"/>
                  </a:cubicBezTo>
                  <a:cubicBezTo>
                    <a:pt x="14186" y="10621"/>
                    <a:pt x="14237" y="10571"/>
                    <a:pt x="14262" y="10496"/>
                  </a:cubicBezTo>
                  <a:cubicBezTo>
                    <a:pt x="14638" y="9694"/>
                    <a:pt x="14888" y="8791"/>
                    <a:pt x="14938" y="7839"/>
                  </a:cubicBezTo>
                  <a:cubicBezTo>
                    <a:pt x="14988" y="7187"/>
                    <a:pt x="14938" y="6536"/>
                    <a:pt x="14813" y="5909"/>
                  </a:cubicBezTo>
                  <a:cubicBezTo>
                    <a:pt x="14763" y="5633"/>
                    <a:pt x="14688" y="5383"/>
                    <a:pt x="14613" y="5107"/>
                  </a:cubicBezTo>
                  <a:cubicBezTo>
                    <a:pt x="13710" y="2300"/>
                    <a:pt x="11154" y="220"/>
                    <a:pt x="8046" y="19"/>
                  </a:cubicBezTo>
                  <a:cubicBezTo>
                    <a:pt x="7946" y="7"/>
                    <a:pt x="7846" y="1"/>
                    <a:pt x="7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9" name="Google Shape;31099;p43"/>
            <p:cNvSpPr/>
            <p:nvPr/>
          </p:nvSpPr>
          <p:spPr>
            <a:xfrm>
              <a:off x="7961882" y="1069770"/>
              <a:ext cx="276395" cy="68890"/>
            </a:xfrm>
            <a:custGeom>
              <a:avLst/>
              <a:gdLst/>
              <a:ahLst/>
              <a:cxnLst/>
              <a:rect l="l" t="t" r="r" b="b"/>
              <a:pathLst>
                <a:path w="12582" h="3136" extrusionOk="0">
                  <a:moveTo>
                    <a:pt x="9797" y="0"/>
                  </a:moveTo>
                  <a:cubicBezTo>
                    <a:pt x="9756" y="0"/>
                    <a:pt x="9715" y="1"/>
                    <a:pt x="9674" y="3"/>
                  </a:cubicBezTo>
                  <a:cubicBezTo>
                    <a:pt x="9624" y="3"/>
                    <a:pt x="9574" y="3"/>
                    <a:pt x="9524" y="28"/>
                  </a:cubicBezTo>
                  <a:cubicBezTo>
                    <a:pt x="9173" y="53"/>
                    <a:pt x="8847" y="153"/>
                    <a:pt x="8522" y="303"/>
                  </a:cubicBezTo>
                  <a:cubicBezTo>
                    <a:pt x="7694" y="679"/>
                    <a:pt x="6968" y="1456"/>
                    <a:pt x="6567" y="2434"/>
                  </a:cubicBezTo>
                  <a:cubicBezTo>
                    <a:pt x="5815" y="1732"/>
                    <a:pt x="4837" y="1331"/>
                    <a:pt x="3810" y="1256"/>
                  </a:cubicBezTo>
                  <a:lnTo>
                    <a:pt x="3208" y="1256"/>
                  </a:lnTo>
                  <a:cubicBezTo>
                    <a:pt x="1955" y="1356"/>
                    <a:pt x="752" y="2033"/>
                    <a:pt x="0" y="3035"/>
                  </a:cubicBezTo>
                  <a:lnTo>
                    <a:pt x="151" y="3135"/>
                  </a:lnTo>
                  <a:cubicBezTo>
                    <a:pt x="852" y="2158"/>
                    <a:pt x="2005" y="1506"/>
                    <a:pt x="3208" y="1406"/>
                  </a:cubicBezTo>
                  <a:cubicBezTo>
                    <a:pt x="3297" y="1401"/>
                    <a:pt x="3385" y="1398"/>
                    <a:pt x="3474" y="1398"/>
                  </a:cubicBezTo>
                  <a:cubicBezTo>
                    <a:pt x="4611" y="1398"/>
                    <a:pt x="5728" y="1844"/>
                    <a:pt x="6542" y="2634"/>
                  </a:cubicBezTo>
                  <a:lnTo>
                    <a:pt x="6617" y="2709"/>
                  </a:lnTo>
                  <a:lnTo>
                    <a:pt x="6667" y="2609"/>
                  </a:lnTo>
                  <a:cubicBezTo>
                    <a:pt x="7043" y="1607"/>
                    <a:pt x="7745" y="830"/>
                    <a:pt x="8597" y="429"/>
                  </a:cubicBezTo>
                  <a:cubicBezTo>
                    <a:pt x="8984" y="251"/>
                    <a:pt x="9405" y="165"/>
                    <a:pt x="9820" y="165"/>
                  </a:cubicBezTo>
                  <a:cubicBezTo>
                    <a:pt x="10400" y="165"/>
                    <a:pt x="10966" y="333"/>
                    <a:pt x="11404" y="654"/>
                  </a:cubicBezTo>
                  <a:cubicBezTo>
                    <a:pt x="11905" y="1030"/>
                    <a:pt x="12231" y="1582"/>
                    <a:pt x="12481" y="2158"/>
                  </a:cubicBezTo>
                  <a:cubicBezTo>
                    <a:pt x="12506" y="2083"/>
                    <a:pt x="12557" y="2033"/>
                    <a:pt x="12582" y="1958"/>
                  </a:cubicBezTo>
                  <a:cubicBezTo>
                    <a:pt x="12331" y="1431"/>
                    <a:pt x="11980" y="905"/>
                    <a:pt x="11504" y="529"/>
                  </a:cubicBezTo>
                  <a:cubicBezTo>
                    <a:pt x="11011" y="177"/>
                    <a:pt x="10407" y="0"/>
                    <a:pt x="97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0" name="Google Shape;31100;p43"/>
            <p:cNvSpPr/>
            <p:nvPr/>
          </p:nvSpPr>
          <p:spPr>
            <a:xfrm>
              <a:off x="7985541" y="917864"/>
              <a:ext cx="67748" cy="180595"/>
            </a:xfrm>
            <a:custGeom>
              <a:avLst/>
              <a:gdLst/>
              <a:ahLst/>
              <a:cxnLst/>
              <a:rect l="l" t="t" r="r" b="b"/>
              <a:pathLst>
                <a:path w="3084" h="8221" extrusionOk="0">
                  <a:moveTo>
                    <a:pt x="101" y="0"/>
                  </a:moveTo>
                  <a:lnTo>
                    <a:pt x="1" y="126"/>
                  </a:lnTo>
                  <a:cubicBezTo>
                    <a:pt x="602" y="552"/>
                    <a:pt x="1003" y="1279"/>
                    <a:pt x="1104" y="2106"/>
                  </a:cubicBezTo>
                  <a:cubicBezTo>
                    <a:pt x="1204" y="2807"/>
                    <a:pt x="1104" y="3584"/>
                    <a:pt x="803" y="4436"/>
                  </a:cubicBezTo>
                  <a:lnTo>
                    <a:pt x="778" y="4537"/>
                  </a:lnTo>
                  <a:lnTo>
                    <a:pt x="853" y="4537"/>
                  </a:lnTo>
                  <a:cubicBezTo>
                    <a:pt x="1605" y="4712"/>
                    <a:pt x="2257" y="5264"/>
                    <a:pt x="2582" y="5940"/>
                  </a:cubicBezTo>
                  <a:cubicBezTo>
                    <a:pt x="2908" y="6617"/>
                    <a:pt x="2908" y="7469"/>
                    <a:pt x="2582" y="8171"/>
                  </a:cubicBezTo>
                  <a:lnTo>
                    <a:pt x="2708" y="8221"/>
                  </a:lnTo>
                  <a:cubicBezTo>
                    <a:pt x="3084" y="7494"/>
                    <a:pt x="3084" y="6617"/>
                    <a:pt x="2733" y="5865"/>
                  </a:cubicBezTo>
                  <a:cubicBezTo>
                    <a:pt x="2382" y="5163"/>
                    <a:pt x="1730" y="4612"/>
                    <a:pt x="978" y="4411"/>
                  </a:cubicBezTo>
                  <a:cubicBezTo>
                    <a:pt x="1254" y="3559"/>
                    <a:pt x="1354" y="2782"/>
                    <a:pt x="1254" y="2106"/>
                  </a:cubicBezTo>
                  <a:cubicBezTo>
                    <a:pt x="1154" y="1203"/>
                    <a:pt x="728" y="451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1" name="Google Shape;31101;p43"/>
            <p:cNvSpPr/>
            <p:nvPr/>
          </p:nvSpPr>
          <p:spPr>
            <a:xfrm>
              <a:off x="8010321" y="979088"/>
              <a:ext cx="164097" cy="92944"/>
            </a:xfrm>
            <a:custGeom>
              <a:avLst/>
              <a:gdLst/>
              <a:ahLst/>
              <a:cxnLst/>
              <a:rect l="l" t="t" r="r" b="b"/>
              <a:pathLst>
                <a:path w="7470" h="4231" extrusionOk="0">
                  <a:moveTo>
                    <a:pt x="1952" y="0"/>
                  </a:moveTo>
                  <a:cubicBezTo>
                    <a:pt x="1306" y="0"/>
                    <a:pt x="621" y="237"/>
                    <a:pt x="1" y="697"/>
                  </a:cubicBezTo>
                  <a:lnTo>
                    <a:pt x="76" y="822"/>
                  </a:lnTo>
                  <a:cubicBezTo>
                    <a:pt x="675" y="383"/>
                    <a:pt x="1323" y="150"/>
                    <a:pt x="1929" y="150"/>
                  </a:cubicBezTo>
                  <a:cubicBezTo>
                    <a:pt x="2083" y="150"/>
                    <a:pt x="2234" y="165"/>
                    <a:pt x="2382" y="196"/>
                  </a:cubicBezTo>
                  <a:cubicBezTo>
                    <a:pt x="3234" y="396"/>
                    <a:pt x="3860" y="1148"/>
                    <a:pt x="3810" y="1900"/>
                  </a:cubicBezTo>
                  <a:lnTo>
                    <a:pt x="3785" y="2025"/>
                  </a:lnTo>
                  <a:lnTo>
                    <a:pt x="3910" y="1975"/>
                  </a:lnTo>
                  <a:cubicBezTo>
                    <a:pt x="4173" y="1885"/>
                    <a:pt x="4456" y="1840"/>
                    <a:pt x="4741" y="1840"/>
                  </a:cubicBezTo>
                  <a:cubicBezTo>
                    <a:pt x="5243" y="1840"/>
                    <a:pt x="5750" y="1979"/>
                    <a:pt x="6166" y="2251"/>
                  </a:cubicBezTo>
                  <a:cubicBezTo>
                    <a:pt x="6843" y="2677"/>
                    <a:pt x="7269" y="3454"/>
                    <a:pt x="7319" y="4231"/>
                  </a:cubicBezTo>
                  <a:lnTo>
                    <a:pt x="7469" y="4231"/>
                  </a:lnTo>
                  <a:cubicBezTo>
                    <a:pt x="7419" y="3379"/>
                    <a:pt x="6968" y="2577"/>
                    <a:pt x="6266" y="2126"/>
                  </a:cubicBezTo>
                  <a:cubicBezTo>
                    <a:pt x="5812" y="1840"/>
                    <a:pt x="5280" y="1689"/>
                    <a:pt x="4743" y="1689"/>
                  </a:cubicBezTo>
                  <a:cubicBezTo>
                    <a:pt x="4480" y="1689"/>
                    <a:pt x="4216" y="1726"/>
                    <a:pt x="3961" y="1800"/>
                  </a:cubicBezTo>
                  <a:cubicBezTo>
                    <a:pt x="3961" y="1023"/>
                    <a:pt x="3284" y="246"/>
                    <a:pt x="2432" y="45"/>
                  </a:cubicBezTo>
                  <a:cubicBezTo>
                    <a:pt x="2275" y="15"/>
                    <a:pt x="2115" y="0"/>
                    <a:pt x="19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2" name="Google Shape;31102;p43"/>
            <p:cNvSpPr/>
            <p:nvPr/>
          </p:nvSpPr>
          <p:spPr>
            <a:xfrm>
              <a:off x="8028488" y="942095"/>
              <a:ext cx="221916" cy="69945"/>
            </a:xfrm>
            <a:custGeom>
              <a:avLst/>
              <a:gdLst/>
              <a:ahLst/>
              <a:cxnLst/>
              <a:rect l="l" t="t" r="r" b="b"/>
              <a:pathLst>
                <a:path w="10102" h="3184" extrusionOk="0">
                  <a:moveTo>
                    <a:pt x="3058" y="0"/>
                  </a:moveTo>
                  <a:cubicBezTo>
                    <a:pt x="1805" y="75"/>
                    <a:pt x="627" y="802"/>
                    <a:pt x="1" y="1905"/>
                  </a:cubicBezTo>
                  <a:cubicBezTo>
                    <a:pt x="1" y="1930"/>
                    <a:pt x="1" y="1930"/>
                    <a:pt x="1" y="1930"/>
                  </a:cubicBezTo>
                  <a:lnTo>
                    <a:pt x="126" y="2030"/>
                  </a:lnTo>
                  <a:cubicBezTo>
                    <a:pt x="176" y="1955"/>
                    <a:pt x="201" y="1880"/>
                    <a:pt x="251" y="1830"/>
                  </a:cubicBezTo>
                  <a:cubicBezTo>
                    <a:pt x="853" y="852"/>
                    <a:pt x="1931" y="226"/>
                    <a:pt x="3058" y="176"/>
                  </a:cubicBezTo>
                  <a:cubicBezTo>
                    <a:pt x="3125" y="171"/>
                    <a:pt x="3192" y="169"/>
                    <a:pt x="3258" y="169"/>
                  </a:cubicBezTo>
                  <a:cubicBezTo>
                    <a:pt x="4415" y="169"/>
                    <a:pt x="5526" y="781"/>
                    <a:pt x="6166" y="1729"/>
                  </a:cubicBezTo>
                  <a:lnTo>
                    <a:pt x="6216" y="1805"/>
                  </a:lnTo>
                  <a:lnTo>
                    <a:pt x="6266" y="1754"/>
                  </a:lnTo>
                  <a:cubicBezTo>
                    <a:pt x="6672" y="1484"/>
                    <a:pt x="7151" y="1348"/>
                    <a:pt x="7631" y="1348"/>
                  </a:cubicBezTo>
                  <a:cubicBezTo>
                    <a:pt x="7951" y="1348"/>
                    <a:pt x="8271" y="1409"/>
                    <a:pt x="8572" y="1529"/>
                  </a:cubicBezTo>
                  <a:cubicBezTo>
                    <a:pt x="9299" y="1805"/>
                    <a:pt x="9875" y="2431"/>
                    <a:pt x="10101" y="3183"/>
                  </a:cubicBezTo>
                  <a:cubicBezTo>
                    <a:pt x="10051" y="2907"/>
                    <a:pt x="9976" y="2657"/>
                    <a:pt x="9901" y="2381"/>
                  </a:cubicBezTo>
                  <a:cubicBezTo>
                    <a:pt x="9575" y="1930"/>
                    <a:pt x="9149" y="1579"/>
                    <a:pt x="8647" y="1379"/>
                  </a:cubicBezTo>
                  <a:cubicBezTo>
                    <a:pt x="8332" y="1257"/>
                    <a:pt x="7997" y="1196"/>
                    <a:pt x="7661" y="1196"/>
                  </a:cubicBezTo>
                  <a:cubicBezTo>
                    <a:pt x="7168" y="1196"/>
                    <a:pt x="6673" y="1326"/>
                    <a:pt x="6241" y="1579"/>
                  </a:cubicBezTo>
                  <a:cubicBezTo>
                    <a:pt x="5840" y="978"/>
                    <a:pt x="5239" y="526"/>
                    <a:pt x="4562" y="276"/>
                  </a:cubicBezTo>
                  <a:cubicBezTo>
                    <a:pt x="4537" y="251"/>
                    <a:pt x="4487" y="251"/>
                    <a:pt x="4462" y="226"/>
                  </a:cubicBezTo>
                  <a:cubicBezTo>
                    <a:pt x="4011" y="75"/>
                    <a:pt x="3535" y="0"/>
                    <a:pt x="30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3" name="Google Shape;31103;p43"/>
            <p:cNvSpPr/>
            <p:nvPr/>
          </p:nvSpPr>
          <p:spPr>
            <a:xfrm>
              <a:off x="8086855" y="882079"/>
              <a:ext cx="43518" cy="66078"/>
            </a:xfrm>
            <a:custGeom>
              <a:avLst/>
              <a:gdLst/>
              <a:ahLst/>
              <a:cxnLst/>
              <a:rect l="l" t="t" r="r" b="b"/>
              <a:pathLst>
                <a:path w="1981" h="3008" extrusionOk="0">
                  <a:moveTo>
                    <a:pt x="25" y="0"/>
                  </a:moveTo>
                  <a:lnTo>
                    <a:pt x="0" y="151"/>
                  </a:lnTo>
                  <a:cubicBezTo>
                    <a:pt x="577" y="251"/>
                    <a:pt x="1103" y="652"/>
                    <a:pt x="1404" y="1203"/>
                  </a:cubicBezTo>
                  <a:cubicBezTo>
                    <a:pt x="1705" y="1705"/>
                    <a:pt x="1830" y="2306"/>
                    <a:pt x="1805" y="3008"/>
                  </a:cubicBezTo>
                  <a:lnTo>
                    <a:pt x="1955" y="3008"/>
                  </a:lnTo>
                  <a:cubicBezTo>
                    <a:pt x="1980" y="2281"/>
                    <a:pt x="1855" y="1654"/>
                    <a:pt x="1554" y="1128"/>
                  </a:cubicBezTo>
                  <a:cubicBezTo>
                    <a:pt x="1203" y="527"/>
                    <a:pt x="627" y="10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4" name="Google Shape;31104;p43"/>
            <p:cNvSpPr/>
            <p:nvPr/>
          </p:nvSpPr>
          <p:spPr>
            <a:xfrm>
              <a:off x="8232764" y="699178"/>
              <a:ext cx="177300" cy="126423"/>
            </a:xfrm>
            <a:custGeom>
              <a:avLst/>
              <a:gdLst/>
              <a:ahLst/>
              <a:cxnLst/>
              <a:rect l="l" t="t" r="r" b="b"/>
              <a:pathLst>
                <a:path w="8071" h="5755" extrusionOk="0">
                  <a:moveTo>
                    <a:pt x="5874" y="0"/>
                  </a:moveTo>
                  <a:cubicBezTo>
                    <a:pt x="4740" y="0"/>
                    <a:pt x="3587" y="414"/>
                    <a:pt x="2657" y="1083"/>
                  </a:cubicBezTo>
                  <a:cubicBezTo>
                    <a:pt x="1253" y="2136"/>
                    <a:pt x="476" y="3690"/>
                    <a:pt x="0" y="5394"/>
                  </a:cubicBezTo>
                  <a:cubicBezTo>
                    <a:pt x="687" y="5634"/>
                    <a:pt x="1415" y="5754"/>
                    <a:pt x="2144" y="5754"/>
                  </a:cubicBezTo>
                  <a:cubicBezTo>
                    <a:pt x="3013" y="5754"/>
                    <a:pt x="3883" y="5584"/>
                    <a:pt x="4687" y="5244"/>
                  </a:cubicBezTo>
                  <a:cubicBezTo>
                    <a:pt x="6165" y="4642"/>
                    <a:pt x="7394" y="3464"/>
                    <a:pt x="8070" y="2010"/>
                  </a:cubicBezTo>
                  <a:lnTo>
                    <a:pt x="8070" y="2010"/>
                  </a:lnTo>
                  <a:cubicBezTo>
                    <a:pt x="7979" y="2015"/>
                    <a:pt x="7890" y="2017"/>
                    <a:pt x="7802" y="2017"/>
                  </a:cubicBezTo>
                  <a:cubicBezTo>
                    <a:pt x="7429" y="2017"/>
                    <a:pt x="7077" y="1981"/>
                    <a:pt x="6692" y="1960"/>
                  </a:cubicBezTo>
                  <a:cubicBezTo>
                    <a:pt x="7068" y="1459"/>
                    <a:pt x="7343" y="933"/>
                    <a:pt x="7644" y="381"/>
                  </a:cubicBezTo>
                  <a:cubicBezTo>
                    <a:pt x="7084" y="119"/>
                    <a:pt x="6482" y="0"/>
                    <a:pt x="58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5" name="Google Shape;31105;p43"/>
            <p:cNvSpPr/>
            <p:nvPr/>
          </p:nvSpPr>
          <p:spPr>
            <a:xfrm>
              <a:off x="6860480" y="411030"/>
              <a:ext cx="121151" cy="193270"/>
            </a:xfrm>
            <a:custGeom>
              <a:avLst/>
              <a:gdLst/>
              <a:ahLst/>
              <a:cxnLst/>
              <a:rect l="l" t="t" r="r" b="b"/>
              <a:pathLst>
                <a:path w="5515" h="8798" extrusionOk="0">
                  <a:moveTo>
                    <a:pt x="3685" y="0"/>
                  </a:moveTo>
                  <a:cubicBezTo>
                    <a:pt x="2006" y="477"/>
                    <a:pt x="778" y="2081"/>
                    <a:pt x="377" y="3785"/>
                  </a:cubicBezTo>
                  <a:cubicBezTo>
                    <a:pt x="1" y="5514"/>
                    <a:pt x="427" y="7193"/>
                    <a:pt x="1179" y="8797"/>
                  </a:cubicBezTo>
                  <a:cubicBezTo>
                    <a:pt x="2658" y="8196"/>
                    <a:pt x="3936" y="7068"/>
                    <a:pt x="4638" y="5614"/>
                  </a:cubicBezTo>
                  <a:cubicBezTo>
                    <a:pt x="5364" y="4186"/>
                    <a:pt x="5515" y="2482"/>
                    <a:pt x="5089" y="953"/>
                  </a:cubicBezTo>
                  <a:lnTo>
                    <a:pt x="5089" y="953"/>
                  </a:lnTo>
                  <a:cubicBezTo>
                    <a:pt x="4738" y="1304"/>
                    <a:pt x="4387" y="1529"/>
                    <a:pt x="4011" y="1830"/>
                  </a:cubicBezTo>
                  <a:cubicBezTo>
                    <a:pt x="3961" y="1203"/>
                    <a:pt x="3810" y="627"/>
                    <a:pt x="36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6" name="Google Shape;31106;p43"/>
            <p:cNvSpPr/>
            <p:nvPr/>
          </p:nvSpPr>
          <p:spPr>
            <a:xfrm>
              <a:off x="8055752" y="2544891"/>
              <a:ext cx="199882" cy="103774"/>
            </a:xfrm>
            <a:custGeom>
              <a:avLst/>
              <a:gdLst/>
              <a:ahLst/>
              <a:cxnLst/>
              <a:rect l="l" t="t" r="r" b="b"/>
              <a:pathLst>
                <a:path w="9099" h="4724" extrusionOk="0">
                  <a:moveTo>
                    <a:pt x="5189" y="1"/>
                  </a:moveTo>
                  <a:cubicBezTo>
                    <a:pt x="4911" y="1"/>
                    <a:pt x="4634" y="20"/>
                    <a:pt x="4362" y="59"/>
                  </a:cubicBezTo>
                  <a:cubicBezTo>
                    <a:pt x="2632" y="335"/>
                    <a:pt x="1229" y="1363"/>
                    <a:pt x="1" y="2641"/>
                  </a:cubicBezTo>
                  <a:cubicBezTo>
                    <a:pt x="1078" y="3794"/>
                    <a:pt x="2632" y="4546"/>
                    <a:pt x="4211" y="4696"/>
                  </a:cubicBezTo>
                  <a:cubicBezTo>
                    <a:pt x="4406" y="4714"/>
                    <a:pt x="4601" y="4723"/>
                    <a:pt x="4796" y="4723"/>
                  </a:cubicBezTo>
                  <a:cubicBezTo>
                    <a:pt x="6206" y="4723"/>
                    <a:pt x="7600" y="4251"/>
                    <a:pt x="8723" y="3393"/>
                  </a:cubicBezTo>
                  <a:cubicBezTo>
                    <a:pt x="8271" y="3192"/>
                    <a:pt x="7946" y="2967"/>
                    <a:pt x="7520" y="2716"/>
                  </a:cubicBezTo>
                  <a:cubicBezTo>
                    <a:pt x="8071" y="2440"/>
                    <a:pt x="8572" y="2089"/>
                    <a:pt x="9098" y="1764"/>
                  </a:cubicBezTo>
                  <a:cubicBezTo>
                    <a:pt x="8210" y="578"/>
                    <a:pt x="6695" y="1"/>
                    <a:pt x="51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7" name="Google Shape;31107;p43"/>
            <p:cNvSpPr/>
            <p:nvPr/>
          </p:nvSpPr>
          <p:spPr>
            <a:xfrm>
              <a:off x="7083460" y="1138657"/>
              <a:ext cx="149774" cy="153729"/>
            </a:xfrm>
            <a:custGeom>
              <a:avLst/>
              <a:gdLst/>
              <a:ahLst/>
              <a:cxnLst/>
              <a:rect l="l" t="t" r="r" b="b"/>
              <a:pathLst>
                <a:path w="6818" h="6998" extrusionOk="0">
                  <a:moveTo>
                    <a:pt x="5335" y="1"/>
                  </a:moveTo>
                  <a:cubicBezTo>
                    <a:pt x="3811" y="1"/>
                    <a:pt x="2331" y="886"/>
                    <a:pt x="1379" y="2103"/>
                  </a:cubicBezTo>
                  <a:cubicBezTo>
                    <a:pt x="302" y="3507"/>
                    <a:pt x="1" y="5236"/>
                    <a:pt x="1" y="6991"/>
                  </a:cubicBezTo>
                  <a:cubicBezTo>
                    <a:pt x="106" y="6996"/>
                    <a:pt x="211" y="6998"/>
                    <a:pt x="316" y="6998"/>
                  </a:cubicBezTo>
                  <a:cubicBezTo>
                    <a:pt x="1816" y="6998"/>
                    <a:pt x="3316" y="6497"/>
                    <a:pt x="4487" y="5537"/>
                  </a:cubicBezTo>
                  <a:cubicBezTo>
                    <a:pt x="5715" y="4534"/>
                    <a:pt x="6567" y="3056"/>
                    <a:pt x="6818" y="1477"/>
                  </a:cubicBezTo>
                  <a:lnTo>
                    <a:pt x="6818" y="1477"/>
                  </a:lnTo>
                  <a:cubicBezTo>
                    <a:pt x="6367" y="1652"/>
                    <a:pt x="5966" y="1727"/>
                    <a:pt x="5490" y="1828"/>
                  </a:cubicBezTo>
                  <a:cubicBezTo>
                    <a:pt x="5690" y="1251"/>
                    <a:pt x="5815" y="650"/>
                    <a:pt x="5941" y="48"/>
                  </a:cubicBezTo>
                  <a:cubicBezTo>
                    <a:pt x="5739" y="16"/>
                    <a:pt x="5537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8" name="Google Shape;31108;p43"/>
            <p:cNvSpPr/>
            <p:nvPr/>
          </p:nvSpPr>
          <p:spPr>
            <a:xfrm>
              <a:off x="8812508" y="3349776"/>
              <a:ext cx="178398" cy="125369"/>
            </a:xfrm>
            <a:custGeom>
              <a:avLst/>
              <a:gdLst/>
              <a:ahLst/>
              <a:cxnLst/>
              <a:rect l="l" t="t" r="r" b="b"/>
              <a:pathLst>
                <a:path w="8121" h="5707" extrusionOk="0">
                  <a:moveTo>
                    <a:pt x="2483" y="0"/>
                  </a:moveTo>
                  <a:cubicBezTo>
                    <a:pt x="1659" y="0"/>
                    <a:pt x="824" y="130"/>
                    <a:pt x="0" y="323"/>
                  </a:cubicBezTo>
                  <a:cubicBezTo>
                    <a:pt x="276" y="1902"/>
                    <a:pt x="1153" y="3356"/>
                    <a:pt x="2406" y="4334"/>
                  </a:cubicBezTo>
                  <a:cubicBezTo>
                    <a:pt x="3550" y="5231"/>
                    <a:pt x="4976" y="5707"/>
                    <a:pt x="6413" y="5707"/>
                  </a:cubicBezTo>
                  <a:cubicBezTo>
                    <a:pt x="6581" y="5707"/>
                    <a:pt x="6749" y="5700"/>
                    <a:pt x="6917" y="5687"/>
                  </a:cubicBezTo>
                  <a:cubicBezTo>
                    <a:pt x="6642" y="5286"/>
                    <a:pt x="6491" y="4910"/>
                    <a:pt x="6266" y="4459"/>
                  </a:cubicBezTo>
                  <a:lnTo>
                    <a:pt x="6266" y="4459"/>
                  </a:lnTo>
                  <a:cubicBezTo>
                    <a:pt x="6612" y="4514"/>
                    <a:pt x="6951" y="4531"/>
                    <a:pt x="7290" y="4531"/>
                  </a:cubicBezTo>
                  <a:cubicBezTo>
                    <a:pt x="7565" y="4531"/>
                    <a:pt x="7840" y="4520"/>
                    <a:pt x="8120" y="4509"/>
                  </a:cubicBezTo>
                  <a:cubicBezTo>
                    <a:pt x="7970" y="2755"/>
                    <a:pt x="6667" y="1251"/>
                    <a:pt x="5063" y="524"/>
                  </a:cubicBezTo>
                  <a:cubicBezTo>
                    <a:pt x="4234" y="148"/>
                    <a:pt x="3365" y="0"/>
                    <a:pt x="2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09" name="Google Shape;31109;p43"/>
          <p:cNvSpPr txBox="1">
            <a:spLocks noGrp="1"/>
          </p:cNvSpPr>
          <p:nvPr>
            <p:ph type="subTitle" idx="2"/>
          </p:nvPr>
        </p:nvSpPr>
        <p:spPr>
          <a:xfrm>
            <a:off x="2597575" y="2782775"/>
            <a:ext cx="39489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>
                <a:solidFill>
                  <a:srgbClr val="FF0000"/>
                </a:solidFill>
              </a:rPr>
              <a:t>—</a:t>
            </a:r>
            <a:r>
              <a:rPr lang="en-US" b="1" i="0" cap="all" dirty="0">
                <a:solidFill>
                  <a:srgbClr val="FF0000"/>
                </a:solidFill>
                <a:effectLst/>
                <a:latin typeface="helvetica" panose="020B0604020202020204" pitchFamily="34" charset="0"/>
              </a:rPr>
              <a:t>TADAO ANDO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11" name="Google Shape;30911;p39"/>
          <p:cNvSpPr/>
          <p:nvPr/>
        </p:nvSpPr>
        <p:spPr>
          <a:xfrm>
            <a:off x="3374491" y="1757500"/>
            <a:ext cx="658200" cy="65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12" name="Google Shape;30912;p39"/>
          <p:cNvSpPr/>
          <p:nvPr/>
        </p:nvSpPr>
        <p:spPr>
          <a:xfrm>
            <a:off x="3374491" y="3189000"/>
            <a:ext cx="658200" cy="65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13" name="Google Shape;30913;p39"/>
          <p:cNvSpPr/>
          <p:nvPr/>
        </p:nvSpPr>
        <p:spPr>
          <a:xfrm>
            <a:off x="5111309" y="1757500"/>
            <a:ext cx="658200" cy="65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14" name="Google Shape;30914;p39"/>
          <p:cNvSpPr/>
          <p:nvPr/>
        </p:nvSpPr>
        <p:spPr>
          <a:xfrm>
            <a:off x="5111309" y="3189000"/>
            <a:ext cx="658200" cy="65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15" name="Google Shape;30915;p39"/>
          <p:cNvSpPr txBox="1">
            <a:spLocks noGrp="1"/>
          </p:cNvSpPr>
          <p:nvPr>
            <p:ph type="title" idx="9"/>
          </p:nvPr>
        </p:nvSpPr>
        <p:spPr>
          <a:xfrm>
            <a:off x="3333241" y="1800250"/>
            <a:ext cx="740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0916" name="Google Shape;30916;p39"/>
          <p:cNvSpPr txBox="1">
            <a:spLocks noGrp="1"/>
          </p:cNvSpPr>
          <p:nvPr>
            <p:ph type="title" idx="13"/>
          </p:nvPr>
        </p:nvSpPr>
        <p:spPr>
          <a:xfrm>
            <a:off x="3333241" y="3231750"/>
            <a:ext cx="740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917" name="Google Shape;30917;p39"/>
          <p:cNvSpPr txBox="1">
            <a:spLocks noGrp="1"/>
          </p:cNvSpPr>
          <p:nvPr>
            <p:ph type="title" idx="14"/>
          </p:nvPr>
        </p:nvSpPr>
        <p:spPr>
          <a:xfrm>
            <a:off x="5070059" y="1800250"/>
            <a:ext cx="740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918" name="Google Shape;30918;p39"/>
          <p:cNvSpPr txBox="1">
            <a:spLocks noGrp="1"/>
          </p:cNvSpPr>
          <p:nvPr>
            <p:ph type="title" idx="15"/>
          </p:nvPr>
        </p:nvSpPr>
        <p:spPr>
          <a:xfrm>
            <a:off x="5070059" y="3231750"/>
            <a:ext cx="740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0919" name="Google Shape;30919;p39"/>
          <p:cNvSpPr txBox="1">
            <a:spLocks noGrp="1"/>
          </p:cNvSpPr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0920" name="Google Shape;30920;p39"/>
          <p:cNvSpPr txBox="1">
            <a:spLocks noGrp="1"/>
          </p:cNvSpPr>
          <p:nvPr>
            <p:ph type="subTitle" idx="3"/>
          </p:nvPr>
        </p:nvSpPr>
        <p:spPr>
          <a:xfrm>
            <a:off x="878625" y="3008751"/>
            <a:ext cx="24477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Traditions</a:t>
            </a:r>
            <a:endParaRPr/>
          </a:p>
        </p:txBody>
      </p:sp>
      <p:sp>
        <p:nvSpPr>
          <p:cNvPr id="30921" name="Google Shape;30921;p39"/>
          <p:cNvSpPr txBox="1">
            <a:spLocks noGrp="1"/>
          </p:cNvSpPr>
          <p:nvPr>
            <p:ph type="subTitle" idx="4"/>
          </p:nvPr>
        </p:nvSpPr>
        <p:spPr>
          <a:xfrm>
            <a:off x="878721" y="3304100"/>
            <a:ext cx="24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Strong Traditions</a:t>
            </a:r>
            <a:endParaRPr dirty="0"/>
          </a:p>
        </p:txBody>
      </p:sp>
      <p:sp>
        <p:nvSpPr>
          <p:cNvPr id="30922" name="Google Shape;30922;p39"/>
          <p:cNvSpPr txBox="1">
            <a:spLocks noGrp="1"/>
          </p:cNvSpPr>
          <p:nvPr>
            <p:ph type="subTitle" idx="1"/>
          </p:nvPr>
        </p:nvSpPr>
        <p:spPr>
          <a:xfrm>
            <a:off x="878625" y="1569475"/>
            <a:ext cx="24477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History</a:t>
            </a:r>
            <a:endParaRPr dirty="0"/>
          </a:p>
        </p:txBody>
      </p:sp>
      <p:sp>
        <p:nvSpPr>
          <p:cNvPr id="30923" name="Google Shape;30923;p39"/>
          <p:cNvSpPr txBox="1">
            <a:spLocks noGrp="1"/>
          </p:cNvSpPr>
          <p:nvPr>
            <p:ph type="subTitle" idx="2"/>
          </p:nvPr>
        </p:nvSpPr>
        <p:spPr>
          <a:xfrm>
            <a:off x="878721" y="1859347"/>
            <a:ext cx="24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Amazing History </a:t>
            </a:r>
            <a:endParaRPr dirty="0"/>
          </a:p>
        </p:txBody>
      </p:sp>
      <p:sp>
        <p:nvSpPr>
          <p:cNvPr id="30924" name="Google Shape;30924;p39"/>
          <p:cNvSpPr txBox="1">
            <a:spLocks noGrp="1"/>
          </p:cNvSpPr>
          <p:nvPr>
            <p:ph type="subTitle" idx="5"/>
          </p:nvPr>
        </p:nvSpPr>
        <p:spPr>
          <a:xfrm>
            <a:off x="5817525" y="1569475"/>
            <a:ext cx="24477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Celebration</a:t>
            </a:r>
            <a:endParaRPr/>
          </a:p>
        </p:txBody>
      </p:sp>
      <p:sp>
        <p:nvSpPr>
          <p:cNvPr id="30925" name="Google Shape;30925;p39"/>
          <p:cNvSpPr txBox="1">
            <a:spLocks noGrp="1"/>
          </p:cNvSpPr>
          <p:nvPr>
            <p:ph type="subTitle" idx="6"/>
          </p:nvPr>
        </p:nvSpPr>
        <p:spPr>
          <a:xfrm>
            <a:off x="5817525" y="1859348"/>
            <a:ext cx="24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Many festivals all year long</a:t>
            </a:r>
            <a:endParaRPr dirty="0"/>
          </a:p>
        </p:txBody>
      </p:sp>
      <p:sp>
        <p:nvSpPr>
          <p:cNvPr id="30926" name="Google Shape;30926;p39"/>
          <p:cNvSpPr txBox="1">
            <a:spLocks noGrp="1"/>
          </p:cNvSpPr>
          <p:nvPr>
            <p:ph type="subTitle" idx="7"/>
          </p:nvPr>
        </p:nvSpPr>
        <p:spPr>
          <a:xfrm>
            <a:off x="5817525" y="3008747"/>
            <a:ext cx="24477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Modernity</a:t>
            </a:r>
            <a:endParaRPr dirty="0"/>
          </a:p>
        </p:txBody>
      </p:sp>
      <p:sp>
        <p:nvSpPr>
          <p:cNvPr id="30927" name="Google Shape;30927;p39"/>
          <p:cNvSpPr txBox="1">
            <a:spLocks noGrp="1"/>
          </p:cNvSpPr>
          <p:nvPr>
            <p:ph type="subTitle" idx="8"/>
          </p:nvPr>
        </p:nvSpPr>
        <p:spPr>
          <a:xfrm>
            <a:off x="5817525" y="3304100"/>
            <a:ext cx="244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Technology are every where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0" name="Google Shape;31120;p45"/>
          <p:cNvSpPr/>
          <p:nvPr/>
        </p:nvSpPr>
        <p:spPr>
          <a:xfrm>
            <a:off x="3915150" y="795200"/>
            <a:ext cx="1313700" cy="1313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21" name="Google Shape;31121;p45"/>
          <p:cNvSpPr txBox="1">
            <a:spLocks noGrp="1"/>
          </p:cNvSpPr>
          <p:nvPr>
            <p:ph type="subTitle" idx="1"/>
          </p:nvPr>
        </p:nvSpPr>
        <p:spPr>
          <a:xfrm>
            <a:off x="2029625" y="3118224"/>
            <a:ext cx="50910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You Can find thousands of shrines and templates, along with imperial palaces and natural landscapes</a:t>
            </a:r>
            <a:endParaRPr dirty="0"/>
          </a:p>
        </p:txBody>
      </p:sp>
      <p:sp>
        <p:nvSpPr>
          <p:cNvPr id="31122" name="Google Shape;31122;p45"/>
          <p:cNvSpPr txBox="1">
            <a:spLocks noGrp="1"/>
          </p:cNvSpPr>
          <p:nvPr>
            <p:ph type="title"/>
          </p:nvPr>
        </p:nvSpPr>
        <p:spPr>
          <a:xfrm>
            <a:off x="2026750" y="2220400"/>
            <a:ext cx="5091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31123" name="Google Shape;31123;p45"/>
          <p:cNvSpPr txBox="1">
            <a:spLocks noGrp="1"/>
          </p:cNvSpPr>
          <p:nvPr>
            <p:ph type="title" idx="2"/>
          </p:nvPr>
        </p:nvSpPr>
        <p:spPr>
          <a:xfrm>
            <a:off x="3915825" y="1079500"/>
            <a:ext cx="1313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5" name="Google Shape;31265;p57"/>
          <p:cNvSpPr txBox="1">
            <a:spLocks noGrp="1"/>
          </p:cNvSpPr>
          <p:nvPr>
            <p:ph type="title"/>
          </p:nvPr>
        </p:nvSpPr>
        <p:spPr>
          <a:xfrm>
            <a:off x="725925" y="441350"/>
            <a:ext cx="76920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Traditions &amp; Festivals</a:t>
            </a:r>
            <a:endParaRPr dirty="0"/>
          </a:p>
        </p:txBody>
      </p:sp>
      <p:sp>
        <p:nvSpPr>
          <p:cNvPr id="31266" name="Google Shape;31266;p57"/>
          <p:cNvSpPr txBox="1">
            <a:spLocks noGrp="1"/>
          </p:cNvSpPr>
          <p:nvPr>
            <p:ph type="subTitle" idx="1"/>
          </p:nvPr>
        </p:nvSpPr>
        <p:spPr>
          <a:xfrm>
            <a:off x="5129856" y="1886449"/>
            <a:ext cx="2707800" cy="2590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400" b="1" i="0" dirty="0">
                <a:solidFill>
                  <a:schemeClr val="accent1"/>
                </a:solidFill>
                <a:effectLst/>
                <a:latin typeface="Google Sans"/>
              </a:rPr>
              <a:t>10 Best Festivals in Japan</a:t>
            </a:r>
            <a:endParaRPr lang="en-US" sz="1400" b="0" i="0" dirty="0">
              <a:solidFill>
                <a:schemeClr val="accent1"/>
              </a:solidFill>
              <a:effectLst/>
              <a:latin typeface="Google San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 err="1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Gion</a:t>
            </a:r>
            <a:r>
              <a:rPr lang="en-US" sz="1600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Matsuri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Koenji Awa Odori.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Aomori </a:t>
            </a:r>
            <a:r>
              <a:rPr lang="en-US" sz="1400" b="0" i="0" dirty="0" err="1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Nebuta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Festival.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Tori no </a:t>
            </a:r>
            <a:r>
              <a:rPr lang="en-US" sz="1400" b="0" i="0" dirty="0" err="1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Ichi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at </a:t>
            </a:r>
            <a:r>
              <a:rPr lang="en-US" sz="1400" b="0" i="0" dirty="0" err="1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Kotohira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400" b="0" i="0" dirty="0" err="1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Otori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Shrine.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Chichibu Night Festival.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Hakata </a:t>
            </a:r>
            <a:r>
              <a:rPr lang="en-US" sz="1400" b="0" i="0" dirty="0" err="1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Gion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400" b="0" i="0" dirty="0" err="1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Yamakasa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Takayama Festival.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 err="1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Kishiwada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400" b="0" i="0" dirty="0" err="1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Danjiri</a:t>
            </a:r>
            <a:r>
              <a:rPr lang="en-US" sz="1400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Festival.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accent1"/>
              </a:solidFill>
            </a:endParaRPr>
          </a:p>
        </p:txBody>
      </p:sp>
      <p:grpSp>
        <p:nvGrpSpPr>
          <p:cNvPr id="31267" name="Google Shape;31267;p57"/>
          <p:cNvGrpSpPr/>
          <p:nvPr/>
        </p:nvGrpSpPr>
        <p:grpSpPr>
          <a:xfrm>
            <a:off x="1306344" y="1443231"/>
            <a:ext cx="3350888" cy="3014641"/>
            <a:chOff x="1604775" y="610925"/>
            <a:chExt cx="4399800" cy="3958300"/>
          </a:xfrm>
        </p:grpSpPr>
        <p:sp>
          <p:nvSpPr>
            <p:cNvPr id="31268" name="Google Shape;31268;p57"/>
            <p:cNvSpPr/>
            <p:nvPr/>
          </p:nvSpPr>
          <p:spPr>
            <a:xfrm>
              <a:off x="2372950" y="4475600"/>
              <a:ext cx="228725" cy="86525"/>
            </a:xfrm>
            <a:custGeom>
              <a:avLst/>
              <a:gdLst/>
              <a:ahLst/>
              <a:cxnLst/>
              <a:rect l="l" t="t" r="r" b="b"/>
              <a:pathLst>
                <a:path w="9149" h="3461" extrusionOk="0">
                  <a:moveTo>
                    <a:pt x="8296" y="1"/>
                  </a:moveTo>
                  <a:lnTo>
                    <a:pt x="301" y="1028"/>
                  </a:lnTo>
                  <a:cubicBezTo>
                    <a:pt x="301" y="1028"/>
                    <a:pt x="0" y="2031"/>
                    <a:pt x="552" y="2557"/>
                  </a:cubicBezTo>
                  <a:cubicBezTo>
                    <a:pt x="1215" y="3165"/>
                    <a:pt x="3090" y="3461"/>
                    <a:pt x="4832" y="3461"/>
                  </a:cubicBezTo>
                  <a:cubicBezTo>
                    <a:pt x="6249" y="3461"/>
                    <a:pt x="7579" y="3265"/>
                    <a:pt x="8096" y="2883"/>
                  </a:cubicBezTo>
                  <a:cubicBezTo>
                    <a:pt x="9148" y="2056"/>
                    <a:pt x="8296" y="1"/>
                    <a:pt x="82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9" name="Google Shape;31269;p57"/>
            <p:cNvSpPr/>
            <p:nvPr/>
          </p:nvSpPr>
          <p:spPr>
            <a:xfrm>
              <a:off x="2376825" y="4324600"/>
              <a:ext cx="229850" cy="214050"/>
            </a:xfrm>
            <a:custGeom>
              <a:avLst/>
              <a:gdLst/>
              <a:ahLst/>
              <a:cxnLst/>
              <a:rect l="l" t="t" r="r" b="b"/>
              <a:pathLst>
                <a:path w="9194" h="8562" extrusionOk="0">
                  <a:moveTo>
                    <a:pt x="7064" y="1"/>
                  </a:moveTo>
                  <a:lnTo>
                    <a:pt x="1901" y="201"/>
                  </a:lnTo>
                  <a:cubicBezTo>
                    <a:pt x="1901" y="201"/>
                    <a:pt x="447" y="5915"/>
                    <a:pt x="221" y="6943"/>
                  </a:cubicBezTo>
                  <a:cubicBezTo>
                    <a:pt x="0" y="8001"/>
                    <a:pt x="2547" y="8562"/>
                    <a:pt x="4831" y="8562"/>
                  </a:cubicBezTo>
                  <a:cubicBezTo>
                    <a:pt x="6170" y="8562"/>
                    <a:pt x="7419" y="8369"/>
                    <a:pt x="7966" y="7971"/>
                  </a:cubicBezTo>
                  <a:cubicBezTo>
                    <a:pt x="9194" y="7093"/>
                    <a:pt x="7064" y="1"/>
                    <a:pt x="70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0" name="Google Shape;31270;p57"/>
            <p:cNvSpPr/>
            <p:nvPr/>
          </p:nvSpPr>
          <p:spPr>
            <a:xfrm>
              <a:off x="2502650" y="4464000"/>
              <a:ext cx="89375" cy="84600"/>
            </a:xfrm>
            <a:custGeom>
              <a:avLst/>
              <a:gdLst/>
              <a:ahLst/>
              <a:cxnLst/>
              <a:rect l="l" t="t" r="r" b="b"/>
              <a:pathLst>
                <a:path w="3575" h="3384" extrusionOk="0">
                  <a:moveTo>
                    <a:pt x="2480" y="629"/>
                  </a:moveTo>
                  <a:cubicBezTo>
                    <a:pt x="2473" y="632"/>
                    <a:pt x="2465" y="636"/>
                    <a:pt x="2457" y="640"/>
                  </a:cubicBezTo>
                  <a:cubicBezTo>
                    <a:pt x="2476" y="634"/>
                    <a:pt x="2482" y="631"/>
                    <a:pt x="2480" y="629"/>
                  </a:cubicBezTo>
                  <a:close/>
                  <a:moveTo>
                    <a:pt x="2659" y="0"/>
                  </a:moveTo>
                  <a:cubicBezTo>
                    <a:pt x="1453" y="0"/>
                    <a:pt x="451" y="1166"/>
                    <a:pt x="126" y="2294"/>
                  </a:cubicBezTo>
                  <a:cubicBezTo>
                    <a:pt x="51" y="2570"/>
                    <a:pt x="0" y="2871"/>
                    <a:pt x="101" y="3146"/>
                  </a:cubicBezTo>
                  <a:cubicBezTo>
                    <a:pt x="143" y="3274"/>
                    <a:pt x="258" y="3383"/>
                    <a:pt x="398" y="3383"/>
                  </a:cubicBezTo>
                  <a:cubicBezTo>
                    <a:pt x="424" y="3383"/>
                    <a:pt x="450" y="3380"/>
                    <a:pt x="477" y="3372"/>
                  </a:cubicBezTo>
                  <a:cubicBezTo>
                    <a:pt x="627" y="3322"/>
                    <a:pt x="752" y="3146"/>
                    <a:pt x="702" y="2971"/>
                  </a:cubicBezTo>
                  <a:cubicBezTo>
                    <a:pt x="702" y="2951"/>
                    <a:pt x="686" y="2882"/>
                    <a:pt x="680" y="2882"/>
                  </a:cubicBezTo>
                  <a:cubicBezTo>
                    <a:pt x="679" y="2882"/>
                    <a:pt x="679" y="2882"/>
                    <a:pt x="678" y="2883"/>
                  </a:cubicBezTo>
                  <a:lnTo>
                    <a:pt x="678" y="2883"/>
                  </a:lnTo>
                  <a:cubicBezTo>
                    <a:pt x="678" y="2878"/>
                    <a:pt x="677" y="2874"/>
                    <a:pt x="677" y="2871"/>
                  </a:cubicBezTo>
                  <a:cubicBezTo>
                    <a:pt x="677" y="2846"/>
                    <a:pt x="677" y="2821"/>
                    <a:pt x="677" y="2796"/>
                  </a:cubicBezTo>
                  <a:cubicBezTo>
                    <a:pt x="677" y="2770"/>
                    <a:pt x="677" y="2745"/>
                    <a:pt x="677" y="2720"/>
                  </a:cubicBezTo>
                  <a:cubicBezTo>
                    <a:pt x="677" y="2670"/>
                    <a:pt x="702" y="2620"/>
                    <a:pt x="702" y="2545"/>
                  </a:cubicBezTo>
                  <a:cubicBezTo>
                    <a:pt x="752" y="2420"/>
                    <a:pt x="777" y="2294"/>
                    <a:pt x="828" y="2194"/>
                  </a:cubicBezTo>
                  <a:lnTo>
                    <a:pt x="853" y="2144"/>
                  </a:lnTo>
                  <a:cubicBezTo>
                    <a:pt x="853" y="2119"/>
                    <a:pt x="878" y="2094"/>
                    <a:pt x="878" y="2069"/>
                  </a:cubicBezTo>
                  <a:cubicBezTo>
                    <a:pt x="928" y="1993"/>
                    <a:pt x="953" y="1918"/>
                    <a:pt x="1003" y="1843"/>
                  </a:cubicBezTo>
                  <a:cubicBezTo>
                    <a:pt x="1053" y="1718"/>
                    <a:pt x="1153" y="1592"/>
                    <a:pt x="1229" y="1467"/>
                  </a:cubicBezTo>
                  <a:cubicBezTo>
                    <a:pt x="1241" y="1467"/>
                    <a:pt x="1247" y="1461"/>
                    <a:pt x="1254" y="1451"/>
                  </a:cubicBezTo>
                  <a:lnTo>
                    <a:pt x="1254" y="1451"/>
                  </a:lnTo>
                  <a:cubicBezTo>
                    <a:pt x="1254" y="1452"/>
                    <a:pt x="1254" y="1452"/>
                    <a:pt x="1254" y="1452"/>
                  </a:cubicBezTo>
                  <a:cubicBezTo>
                    <a:pt x="1256" y="1452"/>
                    <a:pt x="1261" y="1436"/>
                    <a:pt x="1277" y="1419"/>
                  </a:cubicBezTo>
                  <a:lnTo>
                    <a:pt x="1277" y="1419"/>
                  </a:lnTo>
                  <a:cubicBezTo>
                    <a:pt x="1266" y="1431"/>
                    <a:pt x="1260" y="1442"/>
                    <a:pt x="1254" y="1451"/>
                  </a:cubicBezTo>
                  <a:lnTo>
                    <a:pt x="1254" y="1451"/>
                  </a:lnTo>
                  <a:cubicBezTo>
                    <a:pt x="1254" y="1450"/>
                    <a:pt x="1254" y="1447"/>
                    <a:pt x="1254" y="1442"/>
                  </a:cubicBezTo>
                  <a:cubicBezTo>
                    <a:pt x="1279" y="1392"/>
                    <a:pt x="1304" y="1367"/>
                    <a:pt x="1329" y="1342"/>
                  </a:cubicBezTo>
                  <a:cubicBezTo>
                    <a:pt x="1379" y="1292"/>
                    <a:pt x="1454" y="1217"/>
                    <a:pt x="1504" y="1166"/>
                  </a:cubicBezTo>
                  <a:cubicBezTo>
                    <a:pt x="1554" y="1116"/>
                    <a:pt x="1605" y="1066"/>
                    <a:pt x="1655" y="1016"/>
                  </a:cubicBezTo>
                  <a:cubicBezTo>
                    <a:pt x="1680" y="991"/>
                    <a:pt x="1730" y="966"/>
                    <a:pt x="1755" y="941"/>
                  </a:cubicBezTo>
                  <a:lnTo>
                    <a:pt x="1755" y="941"/>
                  </a:lnTo>
                  <a:cubicBezTo>
                    <a:pt x="1745" y="946"/>
                    <a:pt x="1740" y="948"/>
                    <a:pt x="1738" y="948"/>
                  </a:cubicBezTo>
                  <a:cubicBezTo>
                    <a:pt x="1733" y="948"/>
                    <a:pt x="1785" y="916"/>
                    <a:pt x="1805" y="916"/>
                  </a:cubicBezTo>
                  <a:cubicBezTo>
                    <a:pt x="1855" y="866"/>
                    <a:pt x="1930" y="841"/>
                    <a:pt x="1980" y="790"/>
                  </a:cubicBezTo>
                  <a:cubicBezTo>
                    <a:pt x="2006" y="790"/>
                    <a:pt x="2056" y="765"/>
                    <a:pt x="2081" y="740"/>
                  </a:cubicBezTo>
                  <a:cubicBezTo>
                    <a:pt x="2081" y="740"/>
                    <a:pt x="2106" y="740"/>
                    <a:pt x="2131" y="715"/>
                  </a:cubicBezTo>
                  <a:lnTo>
                    <a:pt x="2131" y="715"/>
                  </a:lnTo>
                  <a:cubicBezTo>
                    <a:pt x="2126" y="721"/>
                    <a:pt x="2126" y="723"/>
                    <a:pt x="2129" y="723"/>
                  </a:cubicBezTo>
                  <a:cubicBezTo>
                    <a:pt x="2137" y="723"/>
                    <a:pt x="2164" y="709"/>
                    <a:pt x="2159" y="708"/>
                  </a:cubicBezTo>
                  <a:lnTo>
                    <a:pt x="2159" y="708"/>
                  </a:lnTo>
                  <a:cubicBezTo>
                    <a:pt x="2150" y="711"/>
                    <a:pt x="2140" y="713"/>
                    <a:pt x="2131" y="715"/>
                  </a:cubicBezTo>
                  <a:cubicBezTo>
                    <a:pt x="2147" y="710"/>
                    <a:pt x="2155" y="708"/>
                    <a:pt x="2158" y="708"/>
                  </a:cubicBezTo>
                  <a:cubicBezTo>
                    <a:pt x="2158" y="708"/>
                    <a:pt x="2159" y="708"/>
                    <a:pt x="2159" y="708"/>
                  </a:cubicBezTo>
                  <a:lnTo>
                    <a:pt x="2159" y="708"/>
                  </a:lnTo>
                  <a:cubicBezTo>
                    <a:pt x="2245" y="685"/>
                    <a:pt x="2313" y="663"/>
                    <a:pt x="2381" y="640"/>
                  </a:cubicBezTo>
                  <a:cubicBezTo>
                    <a:pt x="2398" y="640"/>
                    <a:pt x="2459" y="629"/>
                    <a:pt x="2476" y="629"/>
                  </a:cubicBezTo>
                  <a:cubicBezTo>
                    <a:pt x="2478" y="629"/>
                    <a:pt x="2479" y="629"/>
                    <a:pt x="2480" y="629"/>
                  </a:cubicBezTo>
                  <a:lnTo>
                    <a:pt x="2480" y="629"/>
                  </a:lnTo>
                  <a:cubicBezTo>
                    <a:pt x="2516" y="615"/>
                    <a:pt x="2540" y="615"/>
                    <a:pt x="2582" y="615"/>
                  </a:cubicBezTo>
                  <a:cubicBezTo>
                    <a:pt x="2657" y="615"/>
                    <a:pt x="2757" y="615"/>
                    <a:pt x="2833" y="640"/>
                  </a:cubicBezTo>
                  <a:cubicBezTo>
                    <a:pt x="2816" y="632"/>
                    <a:pt x="2816" y="629"/>
                    <a:pt x="2824" y="629"/>
                  </a:cubicBezTo>
                  <a:cubicBezTo>
                    <a:pt x="2841" y="629"/>
                    <a:pt x="2891" y="640"/>
                    <a:pt x="2908" y="640"/>
                  </a:cubicBezTo>
                  <a:cubicBezTo>
                    <a:pt x="2958" y="665"/>
                    <a:pt x="3008" y="665"/>
                    <a:pt x="3058" y="690"/>
                  </a:cubicBezTo>
                  <a:cubicBezTo>
                    <a:pt x="3096" y="702"/>
                    <a:pt x="3131" y="707"/>
                    <a:pt x="3164" y="707"/>
                  </a:cubicBezTo>
                  <a:cubicBezTo>
                    <a:pt x="3483" y="707"/>
                    <a:pt x="3574" y="202"/>
                    <a:pt x="3234" y="89"/>
                  </a:cubicBezTo>
                  <a:cubicBezTo>
                    <a:pt x="3038" y="28"/>
                    <a:pt x="2846" y="0"/>
                    <a:pt x="26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1" name="Google Shape;31271;p57"/>
            <p:cNvSpPr/>
            <p:nvPr/>
          </p:nvSpPr>
          <p:spPr>
            <a:xfrm>
              <a:off x="2377000" y="4439650"/>
              <a:ext cx="138200" cy="110550"/>
            </a:xfrm>
            <a:custGeom>
              <a:avLst/>
              <a:gdLst/>
              <a:ahLst/>
              <a:cxnLst/>
              <a:rect l="l" t="t" r="r" b="b"/>
              <a:pathLst>
                <a:path w="5528" h="4422" extrusionOk="0">
                  <a:moveTo>
                    <a:pt x="2013" y="0"/>
                  </a:moveTo>
                  <a:cubicBezTo>
                    <a:pt x="1744" y="0"/>
                    <a:pt x="1477" y="29"/>
                    <a:pt x="1217" y="85"/>
                  </a:cubicBezTo>
                  <a:cubicBezTo>
                    <a:pt x="866" y="160"/>
                    <a:pt x="440" y="286"/>
                    <a:pt x="189" y="587"/>
                  </a:cubicBezTo>
                  <a:cubicBezTo>
                    <a:pt x="0" y="813"/>
                    <a:pt x="211" y="1126"/>
                    <a:pt x="433" y="1126"/>
                  </a:cubicBezTo>
                  <a:cubicBezTo>
                    <a:pt x="505" y="1126"/>
                    <a:pt x="579" y="1093"/>
                    <a:pt x="641" y="1013"/>
                  </a:cubicBezTo>
                  <a:cubicBezTo>
                    <a:pt x="666" y="1013"/>
                    <a:pt x="666" y="988"/>
                    <a:pt x="691" y="962"/>
                  </a:cubicBezTo>
                  <a:cubicBezTo>
                    <a:pt x="716" y="946"/>
                    <a:pt x="724" y="940"/>
                    <a:pt x="725" y="940"/>
                  </a:cubicBezTo>
                  <a:lnTo>
                    <a:pt x="725" y="940"/>
                  </a:lnTo>
                  <a:cubicBezTo>
                    <a:pt x="727" y="940"/>
                    <a:pt x="699" y="962"/>
                    <a:pt x="716" y="962"/>
                  </a:cubicBezTo>
                  <a:cubicBezTo>
                    <a:pt x="766" y="912"/>
                    <a:pt x="816" y="887"/>
                    <a:pt x="866" y="862"/>
                  </a:cubicBezTo>
                  <a:cubicBezTo>
                    <a:pt x="916" y="837"/>
                    <a:pt x="941" y="812"/>
                    <a:pt x="966" y="812"/>
                  </a:cubicBezTo>
                  <a:cubicBezTo>
                    <a:pt x="941" y="812"/>
                    <a:pt x="966" y="812"/>
                    <a:pt x="1016" y="787"/>
                  </a:cubicBezTo>
                  <a:cubicBezTo>
                    <a:pt x="1092" y="762"/>
                    <a:pt x="1167" y="737"/>
                    <a:pt x="1242" y="712"/>
                  </a:cubicBezTo>
                  <a:cubicBezTo>
                    <a:pt x="1469" y="663"/>
                    <a:pt x="1695" y="636"/>
                    <a:pt x="1935" y="636"/>
                  </a:cubicBezTo>
                  <a:cubicBezTo>
                    <a:pt x="2067" y="636"/>
                    <a:pt x="2203" y="644"/>
                    <a:pt x="2345" y="662"/>
                  </a:cubicBezTo>
                  <a:cubicBezTo>
                    <a:pt x="3172" y="737"/>
                    <a:pt x="3999" y="1188"/>
                    <a:pt x="4425" y="1990"/>
                  </a:cubicBezTo>
                  <a:cubicBezTo>
                    <a:pt x="4801" y="2642"/>
                    <a:pt x="4876" y="3394"/>
                    <a:pt x="4851" y="4120"/>
                  </a:cubicBezTo>
                  <a:cubicBezTo>
                    <a:pt x="4851" y="4321"/>
                    <a:pt x="5008" y="4421"/>
                    <a:pt x="5164" y="4421"/>
                  </a:cubicBezTo>
                  <a:cubicBezTo>
                    <a:pt x="5321" y="4421"/>
                    <a:pt x="5478" y="4321"/>
                    <a:pt x="5478" y="4120"/>
                  </a:cubicBezTo>
                  <a:cubicBezTo>
                    <a:pt x="5528" y="2767"/>
                    <a:pt x="5152" y="1363"/>
                    <a:pt x="3974" y="587"/>
                  </a:cubicBezTo>
                  <a:cubicBezTo>
                    <a:pt x="3396" y="190"/>
                    <a:pt x="2702" y="0"/>
                    <a:pt x="2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2" name="Google Shape;31272;p57"/>
            <p:cNvSpPr/>
            <p:nvPr/>
          </p:nvSpPr>
          <p:spPr>
            <a:xfrm>
              <a:off x="2731350" y="4474350"/>
              <a:ext cx="228725" cy="84375"/>
            </a:xfrm>
            <a:custGeom>
              <a:avLst/>
              <a:gdLst/>
              <a:ahLst/>
              <a:cxnLst/>
              <a:rect l="l" t="t" r="r" b="b"/>
              <a:pathLst>
                <a:path w="9149" h="3375" extrusionOk="0">
                  <a:moveTo>
                    <a:pt x="827" y="1"/>
                  </a:moveTo>
                  <a:lnTo>
                    <a:pt x="827" y="1"/>
                  </a:lnTo>
                  <a:cubicBezTo>
                    <a:pt x="827" y="1"/>
                    <a:pt x="0" y="2081"/>
                    <a:pt x="1103" y="2858"/>
                  </a:cubicBezTo>
                  <a:cubicBezTo>
                    <a:pt x="1575" y="3206"/>
                    <a:pt x="2721" y="3374"/>
                    <a:pt x="3992" y="3374"/>
                  </a:cubicBezTo>
                  <a:cubicBezTo>
                    <a:pt x="5829" y="3374"/>
                    <a:pt x="7926" y="3023"/>
                    <a:pt x="8622" y="2356"/>
                  </a:cubicBezTo>
                  <a:cubicBezTo>
                    <a:pt x="9148" y="1830"/>
                    <a:pt x="8848" y="828"/>
                    <a:pt x="8848" y="828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3" name="Google Shape;31273;p57"/>
            <p:cNvSpPr/>
            <p:nvPr/>
          </p:nvSpPr>
          <p:spPr>
            <a:xfrm>
              <a:off x="2726325" y="4322725"/>
              <a:ext cx="230300" cy="212525"/>
            </a:xfrm>
            <a:custGeom>
              <a:avLst/>
              <a:gdLst/>
              <a:ahLst/>
              <a:cxnLst/>
              <a:rect l="l" t="t" r="r" b="b"/>
              <a:pathLst>
                <a:path w="9212" h="8501" extrusionOk="0">
                  <a:moveTo>
                    <a:pt x="1956" y="0"/>
                  </a:moveTo>
                  <a:cubicBezTo>
                    <a:pt x="1956" y="0"/>
                    <a:pt x="1" y="7118"/>
                    <a:pt x="1229" y="7970"/>
                  </a:cubicBezTo>
                  <a:cubicBezTo>
                    <a:pt x="1753" y="8331"/>
                    <a:pt x="2873" y="8501"/>
                    <a:pt x="4102" y="8501"/>
                  </a:cubicBezTo>
                  <a:cubicBezTo>
                    <a:pt x="6457" y="8501"/>
                    <a:pt x="9212" y="7879"/>
                    <a:pt x="8948" y="6792"/>
                  </a:cubicBezTo>
                  <a:cubicBezTo>
                    <a:pt x="8698" y="5765"/>
                    <a:pt x="7119" y="76"/>
                    <a:pt x="7119" y="76"/>
                  </a:cubicBezTo>
                  <a:lnTo>
                    <a:pt x="19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4" name="Google Shape;31274;p57"/>
            <p:cNvSpPr/>
            <p:nvPr/>
          </p:nvSpPr>
          <p:spPr>
            <a:xfrm>
              <a:off x="2742000" y="4462050"/>
              <a:ext cx="88375" cy="83400"/>
            </a:xfrm>
            <a:custGeom>
              <a:avLst/>
              <a:gdLst/>
              <a:ahLst/>
              <a:cxnLst/>
              <a:rect l="l" t="t" r="r" b="b"/>
              <a:pathLst>
                <a:path w="3535" h="3336" extrusionOk="0">
                  <a:moveTo>
                    <a:pt x="1049" y="638"/>
                  </a:moveTo>
                  <a:cubicBezTo>
                    <a:pt x="1050" y="639"/>
                    <a:pt x="1051" y="641"/>
                    <a:pt x="1053" y="643"/>
                  </a:cubicBezTo>
                  <a:cubicBezTo>
                    <a:pt x="1060" y="643"/>
                    <a:pt x="1057" y="641"/>
                    <a:pt x="1049" y="638"/>
                  </a:cubicBezTo>
                  <a:close/>
                  <a:moveTo>
                    <a:pt x="2859" y="2668"/>
                  </a:moveTo>
                  <a:cubicBezTo>
                    <a:pt x="2858" y="2668"/>
                    <a:pt x="2858" y="2669"/>
                    <a:pt x="2858" y="2673"/>
                  </a:cubicBezTo>
                  <a:cubicBezTo>
                    <a:pt x="2858" y="2673"/>
                    <a:pt x="2864" y="2679"/>
                    <a:pt x="2870" y="2686"/>
                  </a:cubicBezTo>
                  <a:lnTo>
                    <a:pt x="2870" y="2686"/>
                  </a:lnTo>
                  <a:cubicBezTo>
                    <a:pt x="2866" y="2677"/>
                    <a:pt x="2861" y="2668"/>
                    <a:pt x="2859" y="2668"/>
                  </a:cubicBezTo>
                  <a:close/>
                  <a:moveTo>
                    <a:pt x="2870" y="2686"/>
                  </a:moveTo>
                  <a:cubicBezTo>
                    <a:pt x="2875" y="2694"/>
                    <a:pt x="2879" y="2703"/>
                    <a:pt x="2881" y="2703"/>
                  </a:cubicBezTo>
                  <a:cubicBezTo>
                    <a:pt x="2882" y="2703"/>
                    <a:pt x="2883" y="2702"/>
                    <a:pt x="2883" y="2698"/>
                  </a:cubicBezTo>
                  <a:cubicBezTo>
                    <a:pt x="2883" y="2698"/>
                    <a:pt x="2876" y="2692"/>
                    <a:pt x="2870" y="2686"/>
                  </a:cubicBezTo>
                  <a:close/>
                  <a:moveTo>
                    <a:pt x="862" y="0"/>
                  </a:moveTo>
                  <a:cubicBezTo>
                    <a:pt x="665" y="0"/>
                    <a:pt x="468" y="32"/>
                    <a:pt x="276" y="92"/>
                  </a:cubicBezTo>
                  <a:cubicBezTo>
                    <a:pt x="101" y="142"/>
                    <a:pt x="0" y="317"/>
                    <a:pt x="51" y="493"/>
                  </a:cubicBezTo>
                  <a:cubicBezTo>
                    <a:pt x="90" y="612"/>
                    <a:pt x="209" y="716"/>
                    <a:pt x="332" y="716"/>
                  </a:cubicBezTo>
                  <a:cubicBezTo>
                    <a:pt x="363" y="716"/>
                    <a:pt x="396" y="709"/>
                    <a:pt x="427" y="693"/>
                  </a:cubicBezTo>
                  <a:cubicBezTo>
                    <a:pt x="502" y="668"/>
                    <a:pt x="577" y="668"/>
                    <a:pt x="677" y="643"/>
                  </a:cubicBezTo>
                  <a:lnTo>
                    <a:pt x="727" y="643"/>
                  </a:lnTo>
                  <a:cubicBezTo>
                    <a:pt x="777" y="618"/>
                    <a:pt x="802" y="618"/>
                    <a:pt x="853" y="618"/>
                  </a:cubicBezTo>
                  <a:lnTo>
                    <a:pt x="978" y="618"/>
                  </a:lnTo>
                  <a:cubicBezTo>
                    <a:pt x="978" y="618"/>
                    <a:pt x="1029" y="631"/>
                    <a:pt x="1049" y="638"/>
                  </a:cubicBezTo>
                  <a:lnTo>
                    <a:pt x="1049" y="638"/>
                  </a:lnTo>
                  <a:cubicBezTo>
                    <a:pt x="1046" y="633"/>
                    <a:pt x="1050" y="632"/>
                    <a:pt x="1056" y="632"/>
                  </a:cubicBezTo>
                  <a:cubicBezTo>
                    <a:pt x="1073" y="632"/>
                    <a:pt x="1112" y="643"/>
                    <a:pt x="1128" y="643"/>
                  </a:cubicBezTo>
                  <a:cubicBezTo>
                    <a:pt x="1153" y="643"/>
                    <a:pt x="1203" y="668"/>
                    <a:pt x="1229" y="668"/>
                  </a:cubicBezTo>
                  <a:cubicBezTo>
                    <a:pt x="1279" y="693"/>
                    <a:pt x="1304" y="693"/>
                    <a:pt x="1354" y="718"/>
                  </a:cubicBezTo>
                  <a:cubicBezTo>
                    <a:pt x="1354" y="718"/>
                    <a:pt x="1429" y="743"/>
                    <a:pt x="1429" y="743"/>
                  </a:cubicBezTo>
                  <a:cubicBezTo>
                    <a:pt x="1454" y="743"/>
                    <a:pt x="1554" y="793"/>
                    <a:pt x="1604" y="843"/>
                  </a:cubicBezTo>
                  <a:cubicBezTo>
                    <a:pt x="1655" y="868"/>
                    <a:pt x="1730" y="894"/>
                    <a:pt x="1780" y="944"/>
                  </a:cubicBezTo>
                  <a:cubicBezTo>
                    <a:pt x="1780" y="944"/>
                    <a:pt x="1822" y="986"/>
                    <a:pt x="1833" y="986"/>
                  </a:cubicBezTo>
                  <a:cubicBezTo>
                    <a:pt x="1836" y="986"/>
                    <a:pt x="1836" y="981"/>
                    <a:pt x="1830" y="969"/>
                  </a:cubicBezTo>
                  <a:lnTo>
                    <a:pt x="1830" y="969"/>
                  </a:lnTo>
                  <a:cubicBezTo>
                    <a:pt x="1855" y="994"/>
                    <a:pt x="1880" y="1044"/>
                    <a:pt x="1930" y="1069"/>
                  </a:cubicBezTo>
                  <a:cubicBezTo>
                    <a:pt x="2031" y="1169"/>
                    <a:pt x="2156" y="1269"/>
                    <a:pt x="2231" y="1395"/>
                  </a:cubicBezTo>
                  <a:cubicBezTo>
                    <a:pt x="2256" y="1420"/>
                    <a:pt x="2281" y="1445"/>
                    <a:pt x="2306" y="1470"/>
                  </a:cubicBezTo>
                  <a:cubicBezTo>
                    <a:pt x="2303" y="1466"/>
                    <a:pt x="2301" y="1465"/>
                    <a:pt x="2300" y="1465"/>
                  </a:cubicBezTo>
                  <a:cubicBezTo>
                    <a:pt x="2295" y="1465"/>
                    <a:pt x="2335" y="1520"/>
                    <a:pt x="2356" y="1520"/>
                  </a:cubicBezTo>
                  <a:cubicBezTo>
                    <a:pt x="2381" y="1595"/>
                    <a:pt x="2432" y="1645"/>
                    <a:pt x="2482" y="1721"/>
                  </a:cubicBezTo>
                  <a:cubicBezTo>
                    <a:pt x="2557" y="1846"/>
                    <a:pt x="2632" y="1971"/>
                    <a:pt x="2682" y="2097"/>
                  </a:cubicBezTo>
                  <a:cubicBezTo>
                    <a:pt x="2707" y="2122"/>
                    <a:pt x="2707" y="2147"/>
                    <a:pt x="2732" y="2172"/>
                  </a:cubicBezTo>
                  <a:cubicBezTo>
                    <a:pt x="2732" y="2172"/>
                    <a:pt x="2732" y="2172"/>
                    <a:pt x="2732" y="2172"/>
                  </a:cubicBezTo>
                  <a:lnTo>
                    <a:pt x="2732" y="2172"/>
                  </a:lnTo>
                  <a:cubicBezTo>
                    <a:pt x="2743" y="2193"/>
                    <a:pt x="2745" y="2201"/>
                    <a:pt x="2743" y="2201"/>
                  </a:cubicBezTo>
                  <a:cubicBezTo>
                    <a:pt x="2741" y="2201"/>
                    <a:pt x="2732" y="2186"/>
                    <a:pt x="2732" y="2172"/>
                  </a:cubicBezTo>
                  <a:cubicBezTo>
                    <a:pt x="2732" y="2197"/>
                    <a:pt x="2732" y="2222"/>
                    <a:pt x="2732" y="2222"/>
                  </a:cubicBezTo>
                  <a:cubicBezTo>
                    <a:pt x="2757" y="2297"/>
                    <a:pt x="2782" y="2347"/>
                    <a:pt x="2808" y="2422"/>
                  </a:cubicBezTo>
                  <a:cubicBezTo>
                    <a:pt x="2833" y="2473"/>
                    <a:pt x="2833" y="2548"/>
                    <a:pt x="2858" y="2598"/>
                  </a:cubicBezTo>
                  <a:cubicBezTo>
                    <a:pt x="2858" y="2623"/>
                    <a:pt x="2858" y="2673"/>
                    <a:pt x="2883" y="2698"/>
                  </a:cubicBezTo>
                  <a:cubicBezTo>
                    <a:pt x="2883" y="2773"/>
                    <a:pt x="2883" y="2823"/>
                    <a:pt x="2883" y="2874"/>
                  </a:cubicBezTo>
                  <a:cubicBezTo>
                    <a:pt x="2858" y="2874"/>
                    <a:pt x="2858" y="2899"/>
                    <a:pt x="2858" y="2924"/>
                  </a:cubicBezTo>
                  <a:cubicBezTo>
                    <a:pt x="2808" y="3099"/>
                    <a:pt x="2908" y="3275"/>
                    <a:pt x="3083" y="3325"/>
                  </a:cubicBezTo>
                  <a:cubicBezTo>
                    <a:pt x="3110" y="3332"/>
                    <a:pt x="3136" y="3336"/>
                    <a:pt x="3162" y="3336"/>
                  </a:cubicBezTo>
                  <a:cubicBezTo>
                    <a:pt x="3302" y="3336"/>
                    <a:pt x="3417" y="3226"/>
                    <a:pt x="3459" y="3099"/>
                  </a:cubicBezTo>
                  <a:cubicBezTo>
                    <a:pt x="3534" y="2874"/>
                    <a:pt x="3509" y="2598"/>
                    <a:pt x="3434" y="2347"/>
                  </a:cubicBezTo>
                  <a:cubicBezTo>
                    <a:pt x="3359" y="2046"/>
                    <a:pt x="3234" y="1746"/>
                    <a:pt x="3058" y="1495"/>
                  </a:cubicBezTo>
                  <a:cubicBezTo>
                    <a:pt x="2707" y="894"/>
                    <a:pt x="2181" y="342"/>
                    <a:pt x="1504" y="117"/>
                  </a:cubicBezTo>
                  <a:cubicBezTo>
                    <a:pt x="1295" y="38"/>
                    <a:pt x="1078" y="0"/>
                    <a:pt x="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5" name="Google Shape;31275;p57"/>
            <p:cNvSpPr/>
            <p:nvPr/>
          </p:nvSpPr>
          <p:spPr>
            <a:xfrm>
              <a:off x="2818450" y="4434725"/>
              <a:ext cx="136400" cy="112325"/>
            </a:xfrm>
            <a:custGeom>
              <a:avLst/>
              <a:gdLst/>
              <a:ahLst/>
              <a:cxnLst/>
              <a:rect l="l" t="t" r="r" b="b"/>
              <a:pathLst>
                <a:path w="5456" h="4493" extrusionOk="0">
                  <a:moveTo>
                    <a:pt x="3608" y="1"/>
                  </a:moveTo>
                  <a:cubicBezTo>
                    <a:pt x="3412" y="1"/>
                    <a:pt x="3224" y="13"/>
                    <a:pt x="3058" y="32"/>
                  </a:cubicBezTo>
                  <a:cubicBezTo>
                    <a:pt x="1980" y="157"/>
                    <a:pt x="1003" y="758"/>
                    <a:pt x="501" y="1736"/>
                  </a:cubicBezTo>
                  <a:cubicBezTo>
                    <a:pt x="100" y="2488"/>
                    <a:pt x="0" y="3365"/>
                    <a:pt x="50" y="4192"/>
                  </a:cubicBezTo>
                  <a:cubicBezTo>
                    <a:pt x="50" y="4393"/>
                    <a:pt x="207" y="4493"/>
                    <a:pt x="364" y="4493"/>
                  </a:cubicBezTo>
                  <a:cubicBezTo>
                    <a:pt x="520" y="4493"/>
                    <a:pt x="677" y="4393"/>
                    <a:pt x="677" y="4192"/>
                  </a:cubicBezTo>
                  <a:cubicBezTo>
                    <a:pt x="627" y="3064"/>
                    <a:pt x="852" y="1811"/>
                    <a:pt x="1830" y="1134"/>
                  </a:cubicBezTo>
                  <a:cubicBezTo>
                    <a:pt x="2181" y="884"/>
                    <a:pt x="2557" y="758"/>
                    <a:pt x="3008" y="658"/>
                  </a:cubicBezTo>
                  <a:cubicBezTo>
                    <a:pt x="3158" y="633"/>
                    <a:pt x="3359" y="633"/>
                    <a:pt x="3559" y="633"/>
                  </a:cubicBezTo>
                  <a:cubicBezTo>
                    <a:pt x="3760" y="633"/>
                    <a:pt x="3910" y="633"/>
                    <a:pt x="4060" y="683"/>
                  </a:cubicBezTo>
                  <a:cubicBezTo>
                    <a:pt x="4161" y="683"/>
                    <a:pt x="4261" y="708"/>
                    <a:pt x="4336" y="733"/>
                  </a:cubicBezTo>
                  <a:cubicBezTo>
                    <a:pt x="4386" y="758"/>
                    <a:pt x="4411" y="758"/>
                    <a:pt x="4461" y="784"/>
                  </a:cubicBezTo>
                  <a:cubicBezTo>
                    <a:pt x="4481" y="784"/>
                    <a:pt x="4550" y="816"/>
                    <a:pt x="4538" y="816"/>
                  </a:cubicBezTo>
                  <a:cubicBezTo>
                    <a:pt x="4534" y="816"/>
                    <a:pt x="4526" y="814"/>
                    <a:pt x="4511" y="809"/>
                  </a:cubicBezTo>
                  <a:lnTo>
                    <a:pt x="4511" y="809"/>
                  </a:lnTo>
                  <a:cubicBezTo>
                    <a:pt x="4587" y="834"/>
                    <a:pt x="4637" y="859"/>
                    <a:pt x="4712" y="909"/>
                  </a:cubicBezTo>
                  <a:cubicBezTo>
                    <a:pt x="4728" y="914"/>
                    <a:pt x="4737" y="916"/>
                    <a:pt x="4742" y="916"/>
                  </a:cubicBezTo>
                  <a:cubicBezTo>
                    <a:pt x="4743" y="916"/>
                    <a:pt x="4743" y="916"/>
                    <a:pt x="4744" y="916"/>
                  </a:cubicBezTo>
                  <a:lnTo>
                    <a:pt x="4744" y="916"/>
                  </a:lnTo>
                  <a:cubicBezTo>
                    <a:pt x="4767" y="939"/>
                    <a:pt x="4789" y="961"/>
                    <a:pt x="4812" y="984"/>
                  </a:cubicBezTo>
                  <a:cubicBezTo>
                    <a:pt x="4876" y="1054"/>
                    <a:pt x="4948" y="1083"/>
                    <a:pt x="5018" y="1083"/>
                  </a:cubicBezTo>
                  <a:cubicBezTo>
                    <a:pt x="5249" y="1083"/>
                    <a:pt x="5456" y="764"/>
                    <a:pt x="5263" y="533"/>
                  </a:cubicBezTo>
                  <a:cubicBezTo>
                    <a:pt x="4885" y="117"/>
                    <a:pt x="4209" y="1"/>
                    <a:pt x="3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6" name="Google Shape;31276;p57"/>
            <p:cNvSpPr/>
            <p:nvPr/>
          </p:nvSpPr>
          <p:spPr>
            <a:xfrm>
              <a:off x="1604775" y="627850"/>
              <a:ext cx="4399800" cy="3264450"/>
            </a:xfrm>
            <a:custGeom>
              <a:avLst/>
              <a:gdLst/>
              <a:ahLst/>
              <a:cxnLst/>
              <a:rect l="l" t="t" r="r" b="b"/>
              <a:pathLst>
                <a:path w="175992" h="130578" extrusionOk="0">
                  <a:moveTo>
                    <a:pt x="54261" y="0"/>
                  </a:moveTo>
                  <a:cubicBezTo>
                    <a:pt x="54261" y="0"/>
                    <a:pt x="22958" y="64612"/>
                    <a:pt x="1" y="75865"/>
                  </a:cubicBezTo>
                  <a:cubicBezTo>
                    <a:pt x="28321" y="95790"/>
                    <a:pt x="51254" y="90928"/>
                    <a:pt x="83409" y="104186"/>
                  </a:cubicBezTo>
                  <a:cubicBezTo>
                    <a:pt x="104136" y="112733"/>
                    <a:pt x="122733" y="130577"/>
                    <a:pt x="122733" y="130577"/>
                  </a:cubicBezTo>
                  <a:lnTo>
                    <a:pt x="175991" y="51153"/>
                  </a:lnTo>
                  <a:cubicBezTo>
                    <a:pt x="175991" y="51153"/>
                    <a:pt x="154137" y="23935"/>
                    <a:pt x="106668" y="16090"/>
                  </a:cubicBezTo>
                  <a:cubicBezTo>
                    <a:pt x="73685" y="10627"/>
                    <a:pt x="54261" y="0"/>
                    <a:pt x="54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7" name="Google Shape;31277;p57"/>
            <p:cNvSpPr/>
            <p:nvPr/>
          </p:nvSpPr>
          <p:spPr>
            <a:xfrm>
              <a:off x="2231350" y="2367200"/>
              <a:ext cx="400400" cy="1966825"/>
            </a:xfrm>
            <a:custGeom>
              <a:avLst/>
              <a:gdLst/>
              <a:ahLst/>
              <a:cxnLst/>
              <a:rect l="l" t="t" r="r" b="b"/>
              <a:pathLst>
                <a:path w="16016" h="78673" extrusionOk="0">
                  <a:moveTo>
                    <a:pt x="16015" y="0"/>
                  </a:moveTo>
                  <a:lnTo>
                    <a:pt x="1930" y="2582"/>
                  </a:lnTo>
                  <a:cubicBezTo>
                    <a:pt x="1930" y="2582"/>
                    <a:pt x="0" y="10051"/>
                    <a:pt x="451" y="22281"/>
                  </a:cubicBezTo>
                  <a:cubicBezTo>
                    <a:pt x="877" y="34512"/>
                    <a:pt x="9299" y="78672"/>
                    <a:pt x="9299" y="78672"/>
                  </a:cubicBezTo>
                  <a:lnTo>
                    <a:pt x="14462" y="78522"/>
                  </a:lnTo>
                  <a:lnTo>
                    <a:pt x="160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8" name="Google Shape;31278;p57"/>
            <p:cNvSpPr/>
            <p:nvPr/>
          </p:nvSpPr>
          <p:spPr>
            <a:xfrm>
              <a:off x="2072825" y="2340050"/>
              <a:ext cx="1094025" cy="2000925"/>
            </a:xfrm>
            <a:custGeom>
              <a:avLst/>
              <a:gdLst/>
              <a:ahLst/>
              <a:cxnLst/>
              <a:rect l="l" t="t" r="r" b="b"/>
              <a:pathLst>
                <a:path w="43761" h="80037" extrusionOk="0">
                  <a:moveTo>
                    <a:pt x="23118" y="0"/>
                  </a:moveTo>
                  <a:cubicBezTo>
                    <a:pt x="21633" y="0"/>
                    <a:pt x="20150" y="79"/>
                    <a:pt x="18722" y="209"/>
                  </a:cubicBezTo>
                  <a:cubicBezTo>
                    <a:pt x="18497" y="234"/>
                    <a:pt x="18271" y="259"/>
                    <a:pt x="18046" y="259"/>
                  </a:cubicBezTo>
                  <a:cubicBezTo>
                    <a:pt x="15665" y="510"/>
                    <a:pt x="13484" y="861"/>
                    <a:pt x="11730" y="1212"/>
                  </a:cubicBezTo>
                  <a:cubicBezTo>
                    <a:pt x="10477" y="1462"/>
                    <a:pt x="9449" y="1688"/>
                    <a:pt x="8747" y="1863"/>
                  </a:cubicBezTo>
                  <a:cubicBezTo>
                    <a:pt x="7995" y="2039"/>
                    <a:pt x="7594" y="2139"/>
                    <a:pt x="7594" y="2139"/>
                  </a:cubicBezTo>
                  <a:cubicBezTo>
                    <a:pt x="7594" y="2139"/>
                    <a:pt x="2582" y="29157"/>
                    <a:pt x="51" y="79357"/>
                  </a:cubicBezTo>
                  <a:cubicBezTo>
                    <a:pt x="0" y="79458"/>
                    <a:pt x="527" y="79558"/>
                    <a:pt x="1504" y="79658"/>
                  </a:cubicBezTo>
                  <a:cubicBezTo>
                    <a:pt x="3897" y="79869"/>
                    <a:pt x="8968" y="80037"/>
                    <a:pt x="14848" y="80037"/>
                  </a:cubicBezTo>
                  <a:cubicBezTo>
                    <a:pt x="15250" y="80037"/>
                    <a:pt x="15656" y="80036"/>
                    <a:pt x="16066" y="80034"/>
                  </a:cubicBezTo>
                  <a:cubicBezTo>
                    <a:pt x="18798" y="80009"/>
                    <a:pt x="21680" y="79959"/>
                    <a:pt x="24537" y="79884"/>
                  </a:cubicBezTo>
                  <a:cubicBezTo>
                    <a:pt x="30577" y="79683"/>
                    <a:pt x="36492" y="79307"/>
                    <a:pt x="40727" y="78631"/>
                  </a:cubicBezTo>
                  <a:cubicBezTo>
                    <a:pt x="41880" y="78455"/>
                    <a:pt x="42883" y="78255"/>
                    <a:pt x="43760" y="78029"/>
                  </a:cubicBezTo>
                  <a:cubicBezTo>
                    <a:pt x="43760" y="78029"/>
                    <a:pt x="40201" y="34921"/>
                    <a:pt x="36818" y="4620"/>
                  </a:cubicBezTo>
                  <a:cubicBezTo>
                    <a:pt x="35865" y="3392"/>
                    <a:pt x="34612" y="2490"/>
                    <a:pt x="33184" y="1788"/>
                  </a:cubicBezTo>
                  <a:cubicBezTo>
                    <a:pt x="32081" y="1287"/>
                    <a:pt x="30878" y="886"/>
                    <a:pt x="29600" y="610"/>
                  </a:cubicBezTo>
                  <a:cubicBezTo>
                    <a:pt x="27558" y="175"/>
                    <a:pt x="25337" y="0"/>
                    <a:pt x="23118" y="0"/>
                  </a:cubicBez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9" name="Google Shape;31279;p57"/>
            <p:cNvSpPr/>
            <p:nvPr/>
          </p:nvSpPr>
          <p:spPr>
            <a:xfrm>
              <a:off x="2110425" y="2344025"/>
              <a:ext cx="430475" cy="1996950"/>
            </a:xfrm>
            <a:custGeom>
              <a:avLst/>
              <a:gdLst/>
              <a:ahLst/>
              <a:cxnLst/>
              <a:rect l="l" t="t" r="r" b="b"/>
              <a:pathLst>
                <a:path w="17219" h="79878" extrusionOk="0">
                  <a:moveTo>
                    <a:pt x="17218" y="0"/>
                  </a:moveTo>
                  <a:lnTo>
                    <a:pt x="16542" y="100"/>
                  </a:lnTo>
                  <a:lnTo>
                    <a:pt x="10226" y="1053"/>
                  </a:lnTo>
                  <a:lnTo>
                    <a:pt x="7268" y="1504"/>
                  </a:lnTo>
                  <a:lnTo>
                    <a:pt x="7243" y="1704"/>
                  </a:lnTo>
                  <a:lnTo>
                    <a:pt x="0" y="79499"/>
                  </a:lnTo>
                  <a:cubicBezTo>
                    <a:pt x="2393" y="79710"/>
                    <a:pt x="7464" y="79878"/>
                    <a:pt x="13344" y="79878"/>
                  </a:cubicBezTo>
                  <a:cubicBezTo>
                    <a:pt x="13746" y="79878"/>
                    <a:pt x="14152" y="79877"/>
                    <a:pt x="14562" y="79875"/>
                  </a:cubicBezTo>
                  <a:lnTo>
                    <a:pt x="17218" y="50"/>
                  </a:lnTo>
                  <a:lnTo>
                    <a:pt x="17218" y="0"/>
                  </a:ln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0" name="Google Shape;31280;p57"/>
            <p:cNvSpPr/>
            <p:nvPr/>
          </p:nvSpPr>
          <p:spPr>
            <a:xfrm>
              <a:off x="2141750" y="2345900"/>
              <a:ext cx="431100" cy="2009650"/>
            </a:xfrm>
            <a:custGeom>
              <a:avLst/>
              <a:gdLst/>
              <a:ahLst/>
              <a:cxnLst/>
              <a:rect l="l" t="t" r="r" b="b"/>
              <a:pathLst>
                <a:path w="17244" h="80386" extrusionOk="0">
                  <a:moveTo>
                    <a:pt x="17244" y="0"/>
                  </a:moveTo>
                  <a:lnTo>
                    <a:pt x="13960" y="501"/>
                  </a:lnTo>
                  <a:lnTo>
                    <a:pt x="10802" y="953"/>
                  </a:lnTo>
                  <a:lnTo>
                    <a:pt x="7269" y="1479"/>
                  </a:lnTo>
                  <a:lnTo>
                    <a:pt x="0" y="79625"/>
                  </a:lnTo>
                  <a:cubicBezTo>
                    <a:pt x="2181" y="80201"/>
                    <a:pt x="4712" y="80326"/>
                    <a:pt x="7444" y="80377"/>
                  </a:cubicBezTo>
                  <a:cubicBezTo>
                    <a:pt x="7951" y="80382"/>
                    <a:pt x="8465" y="80385"/>
                    <a:pt x="8987" y="80385"/>
                  </a:cubicBezTo>
                  <a:cubicBezTo>
                    <a:pt x="10785" y="80385"/>
                    <a:pt x="12663" y="80348"/>
                    <a:pt x="14587" y="80251"/>
                  </a:cubicBezTo>
                  <a:lnTo>
                    <a:pt x="17244" y="176"/>
                  </a:lnTo>
                  <a:lnTo>
                    <a:pt x="17244" y="0"/>
                  </a:ln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1" name="Google Shape;31281;p57"/>
            <p:cNvSpPr/>
            <p:nvPr/>
          </p:nvSpPr>
          <p:spPr>
            <a:xfrm>
              <a:off x="2619825" y="2354675"/>
              <a:ext cx="487500" cy="1982475"/>
            </a:xfrm>
            <a:custGeom>
              <a:avLst/>
              <a:gdLst/>
              <a:ahLst/>
              <a:cxnLst/>
              <a:rect l="l" t="t" r="r" b="b"/>
              <a:pathLst>
                <a:path w="19500" h="79299" extrusionOk="0">
                  <a:moveTo>
                    <a:pt x="0" y="0"/>
                  </a:moveTo>
                  <a:lnTo>
                    <a:pt x="2657" y="79299"/>
                  </a:lnTo>
                  <a:cubicBezTo>
                    <a:pt x="8697" y="79098"/>
                    <a:pt x="15263" y="78622"/>
                    <a:pt x="19499" y="77970"/>
                  </a:cubicBezTo>
                  <a:lnTo>
                    <a:pt x="11304" y="1203"/>
                  </a:lnTo>
                  <a:lnTo>
                    <a:pt x="11178" y="50"/>
                  </a:lnTo>
                  <a:lnTo>
                    <a:pt x="7720" y="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2" name="Google Shape;31282;p57"/>
            <p:cNvSpPr/>
            <p:nvPr/>
          </p:nvSpPr>
          <p:spPr>
            <a:xfrm>
              <a:off x="2619825" y="2354675"/>
              <a:ext cx="441750" cy="1992350"/>
            </a:xfrm>
            <a:custGeom>
              <a:avLst/>
              <a:gdLst/>
              <a:ahLst/>
              <a:cxnLst/>
              <a:rect l="l" t="t" r="r" b="b"/>
              <a:pathLst>
                <a:path w="17670" h="79694" extrusionOk="0">
                  <a:moveTo>
                    <a:pt x="0" y="0"/>
                  </a:moveTo>
                  <a:lnTo>
                    <a:pt x="1429" y="79374"/>
                  </a:lnTo>
                  <a:cubicBezTo>
                    <a:pt x="2703" y="79604"/>
                    <a:pt x="4147" y="79693"/>
                    <a:pt x="5639" y="79693"/>
                  </a:cubicBezTo>
                  <a:cubicBezTo>
                    <a:pt x="6582" y="79693"/>
                    <a:pt x="7545" y="79658"/>
                    <a:pt x="8497" y="79600"/>
                  </a:cubicBezTo>
                  <a:cubicBezTo>
                    <a:pt x="13258" y="79324"/>
                    <a:pt x="17669" y="78472"/>
                    <a:pt x="17669" y="78472"/>
                  </a:cubicBezTo>
                  <a:lnTo>
                    <a:pt x="9950" y="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3" name="Google Shape;31283;p57"/>
            <p:cNvSpPr/>
            <p:nvPr/>
          </p:nvSpPr>
          <p:spPr>
            <a:xfrm>
              <a:off x="2619825" y="2354675"/>
              <a:ext cx="251900" cy="1991750"/>
            </a:xfrm>
            <a:custGeom>
              <a:avLst/>
              <a:gdLst/>
              <a:ahLst/>
              <a:cxnLst/>
              <a:rect l="l" t="t" r="r" b="b"/>
              <a:pathLst>
                <a:path w="10076" h="79670" extrusionOk="0">
                  <a:moveTo>
                    <a:pt x="0" y="0"/>
                  </a:moveTo>
                  <a:lnTo>
                    <a:pt x="1429" y="79374"/>
                  </a:lnTo>
                  <a:cubicBezTo>
                    <a:pt x="2549" y="79576"/>
                    <a:pt x="4274" y="79670"/>
                    <a:pt x="6002" y="79670"/>
                  </a:cubicBezTo>
                  <a:cubicBezTo>
                    <a:pt x="7482" y="79670"/>
                    <a:pt x="8966" y="79601"/>
                    <a:pt x="10075" y="79474"/>
                  </a:cubicBezTo>
                  <a:cubicBezTo>
                    <a:pt x="10075" y="74261"/>
                    <a:pt x="3684" y="6968"/>
                    <a:pt x="3283" y="1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4" name="Google Shape;31284;p57"/>
            <p:cNvSpPr/>
            <p:nvPr/>
          </p:nvSpPr>
          <p:spPr>
            <a:xfrm>
              <a:off x="2300900" y="2350275"/>
              <a:ext cx="271950" cy="2005275"/>
            </a:xfrm>
            <a:custGeom>
              <a:avLst/>
              <a:gdLst/>
              <a:ahLst/>
              <a:cxnLst/>
              <a:rect l="l" t="t" r="r" b="b"/>
              <a:pathLst>
                <a:path w="10878" h="80211" extrusionOk="0">
                  <a:moveTo>
                    <a:pt x="10878" y="1"/>
                  </a:moveTo>
                  <a:lnTo>
                    <a:pt x="7594" y="326"/>
                  </a:lnTo>
                  <a:lnTo>
                    <a:pt x="4461" y="602"/>
                  </a:lnTo>
                  <a:cubicBezTo>
                    <a:pt x="4461" y="602"/>
                    <a:pt x="4461" y="677"/>
                    <a:pt x="4436" y="778"/>
                  </a:cubicBezTo>
                  <a:cubicBezTo>
                    <a:pt x="4211" y="4662"/>
                    <a:pt x="0" y="73435"/>
                    <a:pt x="1078" y="80202"/>
                  </a:cubicBezTo>
                  <a:cubicBezTo>
                    <a:pt x="1585" y="80207"/>
                    <a:pt x="2099" y="80210"/>
                    <a:pt x="2621" y="80210"/>
                  </a:cubicBezTo>
                  <a:cubicBezTo>
                    <a:pt x="4419" y="80210"/>
                    <a:pt x="6297" y="80173"/>
                    <a:pt x="8221" y="80076"/>
                  </a:cubicBezTo>
                  <a:lnTo>
                    <a:pt x="10878" y="1"/>
                  </a:ln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5" name="Google Shape;31285;p57"/>
            <p:cNvSpPr/>
            <p:nvPr/>
          </p:nvSpPr>
          <p:spPr>
            <a:xfrm>
              <a:off x="2323450" y="2341500"/>
              <a:ext cx="495650" cy="2028500"/>
            </a:xfrm>
            <a:custGeom>
              <a:avLst/>
              <a:gdLst/>
              <a:ahLst/>
              <a:cxnLst/>
              <a:rect l="l" t="t" r="r" b="b"/>
              <a:pathLst>
                <a:path w="19826" h="81140" extrusionOk="0">
                  <a:moveTo>
                    <a:pt x="15289" y="1"/>
                  </a:moveTo>
                  <a:lnTo>
                    <a:pt x="11780" y="327"/>
                  </a:lnTo>
                  <a:lnTo>
                    <a:pt x="11053" y="402"/>
                  </a:lnTo>
                  <a:lnTo>
                    <a:pt x="10126" y="477"/>
                  </a:lnTo>
                  <a:lnTo>
                    <a:pt x="8572" y="627"/>
                  </a:lnTo>
                  <a:lnTo>
                    <a:pt x="4437" y="1028"/>
                  </a:lnTo>
                  <a:cubicBezTo>
                    <a:pt x="4437" y="1028"/>
                    <a:pt x="1" y="75289"/>
                    <a:pt x="1304" y="80678"/>
                  </a:cubicBezTo>
                  <a:cubicBezTo>
                    <a:pt x="2657" y="80903"/>
                    <a:pt x="4537" y="81029"/>
                    <a:pt x="6592" y="81104"/>
                  </a:cubicBezTo>
                  <a:cubicBezTo>
                    <a:pt x="7248" y="81122"/>
                    <a:pt x="7916" y="81139"/>
                    <a:pt x="8588" y="81139"/>
                  </a:cubicBezTo>
                  <a:cubicBezTo>
                    <a:pt x="8866" y="81139"/>
                    <a:pt x="9145" y="81136"/>
                    <a:pt x="9424" y="81129"/>
                  </a:cubicBezTo>
                  <a:cubicBezTo>
                    <a:pt x="10301" y="81129"/>
                    <a:pt x="11153" y="81104"/>
                    <a:pt x="12006" y="81079"/>
                  </a:cubicBezTo>
                  <a:cubicBezTo>
                    <a:pt x="12858" y="81029"/>
                    <a:pt x="13685" y="80979"/>
                    <a:pt x="14487" y="80903"/>
                  </a:cubicBezTo>
                  <a:cubicBezTo>
                    <a:pt x="16517" y="80728"/>
                    <a:pt x="18346" y="80678"/>
                    <a:pt x="19600" y="80227"/>
                  </a:cubicBezTo>
                  <a:cubicBezTo>
                    <a:pt x="19825" y="78773"/>
                    <a:pt x="15289" y="1"/>
                    <a:pt x="15289" y="1"/>
                  </a:cubicBez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6" name="Google Shape;31286;p57"/>
            <p:cNvSpPr/>
            <p:nvPr/>
          </p:nvSpPr>
          <p:spPr>
            <a:xfrm>
              <a:off x="2488250" y="2328975"/>
              <a:ext cx="135350" cy="2041000"/>
            </a:xfrm>
            <a:custGeom>
              <a:avLst/>
              <a:gdLst/>
              <a:ahLst/>
              <a:cxnLst/>
              <a:rect l="l" t="t" r="r" b="b"/>
              <a:pathLst>
                <a:path w="5414" h="81640" extrusionOk="0">
                  <a:moveTo>
                    <a:pt x="3509" y="1"/>
                  </a:moveTo>
                  <a:lnTo>
                    <a:pt x="2807" y="26"/>
                  </a:lnTo>
                  <a:lnTo>
                    <a:pt x="0" y="81605"/>
                  </a:lnTo>
                  <a:cubicBezTo>
                    <a:pt x="789" y="81628"/>
                    <a:pt x="1597" y="81640"/>
                    <a:pt x="2413" y="81640"/>
                  </a:cubicBezTo>
                  <a:cubicBezTo>
                    <a:pt x="3412" y="81640"/>
                    <a:pt x="4420" y="81621"/>
                    <a:pt x="5414" y="81580"/>
                  </a:cubicBezTo>
                  <a:lnTo>
                    <a:pt x="3534" y="978"/>
                  </a:lnTo>
                  <a:lnTo>
                    <a:pt x="3509" y="1"/>
                  </a:ln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7" name="Google Shape;31287;p57"/>
            <p:cNvSpPr/>
            <p:nvPr/>
          </p:nvSpPr>
          <p:spPr>
            <a:xfrm>
              <a:off x="2550900" y="2329600"/>
              <a:ext cx="134725" cy="2040150"/>
            </a:xfrm>
            <a:custGeom>
              <a:avLst/>
              <a:gdLst/>
              <a:ahLst/>
              <a:cxnLst/>
              <a:rect l="l" t="t" r="r" b="b"/>
              <a:pathLst>
                <a:path w="5389" h="81606" extrusionOk="0">
                  <a:moveTo>
                    <a:pt x="1980" y="1"/>
                  </a:moveTo>
                  <a:lnTo>
                    <a:pt x="1955" y="878"/>
                  </a:lnTo>
                  <a:lnTo>
                    <a:pt x="1955" y="1128"/>
                  </a:lnTo>
                  <a:lnTo>
                    <a:pt x="0" y="81605"/>
                  </a:lnTo>
                  <a:lnTo>
                    <a:pt x="326" y="81605"/>
                  </a:lnTo>
                  <a:cubicBezTo>
                    <a:pt x="1203" y="81605"/>
                    <a:pt x="2055" y="81580"/>
                    <a:pt x="2908" y="81555"/>
                  </a:cubicBezTo>
                  <a:cubicBezTo>
                    <a:pt x="3760" y="81505"/>
                    <a:pt x="4587" y="81455"/>
                    <a:pt x="5389" y="81379"/>
                  </a:cubicBezTo>
                  <a:lnTo>
                    <a:pt x="2682" y="803"/>
                  </a:lnTo>
                  <a:lnTo>
                    <a:pt x="2657" y="101"/>
                  </a:lnTo>
                  <a:lnTo>
                    <a:pt x="1980" y="1"/>
                  </a:ln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8" name="Google Shape;31288;p57"/>
            <p:cNvSpPr/>
            <p:nvPr/>
          </p:nvSpPr>
          <p:spPr>
            <a:xfrm>
              <a:off x="2513925" y="2328975"/>
              <a:ext cx="149775" cy="2043375"/>
            </a:xfrm>
            <a:custGeom>
              <a:avLst/>
              <a:gdLst/>
              <a:ahLst/>
              <a:cxnLst/>
              <a:rect l="l" t="t" r="r" b="b"/>
              <a:pathLst>
                <a:path w="5991" h="81735" extrusionOk="0">
                  <a:moveTo>
                    <a:pt x="2031" y="1"/>
                  </a:moveTo>
                  <a:lnTo>
                    <a:pt x="1" y="81655"/>
                  </a:lnTo>
                  <a:cubicBezTo>
                    <a:pt x="864" y="81710"/>
                    <a:pt x="1697" y="81735"/>
                    <a:pt x="2479" y="81735"/>
                  </a:cubicBezTo>
                  <a:cubicBezTo>
                    <a:pt x="3852" y="81735"/>
                    <a:pt x="5064" y="81658"/>
                    <a:pt x="5991" y="81530"/>
                  </a:cubicBezTo>
                  <a:lnTo>
                    <a:pt x="5790" y="75239"/>
                  </a:lnTo>
                  <a:lnTo>
                    <a:pt x="3534" y="26"/>
                  </a:lnTo>
                  <a:lnTo>
                    <a:pt x="2031" y="1"/>
                  </a:ln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9" name="Google Shape;31289;p57"/>
            <p:cNvSpPr/>
            <p:nvPr/>
          </p:nvSpPr>
          <p:spPr>
            <a:xfrm>
              <a:off x="1750775" y="1717875"/>
              <a:ext cx="322075" cy="693200"/>
            </a:xfrm>
            <a:custGeom>
              <a:avLst/>
              <a:gdLst/>
              <a:ahLst/>
              <a:cxnLst/>
              <a:rect l="l" t="t" r="r" b="b"/>
              <a:pathLst>
                <a:path w="12883" h="27728" extrusionOk="0">
                  <a:moveTo>
                    <a:pt x="9101" y="0"/>
                  </a:moveTo>
                  <a:cubicBezTo>
                    <a:pt x="8182" y="0"/>
                    <a:pt x="4776" y="3936"/>
                    <a:pt x="4562" y="5246"/>
                  </a:cubicBezTo>
                  <a:cubicBezTo>
                    <a:pt x="2206" y="19908"/>
                    <a:pt x="0" y="27352"/>
                    <a:pt x="877" y="27728"/>
                  </a:cubicBezTo>
                  <a:cubicBezTo>
                    <a:pt x="3233" y="27151"/>
                    <a:pt x="10652" y="16475"/>
                    <a:pt x="10652" y="16475"/>
                  </a:cubicBezTo>
                  <a:cubicBezTo>
                    <a:pt x="10652" y="16475"/>
                    <a:pt x="12882" y="2490"/>
                    <a:pt x="9223" y="33"/>
                  </a:cubicBezTo>
                  <a:cubicBezTo>
                    <a:pt x="9190" y="11"/>
                    <a:pt x="9149" y="0"/>
                    <a:pt x="9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0" name="Google Shape;31290;p57"/>
            <p:cNvSpPr/>
            <p:nvPr/>
          </p:nvSpPr>
          <p:spPr>
            <a:xfrm>
              <a:off x="3110425" y="1128200"/>
              <a:ext cx="298900" cy="895650"/>
            </a:xfrm>
            <a:custGeom>
              <a:avLst/>
              <a:gdLst/>
              <a:ahLst/>
              <a:cxnLst/>
              <a:rect l="l" t="t" r="r" b="b"/>
              <a:pathLst>
                <a:path w="11956" h="35826" extrusionOk="0">
                  <a:moveTo>
                    <a:pt x="4399" y="0"/>
                  </a:moveTo>
                  <a:cubicBezTo>
                    <a:pt x="3408" y="0"/>
                    <a:pt x="2419" y="532"/>
                    <a:pt x="1655" y="1690"/>
                  </a:cubicBezTo>
                  <a:cubicBezTo>
                    <a:pt x="0" y="4197"/>
                    <a:pt x="3259" y="20964"/>
                    <a:pt x="3259" y="20964"/>
                  </a:cubicBezTo>
                  <a:cubicBezTo>
                    <a:pt x="3259" y="20964"/>
                    <a:pt x="5640" y="33495"/>
                    <a:pt x="6391" y="35826"/>
                  </a:cubicBezTo>
                  <a:cubicBezTo>
                    <a:pt x="10351" y="30688"/>
                    <a:pt x="11955" y="9059"/>
                    <a:pt x="7519" y="2016"/>
                  </a:cubicBezTo>
                  <a:cubicBezTo>
                    <a:pt x="6710" y="722"/>
                    <a:pt x="5553" y="0"/>
                    <a:pt x="4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1" name="Google Shape;31291;p57"/>
            <p:cNvSpPr/>
            <p:nvPr/>
          </p:nvSpPr>
          <p:spPr>
            <a:xfrm>
              <a:off x="2735725" y="1155975"/>
              <a:ext cx="605725" cy="562800"/>
            </a:xfrm>
            <a:custGeom>
              <a:avLst/>
              <a:gdLst/>
              <a:ahLst/>
              <a:cxnLst/>
              <a:rect l="l" t="t" r="r" b="b"/>
              <a:pathLst>
                <a:path w="24229" h="22512" extrusionOk="0">
                  <a:moveTo>
                    <a:pt x="18198" y="1"/>
                  </a:moveTo>
                  <a:cubicBezTo>
                    <a:pt x="17929" y="1"/>
                    <a:pt x="17770" y="3"/>
                    <a:pt x="17770" y="3"/>
                  </a:cubicBezTo>
                  <a:lnTo>
                    <a:pt x="1" y="12935"/>
                  </a:lnTo>
                  <a:lnTo>
                    <a:pt x="6567" y="22509"/>
                  </a:lnTo>
                  <a:cubicBezTo>
                    <a:pt x="6567" y="22511"/>
                    <a:pt x="6568" y="22512"/>
                    <a:pt x="6569" y="22512"/>
                  </a:cubicBezTo>
                  <a:cubicBezTo>
                    <a:pt x="6785" y="22512"/>
                    <a:pt x="24087" y="4813"/>
                    <a:pt x="24186" y="980"/>
                  </a:cubicBezTo>
                  <a:cubicBezTo>
                    <a:pt x="24229" y="72"/>
                    <a:pt x="19639" y="1"/>
                    <a:pt x="18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2" name="Google Shape;31292;p57"/>
            <p:cNvSpPr/>
            <p:nvPr/>
          </p:nvSpPr>
          <p:spPr>
            <a:xfrm>
              <a:off x="3028975" y="708375"/>
              <a:ext cx="331475" cy="503000"/>
            </a:xfrm>
            <a:custGeom>
              <a:avLst/>
              <a:gdLst/>
              <a:ahLst/>
              <a:cxnLst/>
              <a:rect l="l" t="t" r="r" b="b"/>
              <a:pathLst>
                <a:path w="13259" h="20120" extrusionOk="0">
                  <a:moveTo>
                    <a:pt x="2552" y="0"/>
                  </a:moveTo>
                  <a:cubicBezTo>
                    <a:pt x="2173" y="0"/>
                    <a:pt x="1149" y="172"/>
                    <a:pt x="0" y="1817"/>
                  </a:cubicBezTo>
                  <a:cubicBezTo>
                    <a:pt x="1303" y="3320"/>
                    <a:pt x="5314" y="19561"/>
                    <a:pt x="5314" y="19561"/>
                  </a:cubicBezTo>
                  <a:cubicBezTo>
                    <a:pt x="5314" y="19561"/>
                    <a:pt x="7496" y="20120"/>
                    <a:pt x="9462" y="20120"/>
                  </a:cubicBezTo>
                  <a:cubicBezTo>
                    <a:pt x="10853" y="20120"/>
                    <a:pt x="12134" y="19840"/>
                    <a:pt x="12456" y="18884"/>
                  </a:cubicBezTo>
                  <a:cubicBezTo>
                    <a:pt x="13258" y="16604"/>
                    <a:pt x="2707" y="12"/>
                    <a:pt x="2707" y="12"/>
                  </a:cubicBezTo>
                  <a:cubicBezTo>
                    <a:pt x="2707" y="12"/>
                    <a:pt x="2652" y="0"/>
                    <a:pt x="2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3" name="Google Shape;31293;p57"/>
            <p:cNvSpPr/>
            <p:nvPr/>
          </p:nvSpPr>
          <p:spPr>
            <a:xfrm>
              <a:off x="2738250" y="1168575"/>
              <a:ext cx="664800" cy="857175"/>
            </a:xfrm>
            <a:custGeom>
              <a:avLst/>
              <a:gdLst/>
              <a:ahLst/>
              <a:cxnLst/>
              <a:rect l="l" t="t" r="r" b="b"/>
              <a:pathLst>
                <a:path w="26592" h="34287" extrusionOk="0">
                  <a:moveTo>
                    <a:pt x="16592" y="0"/>
                  </a:moveTo>
                  <a:cubicBezTo>
                    <a:pt x="15288" y="1354"/>
                    <a:pt x="12506" y="2231"/>
                    <a:pt x="11980" y="3208"/>
                  </a:cubicBezTo>
                  <a:cubicBezTo>
                    <a:pt x="11654" y="3760"/>
                    <a:pt x="6191" y="7619"/>
                    <a:pt x="0" y="11554"/>
                  </a:cubicBezTo>
                  <a:lnTo>
                    <a:pt x="8371" y="20351"/>
                  </a:lnTo>
                  <a:cubicBezTo>
                    <a:pt x="8753" y="19785"/>
                    <a:pt x="9209" y="19534"/>
                    <a:pt x="9720" y="19534"/>
                  </a:cubicBezTo>
                  <a:cubicBezTo>
                    <a:pt x="13102" y="19534"/>
                    <a:pt x="18877" y="30541"/>
                    <a:pt x="21228" y="34286"/>
                  </a:cubicBezTo>
                  <a:cubicBezTo>
                    <a:pt x="26592" y="24386"/>
                    <a:pt x="17018" y="5514"/>
                    <a:pt x="16592" y="0"/>
                  </a:cubicBezTo>
                  <a:close/>
                </a:path>
              </a:pathLst>
            </a:custGeom>
            <a:solidFill>
              <a:srgbClr val="373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4" name="Google Shape;31294;p57"/>
            <p:cNvSpPr/>
            <p:nvPr/>
          </p:nvSpPr>
          <p:spPr>
            <a:xfrm>
              <a:off x="1863550" y="1582725"/>
              <a:ext cx="502525" cy="378600"/>
            </a:xfrm>
            <a:custGeom>
              <a:avLst/>
              <a:gdLst/>
              <a:ahLst/>
              <a:cxnLst/>
              <a:rect l="l" t="t" r="r" b="b"/>
              <a:pathLst>
                <a:path w="20101" h="15144" extrusionOk="0">
                  <a:moveTo>
                    <a:pt x="13509" y="1"/>
                  </a:moveTo>
                  <a:cubicBezTo>
                    <a:pt x="13509" y="1"/>
                    <a:pt x="702" y="9424"/>
                    <a:pt x="427" y="11003"/>
                  </a:cubicBezTo>
                  <a:cubicBezTo>
                    <a:pt x="126" y="12607"/>
                    <a:pt x="0" y="14512"/>
                    <a:pt x="677" y="14688"/>
                  </a:cubicBezTo>
                  <a:cubicBezTo>
                    <a:pt x="1036" y="14798"/>
                    <a:pt x="2420" y="15144"/>
                    <a:pt x="4107" y="15144"/>
                  </a:cubicBezTo>
                  <a:cubicBezTo>
                    <a:pt x="5483" y="15144"/>
                    <a:pt x="7061" y="14913"/>
                    <a:pt x="8447" y="14136"/>
                  </a:cubicBezTo>
                  <a:cubicBezTo>
                    <a:pt x="11554" y="12407"/>
                    <a:pt x="20101" y="6542"/>
                    <a:pt x="20101" y="6542"/>
                  </a:cubicBezTo>
                  <a:lnTo>
                    <a:pt x="135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5" name="Google Shape;31295;p57"/>
            <p:cNvSpPr/>
            <p:nvPr/>
          </p:nvSpPr>
          <p:spPr>
            <a:xfrm>
              <a:off x="2198125" y="1474950"/>
              <a:ext cx="746900" cy="1005300"/>
            </a:xfrm>
            <a:custGeom>
              <a:avLst/>
              <a:gdLst/>
              <a:ahLst/>
              <a:cxnLst/>
              <a:rect l="l" t="t" r="r" b="b"/>
              <a:pathLst>
                <a:path w="29876" h="40212" extrusionOk="0">
                  <a:moveTo>
                    <a:pt x="21630" y="1"/>
                  </a:moveTo>
                  <a:cubicBezTo>
                    <a:pt x="20728" y="277"/>
                    <a:pt x="19324" y="803"/>
                    <a:pt x="17720" y="903"/>
                  </a:cubicBezTo>
                  <a:lnTo>
                    <a:pt x="16091" y="17495"/>
                  </a:lnTo>
                  <a:lnTo>
                    <a:pt x="8773" y="778"/>
                  </a:lnTo>
                  <a:cubicBezTo>
                    <a:pt x="8771" y="773"/>
                    <a:pt x="8763" y="770"/>
                    <a:pt x="8749" y="770"/>
                  </a:cubicBezTo>
                  <a:cubicBezTo>
                    <a:pt x="8357" y="770"/>
                    <a:pt x="3362" y="2722"/>
                    <a:pt x="1" y="4487"/>
                  </a:cubicBezTo>
                  <a:cubicBezTo>
                    <a:pt x="3510" y="9425"/>
                    <a:pt x="3585" y="37996"/>
                    <a:pt x="3585" y="37996"/>
                  </a:cubicBezTo>
                  <a:cubicBezTo>
                    <a:pt x="3585" y="37996"/>
                    <a:pt x="10242" y="40211"/>
                    <a:pt x="18316" y="40211"/>
                  </a:cubicBezTo>
                  <a:cubicBezTo>
                    <a:pt x="21893" y="40211"/>
                    <a:pt x="25747" y="39777"/>
                    <a:pt x="29425" y="38522"/>
                  </a:cubicBezTo>
                  <a:cubicBezTo>
                    <a:pt x="28046" y="33084"/>
                    <a:pt x="29876" y="8522"/>
                    <a:pt x="29876" y="8522"/>
                  </a:cubicBezTo>
                  <a:lnTo>
                    <a:pt x="21630" y="1"/>
                  </a:lnTo>
                  <a:close/>
                </a:path>
              </a:pathLst>
            </a:custGeom>
            <a:solidFill>
              <a:srgbClr val="4444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6" name="Google Shape;31296;p57"/>
            <p:cNvSpPr/>
            <p:nvPr/>
          </p:nvSpPr>
          <p:spPr>
            <a:xfrm>
              <a:off x="2413675" y="1365950"/>
              <a:ext cx="238125" cy="257525"/>
            </a:xfrm>
            <a:custGeom>
              <a:avLst/>
              <a:gdLst/>
              <a:ahLst/>
              <a:cxnLst/>
              <a:rect l="l" t="t" r="r" b="b"/>
              <a:pathLst>
                <a:path w="9525" h="10301" extrusionOk="0">
                  <a:moveTo>
                    <a:pt x="8522" y="0"/>
                  </a:moveTo>
                  <a:cubicBezTo>
                    <a:pt x="8346" y="50"/>
                    <a:pt x="8146" y="100"/>
                    <a:pt x="7945" y="150"/>
                  </a:cubicBezTo>
                  <a:cubicBezTo>
                    <a:pt x="7047" y="323"/>
                    <a:pt x="5823" y="380"/>
                    <a:pt x="4605" y="380"/>
                  </a:cubicBezTo>
                  <a:cubicBezTo>
                    <a:pt x="2292" y="380"/>
                    <a:pt x="1" y="175"/>
                    <a:pt x="1" y="175"/>
                  </a:cubicBezTo>
                  <a:cubicBezTo>
                    <a:pt x="1" y="175"/>
                    <a:pt x="1" y="226"/>
                    <a:pt x="1" y="326"/>
                  </a:cubicBezTo>
                  <a:cubicBezTo>
                    <a:pt x="76" y="977"/>
                    <a:pt x="377" y="3759"/>
                    <a:pt x="251" y="5288"/>
                  </a:cubicBezTo>
                  <a:cubicBezTo>
                    <a:pt x="2056" y="8421"/>
                    <a:pt x="5464" y="10301"/>
                    <a:pt x="5464" y="10301"/>
                  </a:cubicBezTo>
                  <a:cubicBezTo>
                    <a:pt x="5464" y="10301"/>
                    <a:pt x="9524" y="5664"/>
                    <a:pt x="9374" y="5464"/>
                  </a:cubicBezTo>
                  <a:cubicBezTo>
                    <a:pt x="9224" y="5263"/>
                    <a:pt x="8973" y="4637"/>
                    <a:pt x="8773" y="3835"/>
                  </a:cubicBezTo>
                  <a:cubicBezTo>
                    <a:pt x="8522" y="2832"/>
                    <a:pt x="8321" y="1554"/>
                    <a:pt x="8447" y="526"/>
                  </a:cubicBezTo>
                  <a:cubicBezTo>
                    <a:pt x="8447" y="351"/>
                    <a:pt x="8472" y="175"/>
                    <a:pt x="85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7" name="Google Shape;31297;p57"/>
            <p:cNvSpPr/>
            <p:nvPr/>
          </p:nvSpPr>
          <p:spPr>
            <a:xfrm>
              <a:off x="2412425" y="1365950"/>
              <a:ext cx="220575" cy="105825"/>
            </a:xfrm>
            <a:custGeom>
              <a:avLst/>
              <a:gdLst/>
              <a:ahLst/>
              <a:cxnLst/>
              <a:rect l="l" t="t" r="r" b="b"/>
              <a:pathLst>
                <a:path w="8823" h="4233" extrusionOk="0">
                  <a:moveTo>
                    <a:pt x="8572" y="0"/>
                  </a:moveTo>
                  <a:cubicBezTo>
                    <a:pt x="8396" y="50"/>
                    <a:pt x="8196" y="100"/>
                    <a:pt x="7995" y="150"/>
                  </a:cubicBezTo>
                  <a:cubicBezTo>
                    <a:pt x="7163" y="299"/>
                    <a:pt x="6036" y="350"/>
                    <a:pt x="4887" y="350"/>
                  </a:cubicBezTo>
                  <a:cubicBezTo>
                    <a:pt x="2751" y="350"/>
                    <a:pt x="538" y="174"/>
                    <a:pt x="0" y="125"/>
                  </a:cubicBezTo>
                  <a:lnTo>
                    <a:pt x="0" y="125"/>
                  </a:lnTo>
                  <a:cubicBezTo>
                    <a:pt x="26" y="201"/>
                    <a:pt x="51" y="251"/>
                    <a:pt x="51" y="326"/>
                  </a:cubicBezTo>
                  <a:cubicBezTo>
                    <a:pt x="326" y="1128"/>
                    <a:pt x="1028" y="2055"/>
                    <a:pt x="1655" y="2531"/>
                  </a:cubicBezTo>
                  <a:cubicBezTo>
                    <a:pt x="2252" y="2975"/>
                    <a:pt x="4419" y="4232"/>
                    <a:pt x="6733" y="4232"/>
                  </a:cubicBezTo>
                  <a:cubicBezTo>
                    <a:pt x="7429" y="4232"/>
                    <a:pt x="8139" y="4119"/>
                    <a:pt x="8823" y="3835"/>
                  </a:cubicBezTo>
                  <a:cubicBezTo>
                    <a:pt x="8572" y="2832"/>
                    <a:pt x="8371" y="1554"/>
                    <a:pt x="8497" y="526"/>
                  </a:cubicBezTo>
                  <a:cubicBezTo>
                    <a:pt x="8497" y="351"/>
                    <a:pt x="8522" y="175"/>
                    <a:pt x="85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8" name="Google Shape;31298;p57"/>
            <p:cNvSpPr/>
            <p:nvPr/>
          </p:nvSpPr>
          <p:spPr>
            <a:xfrm>
              <a:off x="2360425" y="998300"/>
              <a:ext cx="347775" cy="456375"/>
            </a:xfrm>
            <a:custGeom>
              <a:avLst/>
              <a:gdLst/>
              <a:ahLst/>
              <a:cxnLst/>
              <a:rect l="l" t="t" r="r" b="b"/>
              <a:pathLst>
                <a:path w="13911" h="18255" extrusionOk="0">
                  <a:moveTo>
                    <a:pt x="7153" y="1"/>
                  </a:moveTo>
                  <a:cubicBezTo>
                    <a:pt x="3970" y="1"/>
                    <a:pt x="377" y="1627"/>
                    <a:pt x="75" y="4355"/>
                  </a:cubicBezTo>
                  <a:cubicBezTo>
                    <a:pt x="0" y="5057"/>
                    <a:pt x="1955" y="14205"/>
                    <a:pt x="2106" y="14756"/>
                  </a:cubicBezTo>
                  <a:cubicBezTo>
                    <a:pt x="2355" y="15664"/>
                    <a:pt x="6116" y="18255"/>
                    <a:pt x="8946" y="18255"/>
                  </a:cubicBezTo>
                  <a:cubicBezTo>
                    <a:pt x="9243" y="18255"/>
                    <a:pt x="9529" y="18226"/>
                    <a:pt x="9800" y="18165"/>
                  </a:cubicBezTo>
                  <a:cubicBezTo>
                    <a:pt x="12331" y="17613"/>
                    <a:pt x="13534" y="14531"/>
                    <a:pt x="13685" y="13378"/>
                  </a:cubicBezTo>
                  <a:cubicBezTo>
                    <a:pt x="13910" y="11398"/>
                    <a:pt x="12055" y="2927"/>
                    <a:pt x="12055" y="2927"/>
                  </a:cubicBezTo>
                  <a:cubicBezTo>
                    <a:pt x="11670" y="904"/>
                    <a:pt x="9525" y="1"/>
                    <a:pt x="71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9" name="Google Shape;31299;p57"/>
            <p:cNvSpPr/>
            <p:nvPr/>
          </p:nvSpPr>
          <p:spPr>
            <a:xfrm>
              <a:off x="2294000" y="969700"/>
              <a:ext cx="401025" cy="310425"/>
            </a:xfrm>
            <a:custGeom>
              <a:avLst/>
              <a:gdLst/>
              <a:ahLst/>
              <a:cxnLst/>
              <a:rect l="l" t="t" r="r" b="b"/>
              <a:pathLst>
                <a:path w="16041" h="12417" extrusionOk="0">
                  <a:moveTo>
                    <a:pt x="12672" y="1"/>
                  </a:moveTo>
                  <a:cubicBezTo>
                    <a:pt x="12435" y="1"/>
                    <a:pt x="12188" y="20"/>
                    <a:pt x="11930" y="60"/>
                  </a:cubicBezTo>
                  <a:cubicBezTo>
                    <a:pt x="10803" y="236"/>
                    <a:pt x="9650" y="737"/>
                    <a:pt x="8522" y="938"/>
                  </a:cubicBezTo>
                  <a:cubicBezTo>
                    <a:pt x="8179" y="998"/>
                    <a:pt x="7850" y="1019"/>
                    <a:pt x="7527" y="1019"/>
                  </a:cubicBezTo>
                  <a:cubicBezTo>
                    <a:pt x="6816" y="1019"/>
                    <a:pt x="6132" y="918"/>
                    <a:pt x="5383" y="918"/>
                  </a:cubicBezTo>
                  <a:cubicBezTo>
                    <a:pt x="5205" y="918"/>
                    <a:pt x="5024" y="924"/>
                    <a:pt x="4838" y="938"/>
                  </a:cubicBezTo>
                  <a:cubicBezTo>
                    <a:pt x="3534" y="1013"/>
                    <a:pt x="2331" y="1339"/>
                    <a:pt x="1404" y="2291"/>
                  </a:cubicBezTo>
                  <a:cubicBezTo>
                    <a:pt x="402" y="3319"/>
                    <a:pt x="1" y="4923"/>
                    <a:pt x="201" y="6351"/>
                  </a:cubicBezTo>
                  <a:cubicBezTo>
                    <a:pt x="377" y="7780"/>
                    <a:pt x="1053" y="9584"/>
                    <a:pt x="2156" y="10512"/>
                  </a:cubicBezTo>
                  <a:cubicBezTo>
                    <a:pt x="3309" y="11489"/>
                    <a:pt x="2808" y="11213"/>
                    <a:pt x="3610" y="12416"/>
                  </a:cubicBezTo>
                  <a:cubicBezTo>
                    <a:pt x="3885" y="12116"/>
                    <a:pt x="4863" y="11790"/>
                    <a:pt x="5138" y="11514"/>
                  </a:cubicBezTo>
                  <a:cubicBezTo>
                    <a:pt x="4913" y="10386"/>
                    <a:pt x="4938" y="10236"/>
                    <a:pt x="5063" y="9108"/>
                  </a:cubicBezTo>
                  <a:cubicBezTo>
                    <a:pt x="5189" y="7955"/>
                    <a:pt x="5865" y="6953"/>
                    <a:pt x="6843" y="6351"/>
                  </a:cubicBezTo>
                  <a:cubicBezTo>
                    <a:pt x="7344" y="6025"/>
                    <a:pt x="7971" y="5875"/>
                    <a:pt x="8497" y="5574"/>
                  </a:cubicBezTo>
                  <a:cubicBezTo>
                    <a:pt x="9048" y="5299"/>
                    <a:pt x="9550" y="4822"/>
                    <a:pt x="9600" y="4221"/>
                  </a:cubicBezTo>
                  <a:cubicBezTo>
                    <a:pt x="10389" y="4598"/>
                    <a:pt x="11543" y="4751"/>
                    <a:pt x="12618" y="4751"/>
                  </a:cubicBezTo>
                  <a:cubicBezTo>
                    <a:pt x="13898" y="4751"/>
                    <a:pt x="15064" y="4534"/>
                    <a:pt x="15364" y="4221"/>
                  </a:cubicBezTo>
                  <a:cubicBezTo>
                    <a:pt x="15991" y="3594"/>
                    <a:pt x="16041" y="2592"/>
                    <a:pt x="15690" y="1740"/>
                  </a:cubicBezTo>
                  <a:cubicBezTo>
                    <a:pt x="15278" y="786"/>
                    <a:pt x="14191" y="1"/>
                    <a:pt x="12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0" name="Google Shape;31300;p57"/>
            <p:cNvSpPr/>
            <p:nvPr/>
          </p:nvSpPr>
          <p:spPr>
            <a:xfrm>
              <a:off x="2333475" y="1233575"/>
              <a:ext cx="77100" cy="104850"/>
            </a:xfrm>
            <a:custGeom>
              <a:avLst/>
              <a:gdLst/>
              <a:ahLst/>
              <a:cxnLst/>
              <a:rect l="l" t="t" r="r" b="b"/>
              <a:pathLst>
                <a:path w="3084" h="4194" extrusionOk="0">
                  <a:moveTo>
                    <a:pt x="1437" y="0"/>
                  </a:moveTo>
                  <a:cubicBezTo>
                    <a:pt x="1314" y="0"/>
                    <a:pt x="1192" y="19"/>
                    <a:pt x="1078" y="57"/>
                  </a:cubicBezTo>
                  <a:cubicBezTo>
                    <a:pt x="602" y="207"/>
                    <a:pt x="251" y="633"/>
                    <a:pt x="126" y="1110"/>
                  </a:cubicBezTo>
                  <a:cubicBezTo>
                    <a:pt x="1" y="1586"/>
                    <a:pt x="51" y="2087"/>
                    <a:pt x="226" y="2563"/>
                  </a:cubicBezTo>
                  <a:cubicBezTo>
                    <a:pt x="427" y="3140"/>
                    <a:pt x="803" y="3666"/>
                    <a:pt x="1354" y="3942"/>
                  </a:cubicBezTo>
                  <a:cubicBezTo>
                    <a:pt x="1639" y="4104"/>
                    <a:pt x="1968" y="4194"/>
                    <a:pt x="2293" y="4194"/>
                  </a:cubicBezTo>
                  <a:cubicBezTo>
                    <a:pt x="2569" y="4194"/>
                    <a:pt x="2842" y="4130"/>
                    <a:pt x="3083" y="3992"/>
                  </a:cubicBezTo>
                  <a:cubicBezTo>
                    <a:pt x="3008" y="3014"/>
                    <a:pt x="2507" y="709"/>
                    <a:pt x="2356" y="483"/>
                  </a:cubicBezTo>
                  <a:cubicBezTo>
                    <a:pt x="2169" y="165"/>
                    <a:pt x="1800" y="0"/>
                    <a:pt x="14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1" name="Google Shape;31301;p57"/>
            <p:cNvSpPr/>
            <p:nvPr/>
          </p:nvSpPr>
          <p:spPr>
            <a:xfrm>
              <a:off x="2344750" y="1250850"/>
              <a:ext cx="57050" cy="71575"/>
            </a:xfrm>
            <a:custGeom>
              <a:avLst/>
              <a:gdLst/>
              <a:ahLst/>
              <a:cxnLst/>
              <a:rect l="l" t="t" r="r" b="b"/>
              <a:pathLst>
                <a:path w="2282" h="2863" extrusionOk="0">
                  <a:moveTo>
                    <a:pt x="1011" y="1"/>
                  </a:moveTo>
                  <a:cubicBezTo>
                    <a:pt x="914" y="1"/>
                    <a:pt x="817" y="15"/>
                    <a:pt x="727" y="43"/>
                  </a:cubicBezTo>
                  <a:cubicBezTo>
                    <a:pt x="427" y="143"/>
                    <a:pt x="176" y="444"/>
                    <a:pt x="101" y="769"/>
                  </a:cubicBezTo>
                  <a:cubicBezTo>
                    <a:pt x="1" y="1095"/>
                    <a:pt x="51" y="1421"/>
                    <a:pt x="151" y="1747"/>
                  </a:cubicBezTo>
                  <a:cubicBezTo>
                    <a:pt x="301" y="2148"/>
                    <a:pt x="552" y="2499"/>
                    <a:pt x="928" y="2699"/>
                  </a:cubicBezTo>
                  <a:cubicBezTo>
                    <a:pt x="1128" y="2806"/>
                    <a:pt x="1349" y="2863"/>
                    <a:pt x="1568" y="2863"/>
                  </a:cubicBezTo>
                  <a:cubicBezTo>
                    <a:pt x="1762" y="2863"/>
                    <a:pt x="1955" y="2818"/>
                    <a:pt x="2131" y="2724"/>
                  </a:cubicBezTo>
                  <a:cubicBezTo>
                    <a:pt x="2281" y="2399"/>
                    <a:pt x="1504" y="2023"/>
                    <a:pt x="1404" y="1596"/>
                  </a:cubicBezTo>
                  <a:cubicBezTo>
                    <a:pt x="1304" y="1020"/>
                    <a:pt x="1730" y="569"/>
                    <a:pt x="1630" y="318"/>
                  </a:cubicBezTo>
                  <a:cubicBezTo>
                    <a:pt x="1521" y="100"/>
                    <a:pt x="1267" y="1"/>
                    <a:pt x="10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2" name="Google Shape;31302;p57"/>
            <p:cNvSpPr/>
            <p:nvPr/>
          </p:nvSpPr>
          <p:spPr>
            <a:xfrm>
              <a:off x="2413050" y="1451150"/>
              <a:ext cx="236250" cy="393575"/>
            </a:xfrm>
            <a:custGeom>
              <a:avLst/>
              <a:gdLst/>
              <a:ahLst/>
              <a:cxnLst/>
              <a:rect l="l" t="t" r="r" b="b"/>
              <a:pathLst>
                <a:path w="9450" h="15743" extrusionOk="0">
                  <a:moveTo>
                    <a:pt x="301" y="1"/>
                  </a:moveTo>
                  <a:lnTo>
                    <a:pt x="1" y="1554"/>
                  </a:lnTo>
                  <a:cubicBezTo>
                    <a:pt x="1" y="1554"/>
                    <a:pt x="6205" y="15742"/>
                    <a:pt x="6462" y="15742"/>
                  </a:cubicBezTo>
                  <a:cubicBezTo>
                    <a:pt x="6464" y="15742"/>
                    <a:pt x="6465" y="15741"/>
                    <a:pt x="6467" y="15740"/>
                  </a:cubicBezTo>
                  <a:cubicBezTo>
                    <a:pt x="6667" y="15539"/>
                    <a:pt x="9449" y="10577"/>
                    <a:pt x="9449" y="10577"/>
                  </a:cubicBez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3" name="Google Shape;31303;p57"/>
            <p:cNvSpPr/>
            <p:nvPr/>
          </p:nvSpPr>
          <p:spPr>
            <a:xfrm>
              <a:off x="2535850" y="1450525"/>
              <a:ext cx="102800" cy="357800"/>
            </a:xfrm>
            <a:custGeom>
              <a:avLst/>
              <a:gdLst/>
              <a:ahLst/>
              <a:cxnLst/>
              <a:rect l="l" t="t" r="r" b="b"/>
              <a:pathLst>
                <a:path w="4112" h="14312" extrusionOk="0">
                  <a:moveTo>
                    <a:pt x="3810" y="1"/>
                  </a:moveTo>
                  <a:lnTo>
                    <a:pt x="1" y="8422"/>
                  </a:lnTo>
                  <a:lnTo>
                    <a:pt x="1003" y="14311"/>
                  </a:lnTo>
                  <a:lnTo>
                    <a:pt x="4111" y="1279"/>
                  </a:lnTo>
                  <a:lnTo>
                    <a:pt x="38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4" name="Google Shape;31304;p57"/>
            <p:cNvSpPr/>
            <p:nvPr/>
          </p:nvSpPr>
          <p:spPr>
            <a:xfrm>
              <a:off x="2530225" y="1476225"/>
              <a:ext cx="188000" cy="515675"/>
            </a:xfrm>
            <a:custGeom>
              <a:avLst/>
              <a:gdLst/>
              <a:ahLst/>
              <a:cxnLst/>
              <a:rect l="l" t="t" r="r" b="b"/>
              <a:pathLst>
                <a:path w="7520" h="20627" extrusionOk="0">
                  <a:moveTo>
                    <a:pt x="4261" y="0"/>
                  </a:moveTo>
                  <a:lnTo>
                    <a:pt x="0" y="16592"/>
                  </a:lnTo>
                  <a:lnTo>
                    <a:pt x="3459" y="20627"/>
                  </a:lnTo>
                  <a:lnTo>
                    <a:pt x="7519" y="602"/>
                  </a:lnTo>
                  <a:cubicBezTo>
                    <a:pt x="6592" y="426"/>
                    <a:pt x="5013" y="75"/>
                    <a:pt x="4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5" name="Google Shape;31305;p57"/>
            <p:cNvSpPr/>
            <p:nvPr/>
          </p:nvSpPr>
          <p:spPr>
            <a:xfrm>
              <a:off x="2337225" y="1481225"/>
              <a:ext cx="498150" cy="922350"/>
            </a:xfrm>
            <a:custGeom>
              <a:avLst/>
              <a:gdLst/>
              <a:ahLst/>
              <a:cxnLst/>
              <a:rect l="l" t="t" r="r" b="b"/>
              <a:pathLst>
                <a:path w="19926" h="36894" extrusionOk="0">
                  <a:moveTo>
                    <a:pt x="3008" y="1"/>
                  </a:moveTo>
                  <a:cubicBezTo>
                    <a:pt x="2432" y="402"/>
                    <a:pt x="928" y="1028"/>
                    <a:pt x="1" y="1554"/>
                  </a:cubicBezTo>
                  <a:cubicBezTo>
                    <a:pt x="2357" y="5790"/>
                    <a:pt x="11455" y="30627"/>
                    <a:pt x="16943" y="36893"/>
                  </a:cubicBezTo>
                  <a:lnTo>
                    <a:pt x="19926" y="33459"/>
                  </a:lnTo>
                  <a:cubicBezTo>
                    <a:pt x="15164" y="28096"/>
                    <a:pt x="6191" y="5189"/>
                    <a:pt x="30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6" name="Google Shape;31306;p57"/>
            <p:cNvSpPr/>
            <p:nvPr/>
          </p:nvSpPr>
          <p:spPr>
            <a:xfrm>
              <a:off x="1772700" y="1582075"/>
              <a:ext cx="526300" cy="836050"/>
            </a:xfrm>
            <a:custGeom>
              <a:avLst/>
              <a:gdLst/>
              <a:ahLst/>
              <a:cxnLst/>
              <a:rect l="l" t="t" r="r" b="b"/>
              <a:pathLst>
                <a:path w="21052" h="33442" extrusionOk="0">
                  <a:moveTo>
                    <a:pt x="16806" y="1"/>
                  </a:moveTo>
                  <a:cubicBezTo>
                    <a:pt x="16785" y="1"/>
                    <a:pt x="16764" y="1"/>
                    <a:pt x="16742" y="2"/>
                  </a:cubicBezTo>
                  <a:cubicBezTo>
                    <a:pt x="13158" y="2032"/>
                    <a:pt x="11078" y="4889"/>
                    <a:pt x="8296" y="5390"/>
                  </a:cubicBezTo>
                  <a:cubicBezTo>
                    <a:pt x="11880" y="11731"/>
                    <a:pt x="5840" y="30603"/>
                    <a:pt x="0" y="33160"/>
                  </a:cubicBezTo>
                  <a:cubicBezTo>
                    <a:pt x="230" y="33351"/>
                    <a:pt x="503" y="33441"/>
                    <a:pt x="815" y="33441"/>
                  </a:cubicBezTo>
                  <a:cubicBezTo>
                    <a:pt x="5857" y="33441"/>
                    <a:pt x="20928" y="9901"/>
                    <a:pt x="20928" y="9901"/>
                  </a:cubicBezTo>
                  <a:cubicBezTo>
                    <a:pt x="20928" y="9901"/>
                    <a:pt x="21052" y="1"/>
                    <a:pt x="16806" y="1"/>
                  </a:cubicBezTo>
                  <a:close/>
                </a:path>
              </a:pathLst>
            </a:custGeom>
            <a:solidFill>
              <a:srgbClr val="373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7" name="Google Shape;31307;p57"/>
            <p:cNvSpPr/>
            <p:nvPr/>
          </p:nvSpPr>
          <p:spPr>
            <a:xfrm>
              <a:off x="1797750" y="1395375"/>
              <a:ext cx="203675" cy="559350"/>
            </a:xfrm>
            <a:custGeom>
              <a:avLst/>
              <a:gdLst/>
              <a:ahLst/>
              <a:cxnLst/>
              <a:rect l="l" t="t" r="r" b="b"/>
              <a:pathLst>
                <a:path w="8147" h="22374" extrusionOk="0">
                  <a:moveTo>
                    <a:pt x="1805" y="1"/>
                  </a:moveTo>
                  <a:cubicBezTo>
                    <a:pt x="1805" y="1"/>
                    <a:pt x="1630" y="4262"/>
                    <a:pt x="1429" y="6141"/>
                  </a:cubicBezTo>
                  <a:cubicBezTo>
                    <a:pt x="1254" y="8096"/>
                    <a:pt x="1" y="21104"/>
                    <a:pt x="3510" y="22257"/>
                  </a:cubicBezTo>
                  <a:cubicBezTo>
                    <a:pt x="3751" y="22337"/>
                    <a:pt x="3981" y="22374"/>
                    <a:pt x="4200" y="22374"/>
                  </a:cubicBezTo>
                  <a:cubicBezTo>
                    <a:pt x="7148" y="22374"/>
                    <a:pt x="8146" y="15665"/>
                    <a:pt x="8146" y="15665"/>
                  </a:cubicBezTo>
                  <a:cubicBezTo>
                    <a:pt x="8146" y="15665"/>
                    <a:pt x="5264" y="4738"/>
                    <a:pt x="5966" y="1329"/>
                  </a:cubicBezTo>
                  <a:cubicBezTo>
                    <a:pt x="4487" y="201"/>
                    <a:pt x="1805" y="1"/>
                    <a:pt x="18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8" name="Google Shape;31308;p57"/>
            <p:cNvSpPr/>
            <p:nvPr/>
          </p:nvSpPr>
          <p:spPr>
            <a:xfrm>
              <a:off x="2273950" y="2332100"/>
              <a:ext cx="664825" cy="130200"/>
            </a:xfrm>
            <a:custGeom>
              <a:avLst/>
              <a:gdLst/>
              <a:ahLst/>
              <a:cxnLst/>
              <a:rect l="l" t="t" r="r" b="b"/>
              <a:pathLst>
                <a:path w="26593" h="5208" extrusionOk="0">
                  <a:moveTo>
                    <a:pt x="26091" y="1"/>
                  </a:moveTo>
                  <a:cubicBezTo>
                    <a:pt x="23093" y="495"/>
                    <a:pt x="15600" y="878"/>
                    <a:pt x="9217" y="878"/>
                  </a:cubicBezTo>
                  <a:cubicBezTo>
                    <a:pt x="5567" y="878"/>
                    <a:pt x="2280" y="753"/>
                    <a:pt x="402" y="452"/>
                  </a:cubicBezTo>
                  <a:lnTo>
                    <a:pt x="1" y="4963"/>
                  </a:lnTo>
                  <a:cubicBezTo>
                    <a:pt x="4372" y="5121"/>
                    <a:pt x="8606" y="5208"/>
                    <a:pt x="12653" y="5208"/>
                  </a:cubicBezTo>
                  <a:cubicBezTo>
                    <a:pt x="17610" y="5208"/>
                    <a:pt x="22287" y="5078"/>
                    <a:pt x="26592" y="4788"/>
                  </a:cubicBezTo>
                  <a:lnTo>
                    <a:pt x="26091" y="1"/>
                  </a:lnTo>
                  <a:close/>
                </a:path>
              </a:pathLst>
            </a:custGeom>
            <a:solidFill>
              <a:srgbClr val="373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9" name="Google Shape;31309;p57"/>
            <p:cNvSpPr/>
            <p:nvPr/>
          </p:nvSpPr>
          <p:spPr>
            <a:xfrm>
              <a:off x="2262050" y="2391000"/>
              <a:ext cx="685500" cy="130200"/>
            </a:xfrm>
            <a:custGeom>
              <a:avLst/>
              <a:gdLst/>
              <a:ahLst/>
              <a:cxnLst/>
              <a:rect l="l" t="t" r="r" b="b"/>
              <a:pathLst>
                <a:path w="27420" h="5208" extrusionOk="0">
                  <a:moveTo>
                    <a:pt x="26893" y="1"/>
                  </a:moveTo>
                  <a:cubicBezTo>
                    <a:pt x="23799" y="495"/>
                    <a:pt x="16140" y="878"/>
                    <a:pt x="9602" y="878"/>
                  </a:cubicBezTo>
                  <a:cubicBezTo>
                    <a:pt x="5865" y="878"/>
                    <a:pt x="2494" y="753"/>
                    <a:pt x="552" y="452"/>
                  </a:cubicBezTo>
                  <a:lnTo>
                    <a:pt x="0" y="4963"/>
                  </a:lnTo>
                  <a:cubicBezTo>
                    <a:pt x="4507" y="5121"/>
                    <a:pt x="8871" y="5208"/>
                    <a:pt x="13044" y="5208"/>
                  </a:cubicBezTo>
                  <a:cubicBezTo>
                    <a:pt x="18154" y="5208"/>
                    <a:pt x="22976" y="5077"/>
                    <a:pt x="27419" y="4788"/>
                  </a:cubicBezTo>
                  <a:lnTo>
                    <a:pt x="268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0" name="Google Shape;31310;p57"/>
            <p:cNvSpPr/>
            <p:nvPr/>
          </p:nvSpPr>
          <p:spPr>
            <a:xfrm>
              <a:off x="1839750" y="1257550"/>
              <a:ext cx="189875" cy="235600"/>
            </a:xfrm>
            <a:custGeom>
              <a:avLst/>
              <a:gdLst/>
              <a:ahLst/>
              <a:cxnLst/>
              <a:rect l="l" t="t" r="r" b="b"/>
              <a:pathLst>
                <a:path w="7595" h="9424" extrusionOk="0">
                  <a:moveTo>
                    <a:pt x="3926" y="1"/>
                  </a:moveTo>
                  <a:cubicBezTo>
                    <a:pt x="2598" y="1"/>
                    <a:pt x="1156" y="172"/>
                    <a:pt x="752" y="401"/>
                  </a:cubicBezTo>
                  <a:cubicBezTo>
                    <a:pt x="25" y="827"/>
                    <a:pt x="0" y="8020"/>
                    <a:pt x="0" y="8020"/>
                  </a:cubicBezTo>
                  <a:lnTo>
                    <a:pt x="4186" y="9424"/>
                  </a:lnTo>
                  <a:lnTo>
                    <a:pt x="4236" y="7068"/>
                  </a:lnTo>
                  <a:cubicBezTo>
                    <a:pt x="4236" y="7068"/>
                    <a:pt x="6617" y="5714"/>
                    <a:pt x="7118" y="4411"/>
                  </a:cubicBezTo>
                  <a:cubicBezTo>
                    <a:pt x="7594" y="3133"/>
                    <a:pt x="6892" y="1128"/>
                    <a:pt x="6366" y="451"/>
                  </a:cubicBezTo>
                  <a:cubicBezTo>
                    <a:pt x="6123" y="127"/>
                    <a:pt x="5066" y="1"/>
                    <a:pt x="39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1" name="Google Shape;31311;p57"/>
            <p:cNvSpPr/>
            <p:nvPr/>
          </p:nvSpPr>
          <p:spPr>
            <a:xfrm>
              <a:off x="2442500" y="2142950"/>
              <a:ext cx="256925" cy="169125"/>
            </a:xfrm>
            <a:custGeom>
              <a:avLst/>
              <a:gdLst/>
              <a:ahLst/>
              <a:cxnLst/>
              <a:rect l="l" t="t" r="r" b="b"/>
              <a:pathLst>
                <a:path w="10277" h="6765" extrusionOk="0">
                  <a:moveTo>
                    <a:pt x="5252" y="0"/>
                  </a:moveTo>
                  <a:cubicBezTo>
                    <a:pt x="2114" y="0"/>
                    <a:pt x="0" y="1502"/>
                    <a:pt x="0" y="1502"/>
                  </a:cubicBezTo>
                  <a:cubicBezTo>
                    <a:pt x="2231" y="3807"/>
                    <a:pt x="3584" y="5512"/>
                    <a:pt x="4737" y="6740"/>
                  </a:cubicBezTo>
                  <a:lnTo>
                    <a:pt x="5790" y="6765"/>
                  </a:lnTo>
                  <a:cubicBezTo>
                    <a:pt x="5790" y="6765"/>
                    <a:pt x="7394" y="5186"/>
                    <a:pt x="10276" y="1326"/>
                  </a:cubicBezTo>
                  <a:cubicBezTo>
                    <a:pt x="8449" y="336"/>
                    <a:pt x="6736" y="0"/>
                    <a:pt x="5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2" name="Google Shape;31312;p57"/>
            <p:cNvSpPr/>
            <p:nvPr/>
          </p:nvSpPr>
          <p:spPr>
            <a:xfrm>
              <a:off x="2518325" y="2151025"/>
              <a:ext cx="181100" cy="161050"/>
            </a:xfrm>
            <a:custGeom>
              <a:avLst/>
              <a:gdLst/>
              <a:ahLst/>
              <a:cxnLst/>
              <a:rect l="l" t="t" r="r" b="b"/>
              <a:pathLst>
                <a:path w="7244" h="6442" extrusionOk="0">
                  <a:moveTo>
                    <a:pt x="4687" y="1"/>
                  </a:moveTo>
                  <a:cubicBezTo>
                    <a:pt x="4336" y="2858"/>
                    <a:pt x="2406" y="4337"/>
                    <a:pt x="0" y="4487"/>
                  </a:cubicBezTo>
                  <a:cubicBezTo>
                    <a:pt x="652" y="5239"/>
                    <a:pt x="1203" y="5890"/>
                    <a:pt x="1704" y="6417"/>
                  </a:cubicBezTo>
                  <a:lnTo>
                    <a:pt x="2757" y="6442"/>
                  </a:lnTo>
                  <a:cubicBezTo>
                    <a:pt x="2757" y="6442"/>
                    <a:pt x="4361" y="4863"/>
                    <a:pt x="7243" y="1003"/>
                  </a:cubicBezTo>
                  <a:cubicBezTo>
                    <a:pt x="6366" y="527"/>
                    <a:pt x="5514" y="201"/>
                    <a:pt x="4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3" name="Google Shape;31313;p57"/>
            <p:cNvSpPr/>
            <p:nvPr/>
          </p:nvSpPr>
          <p:spPr>
            <a:xfrm>
              <a:off x="2571575" y="2321450"/>
              <a:ext cx="18200" cy="114700"/>
            </a:xfrm>
            <a:custGeom>
              <a:avLst/>
              <a:gdLst/>
              <a:ahLst/>
              <a:cxnLst/>
              <a:rect l="l" t="t" r="r" b="b"/>
              <a:pathLst>
                <a:path w="728" h="4588" extrusionOk="0">
                  <a:moveTo>
                    <a:pt x="276" y="1"/>
                  </a:moveTo>
                  <a:cubicBezTo>
                    <a:pt x="126" y="1"/>
                    <a:pt x="0" y="101"/>
                    <a:pt x="0" y="251"/>
                  </a:cubicBezTo>
                  <a:lnTo>
                    <a:pt x="0" y="4337"/>
                  </a:lnTo>
                  <a:cubicBezTo>
                    <a:pt x="0" y="4487"/>
                    <a:pt x="126" y="4587"/>
                    <a:pt x="276" y="4587"/>
                  </a:cubicBezTo>
                  <a:lnTo>
                    <a:pt x="452" y="4587"/>
                  </a:lnTo>
                  <a:cubicBezTo>
                    <a:pt x="602" y="4587"/>
                    <a:pt x="727" y="4487"/>
                    <a:pt x="727" y="4337"/>
                  </a:cubicBezTo>
                  <a:lnTo>
                    <a:pt x="727" y="251"/>
                  </a:lnTo>
                  <a:cubicBezTo>
                    <a:pt x="727" y="101"/>
                    <a:pt x="602" y="1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4" name="Google Shape;31314;p57"/>
            <p:cNvSpPr/>
            <p:nvPr/>
          </p:nvSpPr>
          <p:spPr>
            <a:xfrm>
              <a:off x="2550900" y="2320825"/>
              <a:ext cx="17575" cy="115325"/>
            </a:xfrm>
            <a:custGeom>
              <a:avLst/>
              <a:gdLst/>
              <a:ahLst/>
              <a:cxnLst/>
              <a:rect l="l" t="t" r="r" b="b"/>
              <a:pathLst>
                <a:path w="703" h="4613" extrusionOk="0">
                  <a:moveTo>
                    <a:pt x="251" y="1"/>
                  </a:moveTo>
                  <a:cubicBezTo>
                    <a:pt x="101" y="1"/>
                    <a:pt x="0" y="126"/>
                    <a:pt x="0" y="276"/>
                  </a:cubicBezTo>
                  <a:lnTo>
                    <a:pt x="0" y="4337"/>
                  </a:lnTo>
                  <a:cubicBezTo>
                    <a:pt x="0" y="4487"/>
                    <a:pt x="101" y="4612"/>
                    <a:pt x="251" y="4612"/>
                  </a:cubicBezTo>
                  <a:lnTo>
                    <a:pt x="451" y="4612"/>
                  </a:lnTo>
                  <a:cubicBezTo>
                    <a:pt x="577" y="4612"/>
                    <a:pt x="702" y="4487"/>
                    <a:pt x="702" y="4337"/>
                  </a:cubicBezTo>
                  <a:lnTo>
                    <a:pt x="702" y="276"/>
                  </a:lnTo>
                  <a:cubicBezTo>
                    <a:pt x="702" y="126"/>
                    <a:pt x="577" y="1"/>
                    <a:pt x="4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5" name="Google Shape;31315;p57"/>
            <p:cNvSpPr/>
            <p:nvPr/>
          </p:nvSpPr>
          <p:spPr>
            <a:xfrm>
              <a:off x="2545875" y="2340875"/>
              <a:ext cx="50775" cy="15700"/>
            </a:xfrm>
            <a:custGeom>
              <a:avLst/>
              <a:gdLst/>
              <a:ahLst/>
              <a:cxnLst/>
              <a:rect l="l" t="t" r="r" b="b"/>
              <a:pathLst>
                <a:path w="2031" h="628" extrusionOk="0">
                  <a:moveTo>
                    <a:pt x="226" y="1"/>
                  </a:moveTo>
                  <a:cubicBezTo>
                    <a:pt x="101" y="1"/>
                    <a:pt x="1" y="126"/>
                    <a:pt x="1" y="251"/>
                  </a:cubicBezTo>
                  <a:lnTo>
                    <a:pt x="1" y="402"/>
                  </a:lnTo>
                  <a:cubicBezTo>
                    <a:pt x="1" y="527"/>
                    <a:pt x="101" y="627"/>
                    <a:pt x="226" y="627"/>
                  </a:cubicBezTo>
                  <a:lnTo>
                    <a:pt x="1805" y="627"/>
                  </a:lnTo>
                  <a:cubicBezTo>
                    <a:pt x="1931" y="627"/>
                    <a:pt x="2031" y="527"/>
                    <a:pt x="2031" y="402"/>
                  </a:cubicBezTo>
                  <a:lnTo>
                    <a:pt x="2031" y="251"/>
                  </a:lnTo>
                  <a:cubicBezTo>
                    <a:pt x="2031" y="126"/>
                    <a:pt x="1931" y="1"/>
                    <a:pt x="1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6" name="Google Shape;31316;p57"/>
            <p:cNvSpPr/>
            <p:nvPr/>
          </p:nvSpPr>
          <p:spPr>
            <a:xfrm>
              <a:off x="2545875" y="2358425"/>
              <a:ext cx="50775" cy="15700"/>
            </a:xfrm>
            <a:custGeom>
              <a:avLst/>
              <a:gdLst/>
              <a:ahLst/>
              <a:cxnLst/>
              <a:rect l="l" t="t" r="r" b="b"/>
              <a:pathLst>
                <a:path w="2031" h="628" extrusionOk="0">
                  <a:moveTo>
                    <a:pt x="226" y="0"/>
                  </a:moveTo>
                  <a:cubicBezTo>
                    <a:pt x="101" y="0"/>
                    <a:pt x="1" y="101"/>
                    <a:pt x="1" y="226"/>
                  </a:cubicBezTo>
                  <a:lnTo>
                    <a:pt x="1" y="376"/>
                  </a:lnTo>
                  <a:cubicBezTo>
                    <a:pt x="1" y="502"/>
                    <a:pt x="101" y="627"/>
                    <a:pt x="226" y="627"/>
                  </a:cubicBezTo>
                  <a:lnTo>
                    <a:pt x="1805" y="627"/>
                  </a:lnTo>
                  <a:cubicBezTo>
                    <a:pt x="1931" y="627"/>
                    <a:pt x="2031" y="502"/>
                    <a:pt x="2031" y="376"/>
                  </a:cubicBezTo>
                  <a:lnTo>
                    <a:pt x="2031" y="226"/>
                  </a:lnTo>
                  <a:cubicBezTo>
                    <a:pt x="2031" y="101"/>
                    <a:pt x="1931" y="0"/>
                    <a:pt x="1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7" name="Google Shape;31317;p57"/>
            <p:cNvSpPr/>
            <p:nvPr/>
          </p:nvSpPr>
          <p:spPr>
            <a:xfrm>
              <a:off x="2545875" y="2375975"/>
              <a:ext cx="50775" cy="15675"/>
            </a:xfrm>
            <a:custGeom>
              <a:avLst/>
              <a:gdLst/>
              <a:ahLst/>
              <a:cxnLst/>
              <a:rect l="l" t="t" r="r" b="b"/>
              <a:pathLst>
                <a:path w="2031" h="627" extrusionOk="0">
                  <a:moveTo>
                    <a:pt x="226" y="0"/>
                  </a:moveTo>
                  <a:cubicBezTo>
                    <a:pt x="101" y="0"/>
                    <a:pt x="1" y="100"/>
                    <a:pt x="1" y="226"/>
                  </a:cubicBezTo>
                  <a:lnTo>
                    <a:pt x="1" y="376"/>
                  </a:lnTo>
                  <a:cubicBezTo>
                    <a:pt x="1" y="502"/>
                    <a:pt x="101" y="627"/>
                    <a:pt x="226" y="627"/>
                  </a:cubicBezTo>
                  <a:lnTo>
                    <a:pt x="1805" y="627"/>
                  </a:lnTo>
                  <a:cubicBezTo>
                    <a:pt x="1931" y="627"/>
                    <a:pt x="2031" y="502"/>
                    <a:pt x="2031" y="376"/>
                  </a:cubicBezTo>
                  <a:lnTo>
                    <a:pt x="2031" y="226"/>
                  </a:lnTo>
                  <a:cubicBezTo>
                    <a:pt x="2031" y="100"/>
                    <a:pt x="1931" y="0"/>
                    <a:pt x="1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8" name="Google Shape;31318;p57"/>
            <p:cNvSpPr/>
            <p:nvPr/>
          </p:nvSpPr>
          <p:spPr>
            <a:xfrm>
              <a:off x="2544000" y="2283875"/>
              <a:ext cx="51400" cy="51400"/>
            </a:xfrm>
            <a:custGeom>
              <a:avLst/>
              <a:gdLst/>
              <a:ahLst/>
              <a:cxnLst/>
              <a:rect l="l" t="t" r="r" b="b"/>
              <a:pathLst>
                <a:path w="2056" h="2056" extrusionOk="0">
                  <a:moveTo>
                    <a:pt x="1028" y="0"/>
                  </a:moveTo>
                  <a:cubicBezTo>
                    <a:pt x="477" y="0"/>
                    <a:pt x="1" y="476"/>
                    <a:pt x="1" y="1028"/>
                  </a:cubicBezTo>
                  <a:cubicBezTo>
                    <a:pt x="1" y="1604"/>
                    <a:pt x="477" y="2055"/>
                    <a:pt x="1028" y="2055"/>
                  </a:cubicBezTo>
                  <a:cubicBezTo>
                    <a:pt x="1605" y="2055"/>
                    <a:pt x="2056" y="1604"/>
                    <a:pt x="2056" y="1028"/>
                  </a:cubicBezTo>
                  <a:cubicBezTo>
                    <a:pt x="2056" y="476"/>
                    <a:pt x="1605" y="0"/>
                    <a:pt x="1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9" name="Google Shape;31319;p57"/>
            <p:cNvSpPr/>
            <p:nvPr/>
          </p:nvSpPr>
          <p:spPr>
            <a:xfrm>
              <a:off x="2552775" y="2302025"/>
              <a:ext cx="42625" cy="33250"/>
            </a:xfrm>
            <a:custGeom>
              <a:avLst/>
              <a:gdLst/>
              <a:ahLst/>
              <a:cxnLst/>
              <a:rect l="l" t="t" r="r" b="b"/>
              <a:pathLst>
                <a:path w="1705" h="1330" extrusionOk="0">
                  <a:moveTo>
                    <a:pt x="1655" y="1"/>
                  </a:moveTo>
                  <a:cubicBezTo>
                    <a:pt x="1509" y="682"/>
                    <a:pt x="796" y="1080"/>
                    <a:pt x="67" y="1080"/>
                  </a:cubicBezTo>
                  <a:cubicBezTo>
                    <a:pt x="45" y="1080"/>
                    <a:pt x="23" y="1079"/>
                    <a:pt x="1" y="1079"/>
                  </a:cubicBezTo>
                  <a:lnTo>
                    <a:pt x="1" y="1079"/>
                  </a:lnTo>
                  <a:cubicBezTo>
                    <a:pt x="176" y="1229"/>
                    <a:pt x="427" y="1329"/>
                    <a:pt x="677" y="1329"/>
                  </a:cubicBezTo>
                  <a:cubicBezTo>
                    <a:pt x="1254" y="1329"/>
                    <a:pt x="1705" y="878"/>
                    <a:pt x="1705" y="302"/>
                  </a:cubicBezTo>
                  <a:cubicBezTo>
                    <a:pt x="1705" y="201"/>
                    <a:pt x="1680" y="101"/>
                    <a:pt x="1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0" name="Google Shape;31320;p57"/>
            <p:cNvSpPr/>
            <p:nvPr/>
          </p:nvSpPr>
          <p:spPr>
            <a:xfrm>
              <a:off x="2166800" y="2102775"/>
              <a:ext cx="384125" cy="209925"/>
            </a:xfrm>
            <a:custGeom>
              <a:avLst/>
              <a:gdLst/>
              <a:ahLst/>
              <a:cxnLst/>
              <a:rect l="l" t="t" r="r" b="b"/>
              <a:pathLst>
                <a:path w="15365" h="8397" fill="none" extrusionOk="0">
                  <a:moveTo>
                    <a:pt x="1" y="1"/>
                  </a:moveTo>
                  <a:cubicBezTo>
                    <a:pt x="1" y="1"/>
                    <a:pt x="5239" y="6718"/>
                    <a:pt x="15364" y="8397"/>
                  </a:cubicBezTo>
                </a:path>
              </a:pathLst>
            </a:custGeom>
            <a:noFill/>
            <a:ln w="106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1" name="Google Shape;31321;p57"/>
            <p:cNvSpPr/>
            <p:nvPr/>
          </p:nvSpPr>
          <p:spPr>
            <a:xfrm>
              <a:off x="2591000" y="2088375"/>
              <a:ext cx="385350" cy="224325"/>
            </a:xfrm>
            <a:custGeom>
              <a:avLst/>
              <a:gdLst/>
              <a:ahLst/>
              <a:cxnLst/>
              <a:rect l="l" t="t" r="r" b="b"/>
              <a:pathLst>
                <a:path w="15414" h="8973" fill="none" extrusionOk="0">
                  <a:moveTo>
                    <a:pt x="0" y="8973"/>
                  </a:moveTo>
                  <a:cubicBezTo>
                    <a:pt x="0" y="8973"/>
                    <a:pt x="12231" y="6993"/>
                    <a:pt x="15414" y="0"/>
                  </a:cubicBezTo>
                </a:path>
              </a:pathLst>
            </a:custGeom>
            <a:noFill/>
            <a:ln w="106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2" name="Google Shape;31322;p57"/>
            <p:cNvSpPr/>
            <p:nvPr/>
          </p:nvSpPr>
          <p:spPr>
            <a:xfrm>
              <a:off x="2100400" y="1515050"/>
              <a:ext cx="381600" cy="1749150"/>
            </a:xfrm>
            <a:custGeom>
              <a:avLst/>
              <a:gdLst/>
              <a:ahLst/>
              <a:cxnLst/>
              <a:rect l="l" t="t" r="r" b="b"/>
              <a:pathLst>
                <a:path w="15264" h="69966" extrusionOk="0">
                  <a:moveTo>
                    <a:pt x="9524" y="1"/>
                  </a:moveTo>
                  <a:cubicBezTo>
                    <a:pt x="6842" y="753"/>
                    <a:pt x="3208" y="2908"/>
                    <a:pt x="3208" y="2908"/>
                  </a:cubicBezTo>
                  <a:cubicBezTo>
                    <a:pt x="2156" y="14713"/>
                    <a:pt x="2807" y="26066"/>
                    <a:pt x="2381" y="36492"/>
                  </a:cubicBezTo>
                  <a:cubicBezTo>
                    <a:pt x="1855" y="49099"/>
                    <a:pt x="326" y="60352"/>
                    <a:pt x="0" y="69450"/>
                  </a:cubicBezTo>
                  <a:cubicBezTo>
                    <a:pt x="1328" y="69818"/>
                    <a:pt x="2944" y="69965"/>
                    <a:pt x="4748" y="69965"/>
                  </a:cubicBezTo>
                  <a:cubicBezTo>
                    <a:pt x="7611" y="69965"/>
                    <a:pt x="10948" y="69595"/>
                    <a:pt x="14361" y="69149"/>
                  </a:cubicBezTo>
                  <a:cubicBezTo>
                    <a:pt x="14361" y="69149"/>
                    <a:pt x="15113" y="40377"/>
                    <a:pt x="15188" y="33685"/>
                  </a:cubicBezTo>
                  <a:cubicBezTo>
                    <a:pt x="15263" y="26969"/>
                    <a:pt x="9524" y="1"/>
                    <a:pt x="9524" y="1"/>
                  </a:cubicBezTo>
                  <a:close/>
                </a:path>
              </a:pathLst>
            </a:custGeom>
            <a:solidFill>
              <a:srgbClr val="373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3" name="Google Shape;31323;p57"/>
            <p:cNvSpPr/>
            <p:nvPr/>
          </p:nvSpPr>
          <p:spPr>
            <a:xfrm>
              <a:off x="2100400" y="1515050"/>
              <a:ext cx="381600" cy="1749150"/>
            </a:xfrm>
            <a:custGeom>
              <a:avLst/>
              <a:gdLst/>
              <a:ahLst/>
              <a:cxnLst/>
              <a:rect l="l" t="t" r="r" b="b"/>
              <a:pathLst>
                <a:path w="15264" h="69966" extrusionOk="0">
                  <a:moveTo>
                    <a:pt x="9524" y="1"/>
                  </a:moveTo>
                  <a:cubicBezTo>
                    <a:pt x="6842" y="753"/>
                    <a:pt x="3208" y="2908"/>
                    <a:pt x="3208" y="2908"/>
                  </a:cubicBezTo>
                  <a:cubicBezTo>
                    <a:pt x="2156" y="14713"/>
                    <a:pt x="2807" y="26066"/>
                    <a:pt x="2381" y="36492"/>
                  </a:cubicBezTo>
                  <a:cubicBezTo>
                    <a:pt x="1855" y="49099"/>
                    <a:pt x="326" y="60352"/>
                    <a:pt x="0" y="69450"/>
                  </a:cubicBezTo>
                  <a:cubicBezTo>
                    <a:pt x="1328" y="69818"/>
                    <a:pt x="2944" y="69965"/>
                    <a:pt x="4748" y="69965"/>
                  </a:cubicBezTo>
                  <a:cubicBezTo>
                    <a:pt x="7611" y="69965"/>
                    <a:pt x="10948" y="69595"/>
                    <a:pt x="14361" y="69149"/>
                  </a:cubicBezTo>
                  <a:cubicBezTo>
                    <a:pt x="14361" y="69149"/>
                    <a:pt x="15113" y="40377"/>
                    <a:pt x="15188" y="33685"/>
                  </a:cubicBezTo>
                  <a:cubicBezTo>
                    <a:pt x="15263" y="26969"/>
                    <a:pt x="9524" y="1"/>
                    <a:pt x="9524" y="1"/>
                  </a:cubicBezTo>
                  <a:close/>
                </a:path>
              </a:pathLst>
            </a:custGeom>
            <a:solidFill>
              <a:srgbClr val="373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4" name="Google Shape;31324;p57"/>
            <p:cNvSpPr/>
            <p:nvPr/>
          </p:nvSpPr>
          <p:spPr>
            <a:xfrm>
              <a:off x="2669950" y="1427975"/>
              <a:ext cx="503150" cy="1827975"/>
            </a:xfrm>
            <a:custGeom>
              <a:avLst/>
              <a:gdLst/>
              <a:ahLst/>
              <a:cxnLst/>
              <a:rect l="l" t="t" r="r" b="b"/>
              <a:pathLst>
                <a:path w="20126" h="73119" extrusionOk="0">
                  <a:moveTo>
                    <a:pt x="4562" y="0"/>
                  </a:moveTo>
                  <a:cubicBezTo>
                    <a:pt x="3033" y="1003"/>
                    <a:pt x="1629" y="1780"/>
                    <a:pt x="25" y="1830"/>
                  </a:cubicBezTo>
                  <a:lnTo>
                    <a:pt x="0" y="37995"/>
                  </a:lnTo>
                  <a:cubicBezTo>
                    <a:pt x="0" y="37995"/>
                    <a:pt x="2055" y="70076"/>
                    <a:pt x="3409" y="72206"/>
                  </a:cubicBezTo>
                  <a:cubicBezTo>
                    <a:pt x="5796" y="72847"/>
                    <a:pt x="7845" y="73119"/>
                    <a:pt x="9846" y="73119"/>
                  </a:cubicBezTo>
                  <a:cubicBezTo>
                    <a:pt x="13012" y="73119"/>
                    <a:pt x="16056" y="72437"/>
                    <a:pt x="20126" y="71454"/>
                  </a:cubicBezTo>
                  <a:cubicBezTo>
                    <a:pt x="20126" y="71454"/>
                    <a:pt x="14186" y="45389"/>
                    <a:pt x="13208" y="35915"/>
                  </a:cubicBezTo>
                  <a:cubicBezTo>
                    <a:pt x="12231" y="26542"/>
                    <a:pt x="11203" y="6040"/>
                    <a:pt x="11203" y="6040"/>
                  </a:cubicBezTo>
                  <a:lnTo>
                    <a:pt x="4562" y="0"/>
                  </a:lnTo>
                  <a:close/>
                </a:path>
              </a:pathLst>
            </a:custGeom>
            <a:solidFill>
              <a:srgbClr val="373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5" name="Google Shape;31325;p57"/>
            <p:cNvSpPr/>
            <p:nvPr/>
          </p:nvSpPr>
          <p:spPr>
            <a:xfrm>
              <a:off x="2669950" y="1434850"/>
              <a:ext cx="224950" cy="1830250"/>
            </a:xfrm>
            <a:custGeom>
              <a:avLst/>
              <a:gdLst/>
              <a:ahLst/>
              <a:cxnLst/>
              <a:rect l="l" t="t" r="r" b="b"/>
              <a:pathLst>
                <a:path w="8998" h="73210" extrusionOk="0">
                  <a:moveTo>
                    <a:pt x="4035" y="1"/>
                  </a:moveTo>
                  <a:cubicBezTo>
                    <a:pt x="3183" y="302"/>
                    <a:pt x="1003" y="1379"/>
                    <a:pt x="25" y="1555"/>
                  </a:cubicBezTo>
                  <a:lnTo>
                    <a:pt x="0" y="37720"/>
                  </a:lnTo>
                  <a:cubicBezTo>
                    <a:pt x="0" y="37720"/>
                    <a:pt x="2181" y="70553"/>
                    <a:pt x="3108" y="72658"/>
                  </a:cubicBezTo>
                  <a:cubicBezTo>
                    <a:pt x="5113" y="73209"/>
                    <a:pt x="7218" y="73109"/>
                    <a:pt x="8998" y="73184"/>
                  </a:cubicBezTo>
                  <a:lnTo>
                    <a:pt x="8998" y="73184"/>
                  </a:lnTo>
                  <a:cubicBezTo>
                    <a:pt x="5213" y="52457"/>
                    <a:pt x="4060" y="4437"/>
                    <a:pt x="4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6" name="Google Shape;31326;p57"/>
            <p:cNvSpPr/>
            <p:nvPr/>
          </p:nvSpPr>
          <p:spPr>
            <a:xfrm>
              <a:off x="2248900" y="1515050"/>
              <a:ext cx="239375" cy="1748800"/>
            </a:xfrm>
            <a:custGeom>
              <a:avLst/>
              <a:gdLst/>
              <a:ahLst/>
              <a:cxnLst/>
              <a:rect l="l" t="t" r="r" b="b"/>
              <a:pathLst>
                <a:path w="9575" h="69952" extrusionOk="0">
                  <a:moveTo>
                    <a:pt x="3584" y="1"/>
                  </a:moveTo>
                  <a:cubicBezTo>
                    <a:pt x="2406" y="277"/>
                    <a:pt x="1203" y="753"/>
                    <a:pt x="0" y="1354"/>
                  </a:cubicBezTo>
                  <a:cubicBezTo>
                    <a:pt x="0" y="1354"/>
                    <a:pt x="5363" y="27294"/>
                    <a:pt x="5088" y="35741"/>
                  </a:cubicBezTo>
                  <a:cubicBezTo>
                    <a:pt x="4787" y="44187"/>
                    <a:pt x="2983" y="69951"/>
                    <a:pt x="2983" y="69951"/>
                  </a:cubicBezTo>
                  <a:lnTo>
                    <a:pt x="8697" y="69701"/>
                  </a:lnTo>
                  <a:cubicBezTo>
                    <a:pt x="8697" y="69701"/>
                    <a:pt x="9574" y="34913"/>
                    <a:pt x="9348" y="31555"/>
                  </a:cubicBezTo>
                  <a:cubicBezTo>
                    <a:pt x="9148" y="28222"/>
                    <a:pt x="3835" y="26"/>
                    <a:pt x="3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7" name="Google Shape;31327;p57"/>
            <p:cNvSpPr/>
            <p:nvPr/>
          </p:nvSpPr>
          <p:spPr>
            <a:xfrm>
              <a:off x="2859850" y="621575"/>
              <a:ext cx="328925" cy="285750"/>
            </a:xfrm>
            <a:custGeom>
              <a:avLst/>
              <a:gdLst/>
              <a:ahLst/>
              <a:cxnLst/>
              <a:rect l="l" t="t" r="r" b="b"/>
              <a:pathLst>
                <a:path w="13157" h="11430" extrusionOk="0">
                  <a:moveTo>
                    <a:pt x="3219" y="0"/>
                  </a:moveTo>
                  <a:cubicBezTo>
                    <a:pt x="1072" y="0"/>
                    <a:pt x="1" y="6267"/>
                    <a:pt x="1352" y="6843"/>
                  </a:cubicBezTo>
                  <a:cubicBezTo>
                    <a:pt x="2680" y="7419"/>
                    <a:pt x="6640" y="7469"/>
                    <a:pt x="6640" y="7469"/>
                  </a:cubicBezTo>
                  <a:lnTo>
                    <a:pt x="7667" y="7820"/>
                  </a:lnTo>
                  <a:lnTo>
                    <a:pt x="9146" y="11429"/>
                  </a:lnTo>
                  <a:lnTo>
                    <a:pt x="13156" y="9449"/>
                  </a:lnTo>
                  <a:lnTo>
                    <a:pt x="10149" y="3910"/>
                  </a:lnTo>
                  <a:cubicBezTo>
                    <a:pt x="10149" y="3910"/>
                    <a:pt x="5387" y="25"/>
                    <a:pt x="3231" y="0"/>
                  </a:cubicBezTo>
                  <a:cubicBezTo>
                    <a:pt x="3227" y="0"/>
                    <a:pt x="3223" y="0"/>
                    <a:pt x="32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8" name="Google Shape;31328;p57"/>
            <p:cNvSpPr/>
            <p:nvPr/>
          </p:nvSpPr>
          <p:spPr>
            <a:xfrm>
              <a:off x="3400525" y="1599600"/>
              <a:ext cx="959300" cy="869800"/>
            </a:xfrm>
            <a:custGeom>
              <a:avLst/>
              <a:gdLst/>
              <a:ahLst/>
              <a:cxnLst/>
              <a:rect l="l" t="t" r="r" b="b"/>
              <a:pathLst>
                <a:path w="38372" h="34792" extrusionOk="0">
                  <a:moveTo>
                    <a:pt x="19181" y="1"/>
                  </a:moveTo>
                  <a:cubicBezTo>
                    <a:pt x="11359" y="1"/>
                    <a:pt x="4243" y="5306"/>
                    <a:pt x="2281" y="13261"/>
                  </a:cubicBezTo>
                  <a:cubicBezTo>
                    <a:pt x="0" y="22584"/>
                    <a:pt x="5715" y="32008"/>
                    <a:pt x="15038" y="34288"/>
                  </a:cubicBezTo>
                  <a:cubicBezTo>
                    <a:pt x="16432" y="34628"/>
                    <a:pt x="17827" y="34791"/>
                    <a:pt x="19199" y="34791"/>
                  </a:cubicBezTo>
                  <a:cubicBezTo>
                    <a:pt x="27031" y="34791"/>
                    <a:pt x="34129" y="29486"/>
                    <a:pt x="36091" y="21531"/>
                  </a:cubicBezTo>
                  <a:cubicBezTo>
                    <a:pt x="38372" y="12208"/>
                    <a:pt x="32657" y="2784"/>
                    <a:pt x="23334" y="504"/>
                  </a:cubicBezTo>
                  <a:cubicBezTo>
                    <a:pt x="21944" y="164"/>
                    <a:pt x="20552" y="1"/>
                    <a:pt x="191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9" name="Google Shape;31329;p57"/>
            <p:cNvSpPr/>
            <p:nvPr/>
          </p:nvSpPr>
          <p:spPr>
            <a:xfrm>
              <a:off x="2909925" y="610925"/>
              <a:ext cx="679225" cy="263175"/>
            </a:xfrm>
            <a:custGeom>
              <a:avLst/>
              <a:gdLst/>
              <a:ahLst/>
              <a:cxnLst/>
              <a:rect l="l" t="t" r="r" b="b"/>
              <a:pathLst>
                <a:path w="27169" h="10527" extrusionOk="0">
                  <a:moveTo>
                    <a:pt x="677" y="0"/>
                  </a:moveTo>
                  <a:lnTo>
                    <a:pt x="0" y="3735"/>
                  </a:lnTo>
                  <a:cubicBezTo>
                    <a:pt x="5990" y="6015"/>
                    <a:pt x="21279" y="8647"/>
                    <a:pt x="27168" y="10527"/>
                  </a:cubicBezTo>
                  <a:lnTo>
                    <a:pt x="6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0" name="Google Shape;31330;p57"/>
            <p:cNvSpPr/>
            <p:nvPr/>
          </p:nvSpPr>
          <p:spPr>
            <a:xfrm>
              <a:off x="2885475" y="623500"/>
              <a:ext cx="130350" cy="141675"/>
            </a:xfrm>
            <a:custGeom>
              <a:avLst/>
              <a:gdLst/>
              <a:ahLst/>
              <a:cxnLst/>
              <a:rect l="l" t="t" r="r" b="b"/>
              <a:pathLst>
                <a:path w="5214" h="5667" extrusionOk="0">
                  <a:moveTo>
                    <a:pt x="2497" y="0"/>
                  </a:moveTo>
                  <a:cubicBezTo>
                    <a:pt x="1839" y="0"/>
                    <a:pt x="1056" y="291"/>
                    <a:pt x="652" y="1502"/>
                  </a:cubicBezTo>
                  <a:cubicBezTo>
                    <a:pt x="1" y="3407"/>
                    <a:pt x="1028" y="5563"/>
                    <a:pt x="2006" y="5663"/>
                  </a:cubicBezTo>
                  <a:cubicBezTo>
                    <a:pt x="2030" y="5665"/>
                    <a:pt x="2055" y="5667"/>
                    <a:pt x="2080" y="5667"/>
                  </a:cubicBezTo>
                  <a:cubicBezTo>
                    <a:pt x="3076" y="5667"/>
                    <a:pt x="4867" y="3785"/>
                    <a:pt x="5038" y="2881"/>
                  </a:cubicBezTo>
                  <a:cubicBezTo>
                    <a:pt x="5214" y="1928"/>
                    <a:pt x="3610" y="249"/>
                    <a:pt x="3610" y="249"/>
                  </a:cubicBezTo>
                  <a:cubicBezTo>
                    <a:pt x="3610" y="249"/>
                    <a:pt x="3107" y="0"/>
                    <a:pt x="24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1" name="Google Shape;31331;p57"/>
            <p:cNvSpPr/>
            <p:nvPr/>
          </p:nvSpPr>
          <p:spPr>
            <a:xfrm>
              <a:off x="2599775" y="1130775"/>
              <a:ext cx="70825" cy="42200"/>
            </a:xfrm>
            <a:custGeom>
              <a:avLst/>
              <a:gdLst/>
              <a:ahLst/>
              <a:cxnLst/>
              <a:rect l="l" t="t" r="r" b="b"/>
              <a:pathLst>
                <a:path w="2833" h="1688" extrusionOk="0">
                  <a:moveTo>
                    <a:pt x="2149" y="0"/>
                  </a:moveTo>
                  <a:cubicBezTo>
                    <a:pt x="2085" y="0"/>
                    <a:pt x="2020" y="3"/>
                    <a:pt x="1955" y="8"/>
                  </a:cubicBezTo>
                  <a:cubicBezTo>
                    <a:pt x="1228" y="84"/>
                    <a:pt x="226" y="1136"/>
                    <a:pt x="0" y="1663"/>
                  </a:cubicBezTo>
                  <a:lnTo>
                    <a:pt x="50" y="1688"/>
                  </a:lnTo>
                  <a:cubicBezTo>
                    <a:pt x="426" y="1287"/>
                    <a:pt x="852" y="961"/>
                    <a:pt x="1354" y="760"/>
                  </a:cubicBezTo>
                  <a:cubicBezTo>
                    <a:pt x="1579" y="660"/>
                    <a:pt x="1880" y="610"/>
                    <a:pt x="2105" y="510"/>
                  </a:cubicBezTo>
                  <a:cubicBezTo>
                    <a:pt x="2356" y="409"/>
                    <a:pt x="2832" y="159"/>
                    <a:pt x="2832" y="159"/>
                  </a:cubicBezTo>
                  <a:cubicBezTo>
                    <a:pt x="2616" y="41"/>
                    <a:pt x="2384" y="0"/>
                    <a:pt x="2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2" name="Google Shape;31332;p57"/>
            <p:cNvSpPr/>
            <p:nvPr/>
          </p:nvSpPr>
          <p:spPr>
            <a:xfrm>
              <a:off x="2436850" y="1182350"/>
              <a:ext cx="102175" cy="23850"/>
            </a:xfrm>
            <a:custGeom>
              <a:avLst/>
              <a:gdLst/>
              <a:ahLst/>
              <a:cxnLst/>
              <a:rect l="l" t="t" r="r" b="b"/>
              <a:pathLst>
                <a:path w="4087" h="954" extrusionOk="0">
                  <a:moveTo>
                    <a:pt x="2106" y="1"/>
                  </a:moveTo>
                  <a:cubicBezTo>
                    <a:pt x="1780" y="1"/>
                    <a:pt x="1404" y="1"/>
                    <a:pt x="1079" y="151"/>
                  </a:cubicBezTo>
                  <a:cubicBezTo>
                    <a:pt x="753" y="301"/>
                    <a:pt x="1" y="953"/>
                    <a:pt x="1" y="953"/>
                  </a:cubicBezTo>
                  <a:cubicBezTo>
                    <a:pt x="352" y="903"/>
                    <a:pt x="928" y="753"/>
                    <a:pt x="1229" y="677"/>
                  </a:cubicBezTo>
                  <a:cubicBezTo>
                    <a:pt x="1530" y="627"/>
                    <a:pt x="1830" y="502"/>
                    <a:pt x="2131" y="452"/>
                  </a:cubicBezTo>
                  <a:cubicBezTo>
                    <a:pt x="2309" y="430"/>
                    <a:pt x="2491" y="419"/>
                    <a:pt x="2675" y="419"/>
                  </a:cubicBezTo>
                  <a:cubicBezTo>
                    <a:pt x="3138" y="419"/>
                    <a:pt x="3612" y="491"/>
                    <a:pt x="4061" y="652"/>
                  </a:cubicBezTo>
                  <a:lnTo>
                    <a:pt x="4086" y="602"/>
                  </a:lnTo>
                  <a:cubicBezTo>
                    <a:pt x="3510" y="201"/>
                    <a:pt x="2808" y="26"/>
                    <a:pt x="2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3" name="Google Shape;31333;p57"/>
            <p:cNvSpPr/>
            <p:nvPr/>
          </p:nvSpPr>
          <p:spPr>
            <a:xfrm>
              <a:off x="2582225" y="1184225"/>
              <a:ext cx="55800" cy="125975"/>
            </a:xfrm>
            <a:custGeom>
              <a:avLst/>
              <a:gdLst/>
              <a:ahLst/>
              <a:cxnLst/>
              <a:rect l="l" t="t" r="r" b="b"/>
              <a:pathLst>
                <a:path w="2232" h="5039" extrusionOk="0">
                  <a:moveTo>
                    <a:pt x="0" y="1"/>
                  </a:moveTo>
                  <a:cubicBezTo>
                    <a:pt x="51" y="377"/>
                    <a:pt x="126" y="753"/>
                    <a:pt x="226" y="1104"/>
                  </a:cubicBezTo>
                  <a:cubicBezTo>
                    <a:pt x="351" y="1480"/>
                    <a:pt x="477" y="1830"/>
                    <a:pt x="627" y="2181"/>
                  </a:cubicBezTo>
                  <a:cubicBezTo>
                    <a:pt x="947" y="2846"/>
                    <a:pt x="1387" y="3486"/>
                    <a:pt x="1925" y="4007"/>
                  </a:cubicBezTo>
                  <a:lnTo>
                    <a:pt x="1925" y="4007"/>
                  </a:lnTo>
                  <a:cubicBezTo>
                    <a:pt x="1909" y="4082"/>
                    <a:pt x="1857" y="4184"/>
                    <a:pt x="1755" y="4287"/>
                  </a:cubicBezTo>
                  <a:cubicBezTo>
                    <a:pt x="1655" y="4387"/>
                    <a:pt x="1529" y="4487"/>
                    <a:pt x="1379" y="4562"/>
                  </a:cubicBezTo>
                  <a:cubicBezTo>
                    <a:pt x="1103" y="4738"/>
                    <a:pt x="802" y="4888"/>
                    <a:pt x="502" y="5038"/>
                  </a:cubicBezTo>
                  <a:cubicBezTo>
                    <a:pt x="828" y="4963"/>
                    <a:pt x="1153" y="4888"/>
                    <a:pt x="1479" y="4738"/>
                  </a:cubicBezTo>
                  <a:cubicBezTo>
                    <a:pt x="1630" y="4662"/>
                    <a:pt x="1780" y="4562"/>
                    <a:pt x="1930" y="4462"/>
                  </a:cubicBezTo>
                  <a:cubicBezTo>
                    <a:pt x="2056" y="4337"/>
                    <a:pt x="2231" y="4161"/>
                    <a:pt x="2206" y="3911"/>
                  </a:cubicBezTo>
                  <a:lnTo>
                    <a:pt x="2206" y="3860"/>
                  </a:lnTo>
                  <a:lnTo>
                    <a:pt x="2156" y="3835"/>
                  </a:lnTo>
                  <a:cubicBezTo>
                    <a:pt x="1655" y="3309"/>
                    <a:pt x="1229" y="2683"/>
                    <a:pt x="878" y="2056"/>
                  </a:cubicBezTo>
                  <a:cubicBezTo>
                    <a:pt x="702" y="1730"/>
                    <a:pt x="552" y="1404"/>
                    <a:pt x="401" y="1053"/>
                  </a:cubicBezTo>
                  <a:cubicBezTo>
                    <a:pt x="251" y="703"/>
                    <a:pt x="126" y="352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4" name="Google Shape;31334;p57"/>
            <p:cNvSpPr/>
            <p:nvPr/>
          </p:nvSpPr>
          <p:spPr>
            <a:xfrm>
              <a:off x="2620450" y="1184850"/>
              <a:ext cx="56400" cy="28225"/>
            </a:xfrm>
            <a:custGeom>
              <a:avLst/>
              <a:gdLst/>
              <a:ahLst/>
              <a:cxnLst/>
              <a:rect l="l" t="t" r="r" b="b"/>
              <a:pathLst>
                <a:path w="2256" h="1129" extrusionOk="0">
                  <a:moveTo>
                    <a:pt x="2256" y="1"/>
                  </a:moveTo>
                  <a:lnTo>
                    <a:pt x="2256" y="1"/>
                  </a:lnTo>
                  <a:cubicBezTo>
                    <a:pt x="2081" y="176"/>
                    <a:pt x="1855" y="176"/>
                    <a:pt x="1604" y="201"/>
                  </a:cubicBezTo>
                  <a:cubicBezTo>
                    <a:pt x="1354" y="226"/>
                    <a:pt x="1053" y="201"/>
                    <a:pt x="802" y="252"/>
                  </a:cubicBezTo>
                  <a:cubicBezTo>
                    <a:pt x="426" y="377"/>
                    <a:pt x="126" y="753"/>
                    <a:pt x="0" y="1129"/>
                  </a:cubicBezTo>
                  <a:cubicBezTo>
                    <a:pt x="251" y="828"/>
                    <a:pt x="652" y="678"/>
                    <a:pt x="1028" y="577"/>
                  </a:cubicBezTo>
                  <a:cubicBezTo>
                    <a:pt x="1253" y="502"/>
                    <a:pt x="1504" y="502"/>
                    <a:pt x="1730" y="427"/>
                  </a:cubicBezTo>
                  <a:cubicBezTo>
                    <a:pt x="1955" y="352"/>
                    <a:pt x="2156" y="226"/>
                    <a:pt x="2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5" name="Google Shape;31335;p57"/>
            <p:cNvSpPr/>
            <p:nvPr/>
          </p:nvSpPr>
          <p:spPr>
            <a:xfrm>
              <a:off x="2468825" y="1227700"/>
              <a:ext cx="73325" cy="19150"/>
            </a:xfrm>
            <a:custGeom>
              <a:avLst/>
              <a:gdLst/>
              <a:ahLst/>
              <a:cxnLst/>
              <a:rect l="l" t="t" r="r" b="b"/>
              <a:pathLst>
                <a:path w="2933" h="766" extrusionOk="0">
                  <a:moveTo>
                    <a:pt x="1939" y="0"/>
                  </a:moveTo>
                  <a:cubicBezTo>
                    <a:pt x="1835" y="0"/>
                    <a:pt x="1731" y="13"/>
                    <a:pt x="1629" y="41"/>
                  </a:cubicBezTo>
                  <a:cubicBezTo>
                    <a:pt x="1353" y="116"/>
                    <a:pt x="1078" y="292"/>
                    <a:pt x="827" y="417"/>
                  </a:cubicBezTo>
                  <a:cubicBezTo>
                    <a:pt x="603" y="519"/>
                    <a:pt x="378" y="638"/>
                    <a:pt x="154" y="638"/>
                  </a:cubicBezTo>
                  <a:cubicBezTo>
                    <a:pt x="103" y="638"/>
                    <a:pt x="51" y="632"/>
                    <a:pt x="0" y="618"/>
                  </a:cubicBezTo>
                  <a:lnTo>
                    <a:pt x="0" y="618"/>
                  </a:lnTo>
                  <a:cubicBezTo>
                    <a:pt x="136" y="724"/>
                    <a:pt x="291" y="766"/>
                    <a:pt x="453" y="766"/>
                  </a:cubicBezTo>
                  <a:cubicBezTo>
                    <a:pt x="559" y="766"/>
                    <a:pt x="668" y="748"/>
                    <a:pt x="777" y="718"/>
                  </a:cubicBezTo>
                  <a:cubicBezTo>
                    <a:pt x="1053" y="668"/>
                    <a:pt x="1303" y="543"/>
                    <a:pt x="1579" y="442"/>
                  </a:cubicBezTo>
                  <a:cubicBezTo>
                    <a:pt x="1849" y="363"/>
                    <a:pt x="2149" y="314"/>
                    <a:pt x="2440" y="314"/>
                  </a:cubicBezTo>
                  <a:cubicBezTo>
                    <a:pt x="2610" y="314"/>
                    <a:pt x="2776" y="330"/>
                    <a:pt x="2932" y="367"/>
                  </a:cubicBezTo>
                  <a:cubicBezTo>
                    <a:pt x="2661" y="153"/>
                    <a:pt x="2298" y="0"/>
                    <a:pt x="1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6" name="Google Shape;31336;p57"/>
            <p:cNvSpPr/>
            <p:nvPr/>
          </p:nvSpPr>
          <p:spPr>
            <a:xfrm>
              <a:off x="2559050" y="1363425"/>
              <a:ext cx="63300" cy="10825"/>
            </a:xfrm>
            <a:custGeom>
              <a:avLst/>
              <a:gdLst/>
              <a:ahLst/>
              <a:cxnLst/>
              <a:rect l="l" t="t" r="r" b="b"/>
              <a:pathLst>
                <a:path w="2532" h="433" extrusionOk="0">
                  <a:moveTo>
                    <a:pt x="0" y="1"/>
                  </a:moveTo>
                  <a:cubicBezTo>
                    <a:pt x="351" y="251"/>
                    <a:pt x="802" y="377"/>
                    <a:pt x="1228" y="427"/>
                  </a:cubicBezTo>
                  <a:cubicBezTo>
                    <a:pt x="1300" y="431"/>
                    <a:pt x="1371" y="433"/>
                    <a:pt x="1442" y="433"/>
                  </a:cubicBezTo>
                  <a:cubicBezTo>
                    <a:pt x="1821" y="433"/>
                    <a:pt x="2194" y="374"/>
                    <a:pt x="2531" y="226"/>
                  </a:cubicBezTo>
                  <a:cubicBezTo>
                    <a:pt x="2306" y="226"/>
                    <a:pt x="2093" y="233"/>
                    <a:pt x="1883" y="233"/>
                  </a:cubicBezTo>
                  <a:cubicBezTo>
                    <a:pt x="1673" y="233"/>
                    <a:pt x="1466" y="226"/>
                    <a:pt x="1253" y="201"/>
                  </a:cubicBezTo>
                  <a:cubicBezTo>
                    <a:pt x="827" y="176"/>
                    <a:pt x="426" y="1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7" name="Google Shape;31337;p57"/>
            <p:cNvSpPr/>
            <p:nvPr/>
          </p:nvSpPr>
          <p:spPr>
            <a:xfrm>
              <a:off x="5283375" y="1318325"/>
              <a:ext cx="28200" cy="18825"/>
            </a:xfrm>
            <a:custGeom>
              <a:avLst/>
              <a:gdLst/>
              <a:ahLst/>
              <a:cxnLst/>
              <a:rect l="l" t="t" r="r" b="b"/>
              <a:pathLst>
                <a:path w="1128" h="753" extrusionOk="0">
                  <a:moveTo>
                    <a:pt x="577" y="0"/>
                  </a:moveTo>
                  <a:lnTo>
                    <a:pt x="0" y="752"/>
                  </a:lnTo>
                  <a:lnTo>
                    <a:pt x="1128" y="752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8" name="Google Shape;31338;p57"/>
            <p:cNvSpPr/>
            <p:nvPr/>
          </p:nvSpPr>
          <p:spPr>
            <a:xfrm>
              <a:off x="5283375" y="1336500"/>
              <a:ext cx="28200" cy="18800"/>
            </a:xfrm>
            <a:custGeom>
              <a:avLst/>
              <a:gdLst/>
              <a:ahLst/>
              <a:cxnLst/>
              <a:rect l="l" t="t" r="r" b="b"/>
              <a:pathLst>
                <a:path w="1128" h="752" extrusionOk="0">
                  <a:moveTo>
                    <a:pt x="577" y="0"/>
                  </a:moveTo>
                  <a:lnTo>
                    <a:pt x="0" y="752"/>
                  </a:lnTo>
                  <a:lnTo>
                    <a:pt x="1128" y="752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9" name="Google Shape;31339;p57"/>
            <p:cNvSpPr/>
            <p:nvPr/>
          </p:nvSpPr>
          <p:spPr>
            <a:xfrm>
              <a:off x="5283375" y="1354650"/>
              <a:ext cx="28200" cy="19450"/>
            </a:xfrm>
            <a:custGeom>
              <a:avLst/>
              <a:gdLst/>
              <a:ahLst/>
              <a:cxnLst/>
              <a:rect l="l" t="t" r="r" b="b"/>
              <a:pathLst>
                <a:path w="1128" h="778" extrusionOk="0">
                  <a:moveTo>
                    <a:pt x="577" y="1"/>
                  </a:moveTo>
                  <a:lnTo>
                    <a:pt x="0" y="753"/>
                  </a:lnTo>
                  <a:lnTo>
                    <a:pt x="1128" y="778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0" name="Google Shape;31340;p57"/>
            <p:cNvSpPr/>
            <p:nvPr/>
          </p:nvSpPr>
          <p:spPr>
            <a:xfrm>
              <a:off x="5283375" y="1372825"/>
              <a:ext cx="28200" cy="19450"/>
            </a:xfrm>
            <a:custGeom>
              <a:avLst/>
              <a:gdLst/>
              <a:ahLst/>
              <a:cxnLst/>
              <a:rect l="l" t="t" r="r" b="b"/>
              <a:pathLst>
                <a:path w="1128" h="778" extrusionOk="0">
                  <a:moveTo>
                    <a:pt x="577" y="1"/>
                  </a:moveTo>
                  <a:lnTo>
                    <a:pt x="0" y="753"/>
                  </a:lnTo>
                  <a:lnTo>
                    <a:pt x="1128" y="778"/>
                  </a:lnTo>
                  <a:lnTo>
                    <a:pt x="1128" y="778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1" name="Google Shape;31341;p57"/>
            <p:cNvSpPr/>
            <p:nvPr/>
          </p:nvSpPr>
          <p:spPr>
            <a:xfrm>
              <a:off x="5283375" y="1391625"/>
              <a:ext cx="28200" cy="18825"/>
            </a:xfrm>
            <a:custGeom>
              <a:avLst/>
              <a:gdLst/>
              <a:ahLst/>
              <a:cxnLst/>
              <a:rect l="l" t="t" r="r" b="b"/>
              <a:pathLst>
                <a:path w="1128" h="753" extrusionOk="0">
                  <a:moveTo>
                    <a:pt x="577" y="1"/>
                  </a:moveTo>
                  <a:lnTo>
                    <a:pt x="0" y="727"/>
                  </a:lnTo>
                  <a:lnTo>
                    <a:pt x="1128" y="752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2" name="Google Shape;31342;p57"/>
            <p:cNvSpPr/>
            <p:nvPr/>
          </p:nvSpPr>
          <p:spPr>
            <a:xfrm>
              <a:off x="5283375" y="1409800"/>
              <a:ext cx="28200" cy="18825"/>
            </a:xfrm>
            <a:custGeom>
              <a:avLst/>
              <a:gdLst/>
              <a:ahLst/>
              <a:cxnLst/>
              <a:rect l="l" t="t" r="r" b="b"/>
              <a:pathLst>
                <a:path w="1128" h="753" extrusionOk="0">
                  <a:moveTo>
                    <a:pt x="577" y="0"/>
                  </a:moveTo>
                  <a:lnTo>
                    <a:pt x="0" y="752"/>
                  </a:lnTo>
                  <a:lnTo>
                    <a:pt x="1128" y="752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3" name="Google Shape;31343;p57"/>
            <p:cNvSpPr/>
            <p:nvPr/>
          </p:nvSpPr>
          <p:spPr>
            <a:xfrm>
              <a:off x="5283375" y="1427975"/>
              <a:ext cx="28200" cy="18825"/>
            </a:xfrm>
            <a:custGeom>
              <a:avLst/>
              <a:gdLst/>
              <a:ahLst/>
              <a:cxnLst/>
              <a:rect l="l" t="t" r="r" b="b"/>
              <a:pathLst>
                <a:path w="1128" h="753" extrusionOk="0">
                  <a:moveTo>
                    <a:pt x="577" y="0"/>
                  </a:moveTo>
                  <a:lnTo>
                    <a:pt x="0" y="752"/>
                  </a:lnTo>
                  <a:lnTo>
                    <a:pt x="1128" y="752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4" name="Google Shape;31344;p57"/>
            <p:cNvSpPr/>
            <p:nvPr/>
          </p:nvSpPr>
          <p:spPr>
            <a:xfrm>
              <a:off x="5283375" y="1446150"/>
              <a:ext cx="28200" cy="18800"/>
            </a:xfrm>
            <a:custGeom>
              <a:avLst/>
              <a:gdLst/>
              <a:ahLst/>
              <a:cxnLst/>
              <a:rect l="l" t="t" r="r" b="b"/>
              <a:pathLst>
                <a:path w="1128" h="752" extrusionOk="0">
                  <a:moveTo>
                    <a:pt x="577" y="0"/>
                  </a:moveTo>
                  <a:lnTo>
                    <a:pt x="0" y="752"/>
                  </a:lnTo>
                  <a:lnTo>
                    <a:pt x="1128" y="752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5" name="Google Shape;31345;p57"/>
            <p:cNvSpPr/>
            <p:nvPr/>
          </p:nvSpPr>
          <p:spPr>
            <a:xfrm>
              <a:off x="5283375" y="1464300"/>
              <a:ext cx="28200" cy="19450"/>
            </a:xfrm>
            <a:custGeom>
              <a:avLst/>
              <a:gdLst/>
              <a:ahLst/>
              <a:cxnLst/>
              <a:rect l="l" t="t" r="r" b="b"/>
              <a:pathLst>
                <a:path w="1128" h="778" extrusionOk="0">
                  <a:moveTo>
                    <a:pt x="577" y="1"/>
                  </a:moveTo>
                  <a:lnTo>
                    <a:pt x="0" y="753"/>
                  </a:lnTo>
                  <a:lnTo>
                    <a:pt x="1128" y="778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6" name="Google Shape;31346;p57"/>
            <p:cNvSpPr/>
            <p:nvPr/>
          </p:nvSpPr>
          <p:spPr>
            <a:xfrm>
              <a:off x="5283375" y="1482475"/>
              <a:ext cx="28200" cy="19450"/>
            </a:xfrm>
            <a:custGeom>
              <a:avLst/>
              <a:gdLst/>
              <a:ahLst/>
              <a:cxnLst/>
              <a:rect l="l" t="t" r="r" b="b"/>
              <a:pathLst>
                <a:path w="1128" h="778" extrusionOk="0">
                  <a:moveTo>
                    <a:pt x="577" y="1"/>
                  </a:moveTo>
                  <a:lnTo>
                    <a:pt x="0" y="753"/>
                  </a:lnTo>
                  <a:lnTo>
                    <a:pt x="1128" y="778"/>
                  </a:lnTo>
                  <a:lnTo>
                    <a:pt x="5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7" name="Google Shape;31347;p57"/>
            <p:cNvSpPr/>
            <p:nvPr/>
          </p:nvSpPr>
          <p:spPr>
            <a:xfrm>
              <a:off x="5314075" y="1324575"/>
              <a:ext cx="28225" cy="18825"/>
            </a:xfrm>
            <a:custGeom>
              <a:avLst/>
              <a:gdLst/>
              <a:ahLst/>
              <a:cxnLst/>
              <a:rect l="l" t="t" r="r" b="b"/>
              <a:pathLst>
                <a:path w="1129" h="753" extrusionOk="0">
                  <a:moveTo>
                    <a:pt x="552" y="1"/>
                  </a:moveTo>
                  <a:lnTo>
                    <a:pt x="0" y="728"/>
                  </a:lnTo>
                  <a:lnTo>
                    <a:pt x="1128" y="753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8" name="Google Shape;31348;p57"/>
            <p:cNvSpPr/>
            <p:nvPr/>
          </p:nvSpPr>
          <p:spPr>
            <a:xfrm>
              <a:off x="5314075" y="1342750"/>
              <a:ext cx="28225" cy="18825"/>
            </a:xfrm>
            <a:custGeom>
              <a:avLst/>
              <a:gdLst/>
              <a:ahLst/>
              <a:cxnLst/>
              <a:rect l="l" t="t" r="r" b="b"/>
              <a:pathLst>
                <a:path w="1129" h="753" extrusionOk="0">
                  <a:moveTo>
                    <a:pt x="552" y="1"/>
                  </a:moveTo>
                  <a:lnTo>
                    <a:pt x="0" y="753"/>
                  </a:lnTo>
                  <a:lnTo>
                    <a:pt x="1128" y="753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9" name="Google Shape;31349;p57"/>
            <p:cNvSpPr/>
            <p:nvPr/>
          </p:nvSpPr>
          <p:spPr>
            <a:xfrm>
              <a:off x="5314075" y="1360925"/>
              <a:ext cx="28225" cy="18825"/>
            </a:xfrm>
            <a:custGeom>
              <a:avLst/>
              <a:gdLst/>
              <a:ahLst/>
              <a:cxnLst/>
              <a:rect l="l" t="t" r="r" b="b"/>
              <a:pathLst>
                <a:path w="1129" h="753" extrusionOk="0">
                  <a:moveTo>
                    <a:pt x="552" y="1"/>
                  </a:moveTo>
                  <a:lnTo>
                    <a:pt x="0" y="752"/>
                  </a:lnTo>
                  <a:lnTo>
                    <a:pt x="1128" y="752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0" name="Google Shape;31350;p57"/>
            <p:cNvSpPr/>
            <p:nvPr/>
          </p:nvSpPr>
          <p:spPr>
            <a:xfrm>
              <a:off x="5314075" y="1379100"/>
              <a:ext cx="28225" cy="18825"/>
            </a:xfrm>
            <a:custGeom>
              <a:avLst/>
              <a:gdLst/>
              <a:ahLst/>
              <a:cxnLst/>
              <a:rect l="l" t="t" r="r" b="b"/>
              <a:pathLst>
                <a:path w="1129" h="753" extrusionOk="0">
                  <a:moveTo>
                    <a:pt x="552" y="0"/>
                  </a:moveTo>
                  <a:lnTo>
                    <a:pt x="0" y="752"/>
                  </a:lnTo>
                  <a:lnTo>
                    <a:pt x="1128" y="752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1" name="Google Shape;31351;p57"/>
            <p:cNvSpPr/>
            <p:nvPr/>
          </p:nvSpPr>
          <p:spPr>
            <a:xfrm>
              <a:off x="5314075" y="1397275"/>
              <a:ext cx="28225" cy="19450"/>
            </a:xfrm>
            <a:custGeom>
              <a:avLst/>
              <a:gdLst/>
              <a:ahLst/>
              <a:cxnLst/>
              <a:rect l="l" t="t" r="r" b="b"/>
              <a:pathLst>
                <a:path w="1129" h="778" extrusionOk="0">
                  <a:moveTo>
                    <a:pt x="552" y="0"/>
                  </a:moveTo>
                  <a:lnTo>
                    <a:pt x="0" y="752"/>
                  </a:lnTo>
                  <a:lnTo>
                    <a:pt x="1128" y="777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2" name="Google Shape;31352;p57"/>
            <p:cNvSpPr/>
            <p:nvPr/>
          </p:nvSpPr>
          <p:spPr>
            <a:xfrm>
              <a:off x="5314075" y="1415425"/>
              <a:ext cx="28225" cy="19450"/>
            </a:xfrm>
            <a:custGeom>
              <a:avLst/>
              <a:gdLst/>
              <a:ahLst/>
              <a:cxnLst/>
              <a:rect l="l" t="t" r="r" b="b"/>
              <a:pathLst>
                <a:path w="1129" h="778" extrusionOk="0">
                  <a:moveTo>
                    <a:pt x="552" y="1"/>
                  </a:moveTo>
                  <a:lnTo>
                    <a:pt x="0" y="753"/>
                  </a:lnTo>
                  <a:lnTo>
                    <a:pt x="1128" y="778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3" name="Google Shape;31353;p57"/>
            <p:cNvSpPr/>
            <p:nvPr/>
          </p:nvSpPr>
          <p:spPr>
            <a:xfrm>
              <a:off x="5314075" y="1434225"/>
              <a:ext cx="28225" cy="18825"/>
            </a:xfrm>
            <a:custGeom>
              <a:avLst/>
              <a:gdLst/>
              <a:ahLst/>
              <a:cxnLst/>
              <a:rect l="l" t="t" r="r" b="b"/>
              <a:pathLst>
                <a:path w="1129" h="753" extrusionOk="0">
                  <a:moveTo>
                    <a:pt x="552" y="1"/>
                  </a:moveTo>
                  <a:lnTo>
                    <a:pt x="0" y="728"/>
                  </a:lnTo>
                  <a:lnTo>
                    <a:pt x="1128" y="753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4" name="Google Shape;31354;p57"/>
            <p:cNvSpPr/>
            <p:nvPr/>
          </p:nvSpPr>
          <p:spPr>
            <a:xfrm>
              <a:off x="5314075" y="1452400"/>
              <a:ext cx="28225" cy="18825"/>
            </a:xfrm>
            <a:custGeom>
              <a:avLst/>
              <a:gdLst/>
              <a:ahLst/>
              <a:cxnLst/>
              <a:rect l="l" t="t" r="r" b="b"/>
              <a:pathLst>
                <a:path w="1129" h="753" extrusionOk="0">
                  <a:moveTo>
                    <a:pt x="552" y="1"/>
                  </a:moveTo>
                  <a:lnTo>
                    <a:pt x="0" y="753"/>
                  </a:lnTo>
                  <a:lnTo>
                    <a:pt x="1128" y="753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5" name="Google Shape;31355;p57"/>
            <p:cNvSpPr/>
            <p:nvPr/>
          </p:nvSpPr>
          <p:spPr>
            <a:xfrm>
              <a:off x="5314075" y="1470575"/>
              <a:ext cx="28225" cy="18825"/>
            </a:xfrm>
            <a:custGeom>
              <a:avLst/>
              <a:gdLst/>
              <a:ahLst/>
              <a:cxnLst/>
              <a:rect l="l" t="t" r="r" b="b"/>
              <a:pathLst>
                <a:path w="1129" h="753" extrusionOk="0">
                  <a:moveTo>
                    <a:pt x="552" y="1"/>
                  </a:moveTo>
                  <a:lnTo>
                    <a:pt x="0" y="752"/>
                  </a:lnTo>
                  <a:lnTo>
                    <a:pt x="1128" y="752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6" name="Google Shape;31356;p57"/>
            <p:cNvSpPr/>
            <p:nvPr/>
          </p:nvSpPr>
          <p:spPr>
            <a:xfrm>
              <a:off x="5314075" y="1488750"/>
              <a:ext cx="28225" cy="18825"/>
            </a:xfrm>
            <a:custGeom>
              <a:avLst/>
              <a:gdLst/>
              <a:ahLst/>
              <a:cxnLst/>
              <a:rect l="l" t="t" r="r" b="b"/>
              <a:pathLst>
                <a:path w="1129" h="753" extrusionOk="0">
                  <a:moveTo>
                    <a:pt x="552" y="0"/>
                  </a:moveTo>
                  <a:lnTo>
                    <a:pt x="0" y="752"/>
                  </a:lnTo>
                  <a:lnTo>
                    <a:pt x="1128" y="752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7" name="Google Shape;31357;p57"/>
            <p:cNvSpPr/>
            <p:nvPr/>
          </p:nvSpPr>
          <p:spPr>
            <a:xfrm>
              <a:off x="5343525" y="1326475"/>
              <a:ext cx="27575" cy="18800"/>
            </a:xfrm>
            <a:custGeom>
              <a:avLst/>
              <a:gdLst/>
              <a:ahLst/>
              <a:cxnLst/>
              <a:rect l="l" t="t" r="r" b="b"/>
              <a:pathLst>
                <a:path w="1103" h="752" extrusionOk="0">
                  <a:moveTo>
                    <a:pt x="552" y="0"/>
                  </a:moveTo>
                  <a:lnTo>
                    <a:pt x="0" y="727"/>
                  </a:lnTo>
                  <a:lnTo>
                    <a:pt x="1103" y="752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8" name="Google Shape;31358;p57"/>
            <p:cNvSpPr/>
            <p:nvPr/>
          </p:nvSpPr>
          <p:spPr>
            <a:xfrm>
              <a:off x="5343525" y="1344625"/>
              <a:ext cx="27575" cy="18825"/>
            </a:xfrm>
            <a:custGeom>
              <a:avLst/>
              <a:gdLst/>
              <a:ahLst/>
              <a:cxnLst/>
              <a:rect l="l" t="t" r="r" b="b"/>
              <a:pathLst>
                <a:path w="1103" h="753" extrusionOk="0">
                  <a:moveTo>
                    <a:pt x="552" y="1"/>
                  </a:moveTo>
                  <a:lnTo>
                    <a:pt x="0" y="753"/>
                  </a:lnTo>
                  <a:lnTo>
                    <a:pt x="1103" y="753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9" name="Google Shape;31359;p57"/>
            <p:cNvSpPr/>
            <p:nvPr/>
          </p:nvSpPr>
          <p:spPr>
            <a:xfrm>
              <a:off x="5343525" y="1362800"/>
              <a:ext cx="27575" cy="18825"/>
            </a:xfrm>
            <a:custGeom>
              <a:avLst/>
              <a:gdLst/>
              <a:ahLst/>
              <a:cxnLst/>
              <a:rect l="l" t="t" r="r" b="b"/>
              <a:pathLst>
                <a:path w="1103" h="753" extrusionOk="0">
                  <a:moveTo>
                    <a:pt x="552" y="1"/>
                  </a:moveTo>
                  <a:lnTo>
                    <a:pt x="0" y="753"/>
                  </a:lnTo>
                  <a:lnTo>
                    <a:pt x="1103" y="753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0" name="Google Shape;31360;p57"/>
            <p:cNvSpPr/>
            <p:nvPr/>
          </p:nvSpPr>
          <p:spPr>
            <a:xfrm>
              <a:off x="5343525" y="1380975"/>
              <a:ext cx="27575" cy="18825"/>
            </a:xfrm>
            <a:custGeom>
              <a:avLst/>
              <a:gdLst/>
              <a:ahLst/>
              <a:cxnLst/>
              <a:rect l="l" t="t" r="r" b="b"/>
              <a:pathLst>
                <a:path w="1103" h="753" extrusionOk="0">
                  <a:moveTo>
                    <a:pt x="552" y="1"/>
                  </a:moveTo>
                  <a:lnTo>
                    <a:pt x="0" y="752"/>
                  </a:lnTo>
                  <a:lnTo>
                    <a:pt x="1103" y="752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1" name="Google Shape;31361;p57"/>
            <p:cNvSpPr/>
            <p:nvPr/>
          </p:nvSpPr>
          <p:spPr>
            <a:xfrm>
              <a:off x="5343525" y="1399150"/>
              <a:ext cx="27575" cy="19450"/>
            </a:xfrm>
            <a:custGeom>
              <a:avLst/>
              <a:gdLst/>
              <a:ahLst/>
              <a:cxnLst/>
              <a:rect l="l" t="t" r="r" b="b"/>
              <a:pathLst>
                <a:path w="1103" h="778" extrusionOk="0">
                  <a:moveTo>
                    <a:pt x="552" y="0"/>
                  </a:moveTo>
                  <a:lnTo>
                    <a:pt x="0" y="752"/>
                  </a:lnTo>
                  <a:lnTo>
                    <a:pt x="1103" y="777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2" name="Google Shape;31362;p57"/>
            <p:cNvSpPr/>
            <p:nvPr/>
          </p:nvSpPr>
          <p:spPr>
            <a:xfrm>
              <a:off x="5343525" y="1417325"/>
              <a:ext cx="27575" cy="19450"/>
            </a:xfrm>
            <a:custGeom>
              <a:avLst/>
              <a:gdLst/>
              <a:ahLst/>
              <a:cxnLst/>
              <a:rect l="l" t="t" r="r" b="b"/>
              <a:pathLst>
                <a:path w="1103" h="778" extrusionOk="0">
                  <a:moveTo>
                    <a:pt x="552" y="0"/>
                  </a:moveTo>
                  <a:lnTo>
                    <a:pt x="0" y="752"/>
                  </a:lnTo>
                  <a:lnTo>
                    <a:pt x="1103" y="777"/>
                  </a:lnTo>
                  <a:lnTo>
                    <a:pt x="1103" y="777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3" name="Google Shape;31363;p57"/>
            <p:cNvSpPr/>
            <p:nvPr/>
          </p:nvSpPr>
          <p:spPr>
            <a:xfrm>
              <a:off x="5343525" y="1436125"/>
              <a:ext cx="27575" cy="18800"/>
            </a:xfrm>
            <a:custGeom>
              <a:avLst/>
              <a:gdLst/>
              <a:ahLst/>
              <a:cxnLst/>
              <a:rect l="l" t="t" r="r" b="b"/>
              <a:pathLst>
                <a:path w="1103" h="752" extrusionOk="0">
                  <a:moveTo>
                    <a:pt x="552" y="0"/>
                  </a:moveTo>
                  <a:lnTo>
                    <a:pt x="0" y="727"/>
                  </a:lnTo>
                  <a:lnTo>
                    <a:pt x="1103" y="752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4" name="Google Shape;31364;p57"/>
            <p:cNvSpPr/>
            <p:nvPr/>
          </p:nvSpPr>
          <p:spPr>
            <a:xfrm>
              <a:off x="5343525" y="1454275"/>
              <a:ext cx="27575" cy="18825"/>
            </a:xfrm>
            <a:custGeom>
              <a:avLst/>
              <a:gdLst/>
              <a:ahLst/>
              <a:cxnLst/>
              <a:rect l="l" t="t" r="r" b="b"/>
              <a:pathLst>
                <a:path w="1103" h="753" extrusionOk="0">
                  <a:moveTo>
                    <a:pt x="552" y="1"/>
                  </a:moveTo>
                  <a:lnTo>
                    <a:pt x="0" y="753"/>
                  </a:lnTo>
                  <a:lnTo>
                    <a:pt x="1103" y="753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5" name="Google Shape;31365;p57"/>
            <p:cNvSpPr/>
            <p:nvPr/>
          </p:nvSpPr>
          <p:spPr>
            <a:xfrm>
              <a:off x="5343525" y="1472450"/>
              <a:ext cx="27575" cy="18825"/>
            </a:xfrm>
            <a:custGeom>
              <a:avLst/>
              <a:gdLst/>
              <a:ahLst/>
              <a:cxnLst/>
              <a:rect l="l" t="t" r="r" b="b"/>
              <a:pathLst>
                <a:path w="1103" h="753" extrusionOk="0">
                  <a:moveTo>
                    <a:pt x="552" y="1"/>
                  </a:moveTo>
                  <a:lnTo>
                    <a:pt x="0" y="753"/>
                  </a:lnTo>
                  <a:lnTo>
                    <a:pt x="1103" y="753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6" name="Google Shape;31366;p57"/>
            <p:cNvSpPr/>
            <p:nvPr/>
          </p:nvSpPr>
          <p:spPr>
            <a:xfrm>
              <a:off x="5343525" y="1490625"/>
              <a:ext cx="27575" cy="18825"/>
            </a:xfrm>
            <a:custGeom>
              <a:avLst/>
              <a:gdLst/>
              <a:ahLst/>
              <a:cxnLst/>
              <a:rect l="l" t="t" r="r" b="b"/>
              <a:pathLst>
                <a:path w="1103" h="753" extrusionOk="0">
                  <a:moveTo>
                    <a:pt x="552" y="1"/>
                  </a:moveTo>
                  <a:lnTo>
                    <a:pt x="0" y="752"/>
                  </a:lnTo>
                  <a:lnTo>
                    <a:pt x="1103" y="752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7" name="Google Shape;31367;p57"/>
            <p:cNvSpPr/>
            <p:nvPr/>
          </p:nvSpPr>
          <p:spPr>
            <a:xfrm>
              <a:off x="5109800" y="4483125"/>
              <a:ext cx="215575" cy="86100"/>
            </a:xfrm>
            <a:custGeom>
              <a:avLst/>
              <a:gdLst/>
              <a:ahLst/>
              <a:cxnLst/>
              <a:rect l="l" t="t" r="r" b="b"/>
              <a:pathLst>
                <a:path w="8623" h="3444" extrusionOk="0">
                  <a:moveTo>
                    <a:pt x="828" y="0"/>
                  </a:moveTo>
                  <a:cubicBezTo>
                    <a:pt x="828" y="0"/>
                    <a:pt x="1" y="2081"/>
                    <a:pt x="1104" y="2858"/>
                  </a:cubicBezTo>
                  <a:cubicBezTo>
                    <a:pt x="1625" y="3243"/>
                    <a:pt x="2864" y="3444"/>
                    <a:pt x="4172" y="3444"/>
                  </a:cubicBezTo>
                  <a:cubicBezTo>
                    <a:pt x="5756" y="3444"/>
                    <a:pt x="7440" y="3149"/>
                    <a:pt x="8071" y="2532"/>
                  </a:cubicBezTo>
                  <a:cubicBezTo>
                    <a:pt x="8622" y="1980"/>
                    <a:pt x="7946" y="702"/>
                    <a:pt x="7946" y="702"/>
                  </a:cubicBezTo>
                  <a:lnTo>
                    <a:pt x="8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8" name="Google Shape;31368;p57"/>
            <p:cNvSpPr/>
            <p:nvPr/>
          </p:nvSpPr>
          <p:spPr>
            <a:xfrm>
              <a:off x="5104800" y="4331500"/>
              <a:ext cx="216650" cy="214800"/>
            </a:xfrm>
            <a:custGeom>
              <a:avLst/>
              <a:gdLst/>
              <a:ahLst/>
              <a:cxnLst/>
              <a:rect l="l" t="t" r="r" b="b"/>
              <a:pathLst>
                <a:path w="8666" h="8592" extrusionOk="0">
                  <a:moveTo>
                    <a:pt x="1955" y="0"/>
                  </a:moveTo>
                  <a:cubicBezTo>
                    <a:pt x="1955" y="0"/>
                    <a:pt x="0" y="7143"/>
                    <a:pt x="1228" y="7970"/>
                  </a:cubicBezTo>
                  <a:cubicBezTo>
                    <a:pt x="1827" y="8383"/>
                    <a:pt x="3123" y="8591"/>
                    <a:pt x="4454" y="8591"/>
                  </a:cubicBezTo>
                  <a:cubicBezTo>
                    <a:pt x="6518" y="8591"/>
                    <a:pt x="8665" y="8089"/>
                    <a:pt x="8421" y="7068"/>
                  </a:cubicBezTo>
                  <a:cubicBezTo>
                    <a:pt x="8171" y="6040"/>
                    <a:pt x="6617" y="25"/>
                    <a:pt x="6617" y="25"/>
                  </a:cubicBezTo>
                  <a:lnTo>
                    <a:pt x="1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9" name="Google Shape;31369;p57"/>
            <p:cNvSpPr/>
            <p:nvPr/>
          </p:nvSpPr>
          <p:spPr>
            <a:xfrm>
              <a:off x="5118700" y="4471625"/>
              <a:ext cx="93250" cy="82125"/>
            </a:xfrm>
            <a:custGeom>
              <a:avLst/>
              <a:gdLst/>
              <a:ahLst/>
              <a:cxnLst/>
              <a:rect l="l" t="t" r="r" b="b"/>
              <a:pathLst>
                <a:path w="3730" h="3285" extrusionOk="0">
                  <a:moveTo>
                    <a:pt x="929" y="0"/>
                  </a:moveTo>
                  <a:cubicBezTo>
                    <a:pt x="740" y="0"/>
                    <a:pt x="545" y="27"/>
                    <a:pt x="347" y="84"/>
                  </a:cubicBezTo>
                  <a:cubicBezTo>
                    <a:pt x="0" y="177"/>
                    <a:pt x="100" y="673"/>
                    <a:pt x="412" y="673"/>
                  </a:cubicBezTo>
                  <a:cubicBezTo>
                    <a:pt x="439" y="673"/>
                    <a:pt x="467" y="669"/>
                    <a:pt x="497" y="661"/>
                  </a:cubicBezTo>
                  <a:cubicBezTo>
                    <a:pt x="642" y="617"/>
                    <a:pt x="784" y="597"/>
                    <a:pt x="922" y="597"/>
                  </a:cubicBezTo>
                  <a:cubicBezTo>
                    <a:pt x="1494" y="597"/>
                    <a:pt x="1993" y="948"/>
                    <a:pt x="2377" y="1413"/>
                  </a:cubicBezTo>
                  <a:cubicBezTo>
                    <a:pt x="2652" y="1764"/>
                    <a:pt x="3078" y="2415"/>
                    <a:pt x="2953" y="2917"/>
                  </a:cubicBezTo>
                  <a:cubicBezTo>
                    <a:pt x="2893" y="3141"/>
                    <a:pt x="3074" y="3285"/>
                    <a:pt x="3251" y="3285"/>
                  </a:cubicBezTo>
                  <a:cubicBezTo>
                    <a:pt x="3371" y="3285"/>
                    <a:pt x="3489" y="3219"/>
                    <a:pt x="3530" y="3067"/>
                  </a:cubicBezTo>
                  <a:cubicBezTo>
                    <a:pt x="3730" y="2365"/>
                    <a:pt x="3229" y="1513"/>
                    <a:pt x="2778" y="987"/>
                  </a:cubicBezTo>
                  <a:cubicBezTo>
                    <a:pt x="2301" y="391"/>
                    <a:pt x="1652" y="0"/>
                    <a:pt x="9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0" name="Google Shape;31370;p57"/>
            <p:cNvSpPr/>
            <p:nvPr/>
          </p:nvSpPr>
          <p:spPr>
            <a:xfrm>
              <a:off x="5196900" y="4448650"/>
              <a:ext cx="119525" cy="106700"/>
            </a:xfrm>
            <a:custGeom>
              <a:avLst/>
              <a:gdLst/>
              <a:ahLst/>
              <a:cxnLst/>
              <a:rect l="l" t="t" r="r" b="b"/>
              <a:pathLst>
                <a:path w="4781" h="4268" extrusionOk="0">
                  <a:moveTo>
                    <a:pt x="2924" y="1"/>
                  </a:moveTo>
                  <a:cubicBezTo>
                    <a:pt x="2554" y="1"/>
                    <a:pt x="2189" y="64"/>
                    <a:pt x="1880" y="176"/>
                  </a:cubicBezTo>
                  <a:cubicBezTo>
                    <a:pt x="326" y="753"/>
                    <a:pt x="0" y="2507"/>
                    <a:pt x="51" y="3986"/>
                  </a:cubicBezTo>
                  <a:cubicBezTo>
                    <a:pt x="63" y="4174"/>
                    <a:pt x="220" y="4268"/>
                    <a:pt x="370" y="4268"/>
                  </a:cubicBezTo>
                  <a:cubicBezTo>
                    <a:pt x="521" y="4268"/>
                    <a:pt x="665" y="4174"/>
                    <a:pt x="652" y="3986"/>
                  </a:cubicBezTo>
                  <a:cubicBezTo>
                    <a:pt x="602" y="2758"/>
                    <a:pt x="803" y="1179"/>
                    <a:pt x="2156" y="703"/>
                  </a:cubicBezTo>
                  <a:cubicBezTo>
                    <a:pt x="2378" y="629"/>
                    <a:pt x="2644" y="586"/>
                    <a:pt x="2916" y="586"/>
                  </a:cubicBezTo>
                  <a:cubicBezTo>
                    <a:pt x="3380" y="586"/>
                    <a:pt x="3860" y="712"/>
                    <a:pt x="4161" y="1029"/>
                  </a:cubicBezTo>
                  <a:cubicBezTo>
                    <a:pt x="4218" y="1091"/>
                    <a:pt x="4284" y="1118"/>
                    <a:pt x="4350" y="1118"/>
                  </a:cubicBezTo>
                  <a:cubicBezTo>
                    <a:pt x="4571" y="1118"/>
                    <a:pt x="4780" y="815"/>
                    <a:pt x="4587" y="602"/>
                  </a:cubicBezTo>
                  <a:cubicBezTo>
                    <a:pt x="4179" y="179"/>
                    <a:pt x="3545" y="1"/>
                    <a:pt x="29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1" name="Google Shape;31371;p57"/>
            <p:cNvSpPr/>
            <p:nvPr/>
          </p:nvSpPr>
          <p:spPr>
            <a:xfrm>
              <a:off x="4899275" y="4483125"/>
              <a:ext cx="214950" cy="86100"/>
            </a:xfrm>
            <a:custGeom>
              <a:avLst/>
              <a:gdLst/>
              <a:ahLst/>
              <a:cxnLst/>
              <a:rect l="l" t="t" r="r" b="b"/>
              <a:pathLst>
                <a:path w="8598" h="3444" extrusionOk="0">
                  <a:moveTo>
                    <a:pt x="7795" y="0"/>
                  </a:moveTo>
                  <a:lnTo>
                    <a:pt x="652" y="702"/>
                  </a:lnTo>
                  <a:cubicBezTo>
                    <a:pt x="652" y="702"/>
                    <a:pt x="1" y="1980"/>
                    <a:pt x="527" y="2532"/>
                  </a:cubicBezTo>
                  <a:cubicBezTo>
                    <a:pt x="1172" y="3149"/>
                    <a:pt x="2855" y="3444"/>
                    <a:pt x="4438" y="3444"/>
                  </a:cubicBezTo>
                  <a:cubicBezTo>
                    <a:pt x="5746" y="3444"/>
                    <a:pt x="6987" y="3243"/>
                    <a:pt x="7520" y="2858"/>
                  </a:cubicBezTo>
                  <a:cubicBezTo>
                    <a:pt x="8597" y="2081"/>
                    <a:pt x="7795" y="0"/>
                    <a:pt x="77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2" name="Google Shape;31372;p57"/>
            <p:cNvSpPr/>
            <p:nvPr/>
          </p:nvSpPr>
          <p:spPr>
            <a:xfrm>
              <a:off x="4903200" y="4331500"/>
              <a:ext cx="216650" cy="214800"/>
            </a:xfrm>
            <a:custGeom>
              <a:avLst/>
              <a:gdLst/>
              <a:ahLst/>
              <a:cxnLst/>
              <a:rect l="l" t="t" r="r" b="b"/>
              <a:pathLst>
                <a:path w="8666" h="8592" extrusionOk="0">
                  <a:moveTo>
                    <a:pt x="6711" y="0"/>
                  </a:moveTo>
                  <a:lnTo>
                    <a:pt x="2049" y="25"/>
                  </a:lnTo>
                  <a:cubicBezTo>
                    <a:pt x="2049" y="25"/>
                    <a:pt x="470" y="6040"/>
                    <a:pt x="245" y="7068"/>
                  </a:cubicBezTo>
                  <a:cubicBezTo>
                    <a:pt x="1" y="8089"/>
                    <a:pt x="2148" y="8591"/>
                    <a:pt x="4207" y="8591"/>
                  </a:cubicBezTo>
                  <a:cubicBezTo>
                    <a:pt x="5534" y="8591"/>
                    <a:pt x="6823" y="8383"/>
                    <a:pt x="7413" y="7970"/>
                  </a:cubicBezTo>
                  <a:cubicBezTo>
                    <a:pt x="8666" y="7143"/>
                    <a:pt x="6711" y="0"/>
                    <a:pt x="6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3" name="Google Shape;31373;p57"/>
            <p:cNvSpPr/>
            <p:nvPr/>
          </p:nvSpPr>
          <p:spPr>
            <a:xfrm>
              <a:off x="5012700" y="4471625"/>
              <a:ext cx="93250" cy="82125"/>
            </a:xfrm>
            <a:custGeom>
              <a:avLst/>
              <a:gdLst/>
              <a:ahLst/>
              <a:cxnLst/>
              <a:rect l="l" t="t" r="r" b="b"/>
              <a:pathLst>
                <a:path w="3730" h="3285" extrusionOk="0">
                  <a:moveTo>
                    <a:pt x="2801" y="0"/>
                  </a:moveTo>
                  <a:cubicBezTo>
                    <a:pt x="2077" y="0"/>
                    <a:pt x="1424" y="391"/>
                    <a:pt x="927" y="987"/>
                  </a:cubicBezTo>
                  <a:cubicBezTo>
                    <a:pt x="501" y="1513"/>
                    <a:pt x="0" y="2365"/>
                    <a:pt x="201" y="3067"/>
                  </a:cubicBezTo>
                  <a:cubicBezTo>
                    <a:pt x="241" y="3219"/>
                    <a:pt x="359" y="3285"/>
                    <a:pt x="479" y="3285"/>
                  </a:cubicBezTo>
                  <a:cubicBezTo>
                    <a:pt x="656" y="3285"/>
                    <a:pt x="837" y="3141"/>
                    <a:pt x="777" y="2917"/>
                  </a:cubicBezTo>
                  <a:cubicBezTo>
                    <a:pt x="652" y="2415"/>
                    <a:pt x="1078" y="1764"/>
                    <a:pt x="1353" y="1413"/>
                  </a:cubicBezTo>
                  <a:cubicBezTo>
                    <a:pt x="1717" y="948"/>
                    <a:pt x="2212" y="597"/>
                    <a:pt x="2797" y="597"/>
                  </a:cubicBezTo>
                  <a:cubicBezTo>
                    <a:pt x="2937" y="597"/>
                    <a:pt x="3083" y="617"/>
                    <a:pt x="3233" y="661"/>
                  </a:cubicBezTo>
                  <a:cubicBezTo>
                    <a:pt x="3261" y="669"/>
                    <a:pt x="3288" y="673"/>
                    <a:pt x="3313" y="673"/>
                  </a:cubicBezTo>
                  <a:cubicBezTo>
                    <a:pt x="3608" y="673"/>
                    <a:pt x="3730" y="177"/>
                    <a:pt x="3384" y="84"/>
                  </a:cubicBezTo>
                  <a:cubicBezTo>
                    <a:pt x="3185" y="27"/>
                    <a:pt x="2991" y="0"/>
                    <a:pt x="2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4" name="Google Shape;31374;p57"/>
            <p:cNvSpPr/>
            <p:nvPr/>
          </p:nvSpPr>
          <p:spPr>
            <a:xfrm>
              <a:off x="4907750" y="4448650"/>
              <a:ext cx="119375" cy="106700"/>
            </a:xfrm>
            <a:custGeom>
              <a:avLst/>
              <a:gdLst/>
              <a:ahLst/>
              <a:cxnLst/>
              <a:rect l="l" t="t" r="r" b="b"/>
              <a:pathLst>
                <a:path w="4775" h="4268" extrusionOk="0">
                  <a:moveTo>
                    <a:pt x="1858" y="1"/>
                  </a:moveTo>
                  <a:cubicBezTo>
                    <a:pt x="1246" y="1"/>
                    <a:pt x="621" y="179"/>
                    <a:pt x="213" y="602"/>
                  </a:cubicBezTo>
                  <a:cubicBezTo>
                    <a:pt x="0" y="815"/>
                    <a:pt x="206" y="1118"/>
                    <a:pt x="437" y="1118"/>
                  </a:cubicBezTo>
                  <a:cubicBezTo>
                    <a:pt x="506" y="1118"/>
                    <a:pt x="576" y="1091"/>
                    <a:pt x="639" y="1029"/>
                  </a:cubicBezTo>
                  <a:cubicBezTo>
                    <a:pt x="940" y="712"/>
                    <a:pt x="1420" y="586"/>
                    <a:pt x="1885" y="586"/>
                  </a:cubicBezTo>
                  <a:cubicBezTo>
                    <a:pt x="2156" y="586"/>
                    <a:pt x="2422" y="629"/>
                    <a:pt x="2644" y="703"/>
                  </a:cubicBezTo>
                  <a:cubicBezTo>
                    <a:pt x="3998" y="1179"/>
                    <a:pt x="4173" y="2758"/>
                    <a:pt x="4148" y="3986"/>
                  </a:cubicBezTo>
                  <a:cubicBezTo>
                    <a:pt x="4135" y="4174"/>
                    <a:pt x="4279" y="4268"/>
                    <a:pt x="4427" y="4268"/>
                  </a:cubicBezTo>
                  <a:cubicBezTo>
                    <a:pt x="4574" y="4268"/>
                    <a:pt x="4724" y="4174"/>
                    <a:pt x="4724" y="3986"/>
                  </a:cubicBezTo>
                  <a:cubicBezTo>
                    <a:pt x="4774" y="2507"/>
                    <a:pt x="4449" y="753"/>
                    <a:pt x="2895" y="176"/>
                  </a:cubicBezTo>
                  <a:cubicBezTo>
                    <a:pt x="2586" y="64"/>
                    <a:pt x="2224" y="1"/>
                    <a:pt x="18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5" name="Google Shape;31375;p57"/>
            <p:cNvSpPr/>
            <p:nvPr/>
          </p:nvSpPr>
          <p:spPr>
            <a:xfrm>
              <a:off x="4232600" y="1403050"/>
              <a:ext cx="570200" cy="481075"/>
            </a:xfrm>
            <a:custGeom>
              <a:avLst/>
              <a:gdLst/>
              <a:ahLst/>
              <a:cxnLst/>
              <a:rect l="l" t="t" r="r" b="b"/>
              <a:pathLst>
                <a:path w="22808" h="19243" extrusionOk="0">
                  <a:moveTo>
                    <a:pt x="10292" y="1"/>
                  </a:moveTo>
                  <a:cubicBezTo>
                    <a:pt x="6713" y="1"/>
                    <a:pt x="2963" y="1498"/>
                    <a:pt x="1" y="4306"/>
                  </a:cubicBezTo>
                  <a:lnTo>
                    <a:pt x="4688" y="10296"/>
                  </a:lnTo>
                  <a:lnTo>
                    <a:pt x="7820" y="14255"/>
                  </a:lnTo>
                  <a:lnTo>
                    <a:pt x="13284" y="16661"/>
                  </a:lnTo>
                  <a:lnTo>
                    <a:pt x="19174" y="19243"/>
                  </a:lnTo>
                  <a:cubicBezTo>
                    <a:pt x="22808" y="14857"/>
                    <a:pt x="22457" y="5634"/>
                    <a:pt x="16567" y="1799"/>
                  </a:cubicBezTo>
                  <a:cubicBezTo>
                    <a:pt x="14698" y="585"/>
                    <a:pt x="12528" y="1"/>
                    <a:pt x="10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6" name="Google Shape;31376;p57"/>
            <p:cNvSpPr/>
            <p:nvPr/>
          </p:nvSpPr>
          <p:spPr>
            <a:xfrm>
              <a:off x="4436250" y="1422950"/>
              <a:ext cx="78975" cy="334625"/>
            </a:xfrm>
            <a:custGeom>
              <a:avLst/>
              <a:gdLst/>
              <a:ahLst/>
              <a:cxnLst/>
              <a:rect l="l" t="t" r="r" b="b"/>
              <a:pathLst>
                <a:path w="3159" h="13385" fill="none" extrusionOk="0">
                  <a:moveTo>
                    <a:pt x="0" y="13384"/>
                  </a:moveTo>
                  <a:lnTo>
                    <a:pt x="3158" y="1"/>
                  </a:lnTo>
                </a:path>
              </a:pathLst>
            </a:custGeom>
            <a:noFill/>
            <a:ln w="50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7" name="Google Shape;31377;p57"/>
            <p:cNvSpPr/>
            <p:nvPr/>
          </p:nvSpPr>
          <p:spPr>
            <a:xfrm>
              <a:off x="4331600" y="1455550"/>
              <a:ext cx="339000" cy="299525"/>
            </a:xfrm>
            <a:custGeom>
              <a:avLst/>
              <a:gdLst/>
              <a:ahLst/>
              <a:cxnLst/>
              <a:rect l="l" t="t" r="r" b="b"/>
              <a:pathLst>
                <a:path w="13560" h="11981" fill="none" extrusionOk="0">
                  <a:moveTo>
                    <a:pt x="13560" y="1654"/>
                  </a:moveTo>
                  <a:lnTo>
                    <a:pt x="3936" y="11980"/>
                  </a:lnTo>
                  <a:lnTo>
                    <a:pt x="1" y="0"/>
                  </a:lnTo>
                </a:path>
              </a:pathLst>
            </a:custGeom>
            <a:noFill/>
            <a:ln w="50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8" name="Google Shape;31378;p57"/>
            <p:cNvSpPr/>
            <p:nvPr/>
          </p:nvSpPr>
          <p:spPr>
            <a:xfrm>
              <a:off x="4431850" y="1654150"/>
              <a:ext cx="311450" cy="173600"/>
            </a:xfrm>
            <a:custGeom>
              <a:avLst/>
              <a:gdLst/>
              <a:ahLst/>
              <a:cxnLst/>
              <a:rect l="l" t="t" r="r" b="b"/>
              <a:pathLst>
                <a:path w="12458" h="6944" fill="none" extrusionOk="0">
                  <a:moveTo>
                    <a:pt x="11530" y="6943"/>
                  </a:moveTo>
                  <a:lnTo>
                    <a:pt x="1" y="3886"/>
                  </a:lnTo>
                  <a:lnTo>
                    <a:pt x="12457" y="1"/>
                  </a:lnTo>
                </a:path>
              </a:pathLst>
            </a:custGeom>
            <a:noFill/>
            <a:ln w="50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9" name="Google Shape;31379;p57"/>
            <p:cNvSpPr/>
            <p:nvPr/>
          </p:nvSpPr>
          <p:spPr>
            <a:xfrm>
              <a:off x="4349775" y="1611300"/>
              <a:ext cx="241875" cy="208300"/>
            </a:xfrm>
            <a:custGeom>
              <a:avLst/>
              <a:gdLst/>
              <a:ahLst/>
              <a:cxnLst/>
              <a:rect l="l" t="t" r="r" b="b"/>
              <a:pathLst>
                <a:path w="9675" h="8332" extrusionOk="0">
                  <a:moveTo>
                    <a:pt x="4184" y="0"/>
                  </a:moveTo>
                  <a:cubicBezTo>
                    <a:pt x="3870" y="0"/>
                    <a:pt x="3553" y="28"/>
                    <a:pt x="3234" y="86"/>
                  </a:cubicBezTo>
                  <a:cubicBezTo>
                    <a:pt x="1905" y="311"/>
                    <a:pt x="803" y="988"/>
                    <a:pt x="1" y="1966"/>
                  </a:cubicBezTo>
                  <a:lnTo>
                    <a:pt x="3133" y="5925"/>
                  </a:lnTo>
                  <a:lnTo>
                    <a:pt x="8597" y="8331"/>
                  </a:lnTo>
                  <a:cubicBezTo>
                    <a:pt x="9349" y="7229"/>
                    <a:pt x="9675" y="5850"/>
                    <a:pt x="9424" y="4422"/>
                  </a:cubicBezTo>
                  <a:cubicBezTo>
                    <a:pt x="8978" y="1834"/>
                    <a:pt x="6724" y="0"/>
                    <a:pt x="4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0" name="Google Shape;31380;p57"/>
            <p:cNvSpPr/>
            <p:nvPr/>
          </p:nvSpPr>
          <p:spPr>
            <a:xfrm>
              <a:off x="4403025" y="1971825"/>
              <a:ext cx="238125" cy="1132250"/>
            </a:xfrm>
            <a:custGeom>
              <a:avLst/>
              <a:gdLst/>
              <a:ahLst/>
              <a:cxnLst/>
              <a:rect l="l" t="t" r="r" b="b"/>
              <a:pathLst>
                <a:path w="9525" h="45290" extrusionOk="0">
                  <a:moveTo>
                    <a:pt x="7094" y="1"/>
                  </a:moveTo>
                  <a:cubicBezTo>
                    <a:pt x="7094" y="1"/>
                    <a:pt x="1" y="24788"/>
                    <a:pt x="402" y="45289"/>
                  </a:cubicBezTo>
                  <a:cubicBezTo>
                    <a:pt x="6968" y="42507"/>
                    <a:pt x="9525" y="24186"/>
                    <a:pt x="9525" y="24186"/>
                  </a:cubicBezTo>
                  <a:lnTo>
                    <a:pt x="9525" y="2883"/>
                  </a:lnTo>
                  <a:lnTo>
                    <a:pt x="70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1" name="Google Shape;31381;p57"/>
            <p:cNvSpPr/>
            <p:nvPr/>
          </p:nvSpPr>
          <p:spPr>
            <a:xfrm>
              <a:off x="4452525" y="1849650"/>
              <a:ext cx="350925" cy="473700"/>
            </a:xfrm>
            <a:custGeom>
              <a:avLst/>
              <a:gdLst/>
              <a:ahLst/>
              <a:cxnLst/>
              <a:rect l="l" t="t" r="r" b="b"/>
              <a:pathLst>
                <a:path w="14037" h="18948" extrusionOk="0">
                  <a:moveTo>
                    <a:pt x="2332" y="1"/>
                  </a:moveTo>
                  <a:lnTo>
                    <a:pt x="1" y="1529"/>
                  </a:lnTo>
                  <a:cubicBezTo>
                    <a:pt x="1" y="1529"/>
                    <a:pt x="5715" y="18522"/>
                    <a:pt x="5866" y="18547"/>
                  </a:cubicBezTo>
                  <a:cubicBezTo>
                    <a:pt x="6016" y="18572"/>
                    <a:pt x="14036" y="18948"/>
                    <a:pt x="14036" y="18948"/>
                  </a:cubicBezTo>
                  <a:lnTo>
                    <a:pt x="11254" y="12156"/>
                  </a:lnTo>
                  <a:lnTo>
                    <a:pt x="5364" y="4863"/>
                  </a:lnTo>
                  <a:lnTo>
                    <a:pt x="23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2" name="Google Shape;31382;p57"/>
            <p:cNvSpPr/>
            <p:nvPr/>
          </p:nvSpPr>
          <p:spPr>
            <a:xfrm>
              <a:off x="4273975" y="1600900"/>
              <a:ext cx="719325" cy="1983025"/>
            </a:xfrm>
            <a:custGeom>
              <a:avLst/>
              <a:gdLst/>
              <a:ahLst/>
              <a:cxnLst/>
              <a:rect l="l" t="t" r="r" b="b"/>
              <a:pathLst>
                <a:path w="28773" h="79321" extrusionOk="0">
                  <a:moveTo>
                    <a:pt x="28772" y="1"/>
                  </a:moveTo>
                  <a:cubicBezTo>
                    <a:pt x="25389" y="2231"/>
                    <a:pt x="22281" y="11605"/>
                    <a:pt x="18998" y="14587"/>
                  </a:cubicBezTo>
                  <a:cubicBezTo>
                    <a:pt x="18998" y="14587"/>
                    <a:pt x="17126" y="15211"/>
                    <a:pt x="14888" y="15211"/>
                  </a:cubicBezTo>
                  <a:cubicBezTo>
                    <a:pt x="14117" y="15211"/>
                    <a:pt x="13303" y="15137"/>
                    <a:pt x="12506" y="14938"/>
                  </a:cubicBezTo>
                  <a:lnTo>
                    <a:pt x="12506" y="14938"/>
                  </a:lnTo>
                  <a:cubicBezTo>
                    <a:pt x="13509" y="15540"/>
                    <a:pt x="13910" y="19174"/>
                    <a:pt x="13634" y="21479"/>
                  </a:cubicBezTo>
                  <a:cubicBezTo>
                    <a:pt x="12456" y="31179"/>
                    <a:pt x="0" y="65515"/>
                    <a:pt x="7168" y="79249"/>
                  </a:cubicBezTo>
                  <a:cubicBezTo>
                    <a:pt x="7411" y="79297"/>
                    <a:pt x="7658" y="79321"/>
                    <a:pt x="7909" y="79321"/>
                  </a:cubicBezTo>
                  <a:cubicBezTo>
                    <a:pt x="14047" y="79321"/>
                    <a:pt x="22628" y="65347"/>
                    <a:pt x="24988" y="58196"/>
                  </a:cubicBezTo>
                  <a:lnTo>
                    <a:pt x="287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3" name="Google Shape;31383;p57"/>
            <p:cNvSpPr/>
            <p:nvPr/>
          </p:nvSpPr>
          <p:spPr>
            <a:xfrm>
              <a:off x="4535875" y="2729350"/>
              <a:ext cx="44500" cy="68325"/>
            </a:xfrm>
            <a:custGeom>
              <a:avLst/>
              <a:gdLst/>
              <a:ahLst/>
              <a:cxnLst/>
              <a:rect l="l" t="t" r="r" b="b"/>
              <a:pathLst>
                <a:path w="1780" h="2733" extrusionOk="0">
                  <a:moveTo>
                    <a:pt x="978" y="1"/>
                  </a:moveTo>
                  <a:lnTo>
                    <a:pt x="978" y="1"/>
                  </a:lnTo>
                  <a:cubicBezTo>
                    <a:pt x="652" y="101"/>
                    <a:pt x="251" y="552"/>
                    <a:pt x="151" y="1179"/>
                  </a:cubicBezTo>
                  <a:cubicBezTo>
                    <a:pt x="0" y="1981"/>
                    <a:pt x="527" y="2733"/>
                    <a:pt x="527" y="2733"/>
                  </a:cubicBezTo>
                  <a:cubicBezTo>
                    <a:pt x="527" y="2733"/>
                    <a:pt x="1354" y="2357"/>
                    <a:pt x="1604" y="1555"/>
                  </a:cubicBezTo>
                  <a:cubicBezTo>
                    <a:pt x="1780" y="953"/>
                    <a:pt x="1679" y="377"/>
                    <a:pt x="1454" y="126"/>
                  </a:cubicBezTo>
                  <a:cubicBezTo>
                    <a:pt x="1153" y="402"/>
                    <a:pt x="953" y="953"/>
                    <a:pt x="953" y="953"/>
                  </a:cubicBezTo>
                  <a:cubicBezTo>
                    <a:pt x="953" y="953"/>
                    <a:pt x="1103" y="352"/>
                    <a:pt x="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4" name="Google Shape;31384;p57"/>
            <p:cNvSpPr/>
            <p:nvPr/>
          </p:nvSpPr>
          <p:spPr>
            <a:xfrm>
              <a:off x="4488875" y="2749975"/>
              <a:ext cx="58300" cy="51200"/>
            </a:xfrm>
            <a:custGeom>
              <a:avLst/>
              <a:gdLst/>
              <a:ahLst/>
              <a:cxnLst/>
              <a:rect l="l" t="t" r="r" b="b"/>
              <a:pathLst>
                <a:path w="2332" h="2048" extrusionOk="0">
                  <a:moveTo>
                    <a:pt x="563" y="0"/>
                  </a:moveTo>
                  <a:cubicBezTo>
                    <a:pt x="487" y="0"/>
                    <a:pt x="416" y="9"/>
                    <a:pt x="351" y="28"/>
                  </a:cubicBezTo>
                  <a:cubicBezTo>
                    <a:pt x="477" y="429"/>
                    <a:pt x="878" y="855"/>
                    <a:pt x="878" y="855"/>
                  </a:cubicBezTo>
                  <a:cubicBezTo>
                    <a:pt x="878" y="855"/>
                    <a:pt x="427" y="454"/>
                    <a:pt x="51" y="404"/>
                  </a:cubicBezTo>
                  <a:lnTo>
                    <a:pt x="51" y="404"/>
                  </a:lnTo>
                  <a:cubicBezTo>
                    <a:pt x="1" y="755"/>
                    <a:pt x="226" y="1306"/>
                    <a:pt x="727" y="1682"/>
                  </a:cubicBezTo>
                  <a:cubicBezTo>
                    <a:pt x="1154" y="1994"/>
                    <a:pt x="1700" y="2048"/>
                    <a:pt x="2025" y="2048"/>
                  </a:cubicBezTo>
                  <a:cubicBezTo>
                    <a:pt x="2196" y="2048"/>
                    <a:pt x="2306" y="2033"/>
                    <a:pt x="2306" y="2033"/>
                  </a:cubicBezTo>
                  <a:cubicBezTo>
                    <a:pt x="2306" y="2033"/>
                    <a:pt x="2331" y="1105"/>
                    <a:pt x="1705" y="529"/>
                  </a:cubicBezTo>
                  <a:cubicBezTo>
                    <a:pt x="1336" y="181"/>
                    <a:pt x="901" y="0"/>
                    <a:pt x="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5" name="Google Shape;31385;p57"/>
            <p:cNvSpPr/>
            <p:nvPr/>
          </p:nvSpPr>
          <p:spPr>
            <a:xfrm>
              <a:off x="4537750" y="2798275"/>
              <a:ext cx="48900" cy="66450"/>
            </a:xfrm>
            <a:custGeom>
              <a:avLst/>
              <a:gdLst/>
              <a:ahLst/>
              <a:cxnLst/>
              <a:rect l="l" t="t" r="r" b="b"/>
              <a:pathLst>
                <a:path w="1956" h="2658" extrusionOk="0">
                  <a:moveTo>
                    <a:pt x="427" y="1"/>
                  </a:moveTo>
                  <a:cubicBezTo>
                    <a:pt x="427" y="1"/>
                    <a:pt x="0" y="828"/>
                    <a:pt x="276" y="1605"/>
                  </a:cubicBezTo>
                  <a:cubicBezTo>
                    <a:pt x="502" y="2206"/>
                    <a:pt x="928" y="2607"/>
                    <a:pt x="1279" y="2657"/>
                  </a:cubicBezTo>
                  <a:cubicBezTo>
                    <a:pt x="1354" y="2256"/>
                    <a:pt x="1153" y="1705"/>
                    <a:pt x="1153" y="1705"/>
                  </a:cubicBezTo>
                  <a:lnTo>
                    <a:pt x="1153" y="1705"/>
                  </a:lnTo>
                  <a:cubicBezTo>
                    <a:pt x="1154" y="1705"/>
                    <a:pt x="1404" y="2256"/>
                    <a:pt x="1730" y="2482"/>
                  </a:cubicBezTo>
                  <a:cubicBezTo>
                    <a:pt x="1930" y="2181"/>
                    <a:pt x="1955" y="1580"/>
                    <a:pt x="1680" y="1028"/>
                  </a:cubicBezTo>
                  <a:cubicBezTo>
                    <a:pt x="1304" y="301"/>
                    <a:pt x="427" y="1"/>
                    <a:pt x="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6" name="Google Shape;31386;p57"/>
            <p:cNvSpPr/>
            <p:nvPr/>
          </p:nvSpPr>
          <p:spPr>
            <a:xfrm>
              <a:off x="4487625" y="2798075"/>
              <a:ext cx="61425" cy="47150"/>
            </a:xfrm>
            <a:custGeom>
              <a:avLst/>
              <a:gdLst/>
              <a:ahLst/>
              <a:cxnLst/>
              <a:rect l="l" t="t" r="r" b="b"/>
              <a:pathLst>
                <a:path w="2457" h="1886" extrusionOk="0">
                  <a:moveTo>
                    <a:pt x="1831" y="0"/>
                  </a:moveTo>
                  <a:cubicBezTo>
                    <a:pt x="1537" y="0"/>
                    <a:pt x="1180" y="56"/>
                    <a:pt x="853" y="259"/>
                  </a:cubicBezTo>
                  <a:cubicBezTo>
                    <a:pt x="326" y="560"/>
                    <a:pt x="0" y="1061"/>
                    <a:pt x="0" y="1412"/>
                  </a:cubicBezTo>
                  <a:cubicBezTo>
                    <a:pt x="426" y="1412"/>
                    <a:pt x="927" y="1137"/>
                    <a:pt x="928" y="1136"/>
                  </a:cubicBezTo>
                  <a:lnTo>
                    <a:pt x="928" y="1136"/>
                  </a:lnTo>
                  <a:cubicBezTo>
                    <a:pt x="927" y="1137"/>
                    <a:pt x="426" y="1462"/>
                    <a:pt x="276" y="1813"/>
                  </a:cubicBezTo>
                  <a:cubicBezTo>
                    <a:pt x="379" y="1861"/>
                    <a:pt x="508" y="1886"/>
                    <a:pt x="651" y="1886"/>
                  </a:cubicBezTo>
                  <a:cubicBezTo>
                    <a:pt x="959" y="1886"/>
                    <a:pt x="1337" y="1769"/>
                    <a:pt x="1680" y="1512"/>
                  </a:cubicBezTo>
                  <a:cubicBezTo>
                    <a:pt x="2331" y="1011"/>
                    <a:pt x="2457" y="84"/>
                    <a:pt x="2457" y="84"/>
                  </a:cubicBezTo>
                  <a:cubicBezTo>
                    <a:pt x="2457" y="84"/>
                    <a:pt x="2191" y="0"/>
                    <a:pt x="18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7" name="Google Shape;31387;p57"/>
            <p:cNvSpPr/>
            <p:nvPr/>
          </p:nvSpPr>
          <p:spPr>
            <a:xfrm>
              <a:off x="4550900" y="2772750"/>
              <a:ext cx="68325" cy="39550"/>
            </a:xfrm>
            <a:custGeom>
              <a:avLst/>
              <a:gdLst/>
              <a:ahLst/>
              <a:cxnLst/>
              <a:rect l="l" t="t" r="r" b="b"/>
              <a:pathLst>
                <a:path w="2733" h="1582" extrusionOk="0">
                  <a:moveTo>
                    <a:pt x="1777" y="0"/>
                  </a:moveTo>
                  <a:cubicBezTo>
                    <a:pt x="1596" y="0"/>
                    <a:pt x="1401" y="28"/>
                    <a:pt x="1204" y="94"/>
                  </a:cubicBezTo>
                  <a:cubicBezTo>
                    <a:pt x="427" y="345"/>
                    <a:pt x="1" y="1147"/>
                    <a:pt x="1" y="1147"/>
                  </a:cubicBezTo>
                  <a:cubicBezTo>
                    <a:pt x="1" y="1147"/>
                    <a:pt x="548" y="1581"/>
                    <a:pt x="1234" y="1581"/>
                  </a:cubicBezTo>
                  <a:cubicBezTo>
                    <a:pt x="1338" y="1581"/>
                    <a:pt x="1445" y="1571"/>
                    <a:pt x="1555" y="1548"/>
                  </a:cubicBezTo>
                  <a:cubicBezTo>
                    <a:pt x="2156" y="1448"/>
                    <a:pt x="2632" y="1072"/>
                    <a:pt x="2733" y="746"/>
                  </a:cubicBezTo>
                  <a:cubicBezTo>
                    <a:pt x="2562" y="689"/>
                    <a:pt x="2349" y="673"/>
                    <a:pt x="2169" y="673"/>
                  </a:cubicBezTo>
                  <a:cubicBezTo>
                    <a:pt x="1952" y="673"/>
                    <a:pt x="1780" y="696"/>
                    <a:pt x="1780" y="696"/>
                  </a:cubicBezTo>
                  <a:cubicBezTo>
                    <a:pt x="1780" y="696"/>
                    <a:pt x="2382" y="545"/>
                    <a:pt x="2632" y="270"/>
                  </a:cubicBezTo>
                  <a:cubicBezTo>
                    <a:pt x="2464" y="118"/>
                    <a:pt x="2148" y="0"/>
                    <a:pt x="1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8" name="Google Shape;31388;p57"/>
            <p:cNvSpPr/>
            <p:nvPr/>
          </p:nvSpPr>
          <p:spPr>
            <a:xfrm>
              <a:off x="4533375" y="2768200"/>
              <a:ext cx="21950" cy="30725"/>
            </a:xfrm>
            <a:custGeom>
              <a:avLst/>
              <a:gdLst/>
              <a:ahLst/>
              <a:cxnLst/>
              <a:rect l="l" t="t" r="r" b="b"/>
              <a:pathLst>
                <a:path w="878" h="1229" extrusionOk="0">
                  <a:moveTo>
                    <a:pt x="351" y="1"/>
                  </a:moveTo>
                  <a:lnTo>
                    <a:pt x="351" y="1"/>
                  </a:lnTo>
                  <a:cubicBezTo>
                    <a:pt x="301" y="176"/>
                    <a:pt x="376" y="427"/>
                    <a:pt x="376" y="427"/>
                  </a:cubicBezTo>
                  <a:cubicBezTo>
                    <a:pt x="376" y="427"/>
                    <a:pt x="276" y="176"/>
                    <a:pt x="150" y="76"/>
                  </a:cubicBezTo>
                  <a:cubicBezTo>
                    <a:pt x="50" y="201"/>
                    <a:pt x="0" y="452"/>
                    <a:pt x="125" y="727"/>
                  </a:cubicBezTo>
                  <a:cubicBezTo>
                    <a:pt x="251" y="1078"/>
                    <a:pt x="652" y="1229"/>
                    <a:pt x="652" y="1229"/>
                  </a:cubicBezTo>
                  <a:cubicBezTo>
                    <a:pt x="652" y="1229"/>
                    <a:pt x="877" y="878"/>
                    <a:pt x="777" y="502"/>
                  </a:cubicBezTo>
                  <a:cubicBezTo>
                    <a:pt x="702" y="226"/>
                    <a:pt x="501" y="26"/>
                    <a:pt x="3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9" name="Google Shape;31389;p57"/>
            <p:cNvSpPr/>
            <p:nvPr/>
          </p:nvSpPr>
          <p:spPr>
            <a:xfrm>
              <a:off x="4517700" y="2789750"/>
              <a:ext cx="31975" cy="17375"/>
            </a:xfrm>
            <a:custGeom>
              <a:avLst/>
              <a:gdLst/>
              <a:ahLst/>
              <a:cxnLst/>
              <a:rect l="l" t="t" r="r" b="b"/>
              <a:pathLst>
                <a:path w="1279" h="695" extrusionOk="0">
                  <a:moveTo>
                    <a:pt x="502" y="0"/>
                  </a:moveTo>
                  <a:cubicBezTo>
                    <a:pt x="292" y="0"/>
                    <a:pt x="104" y="68"/>
                    <a:pt x="25" y="166"/>
                  </a:cubicBezTo>
                  <a:cubicBezTo>
                    <a:pt x="176" y="291"/>
                    <a:pt x="426" y="342"/>
                    <a:pt x="426" y="342"/>
                  </a:cubicBezTo>
                  <a:cubicBezTo>
                    <a:pt x="426" y="342"/>
                    <a:pt x="336" y="325"/>
                    <a:pt x="231" y="325"/>
                  </a:cubicBezTo>
                  <a:cubicBezTo>
                    <a:pt x="152" y="325"/>
                    <a:pt x="65" y="334"/>
                    <a:pt x="0" y="367"/>
                  </a:cubicBezTo>
                  <a:cubicBezTo>
                    <a:pt x="76" y="517"/>
                    <a:pt x="276" y="667"/>
                    <a:pt x="577" y="692"/>
                  </a:cubicBezTo>
                  <a:cubicBezTo>
                    <a:pt x="593" y="694"/>
                    <a:pt x="609" y="694"/>
                    <a:pt x="626" y="694"/>
                  </a:cubicBezTo>
                  <a:cubicBezTo>
                    <a:pt x="981" y="694"/>
                    <a:pt x="1279" y="442"/>
                    <a:pt x="1279" y="442"/>
                  </a:cubicBezTo>
                  <a:cubicBezTo>
                    <a:pt x="1279" y="442"/>
                    <a:pt x="1053" y="91"/>
                    <a:pt x="677" y="16"/>
                  </a:cubicBezTo>
                  <a:cubicBezTo>
                    <a:pt x="618" y="5"/>
                    <a:pt x="559" y="0"/>
                    <a:pt x="50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0" name="Google Shape;31390;p57"/>
            <p:cNvSpPr/>
            <p:nvPr/>
          </p:nvSpPr>
          <p:spPr>
            <a:xfrm>
              <a:off x="4550275" y="2799175"/>
              <a:ext cx="27600" cy="22150"/>
            </a:xfrm>
            <a:custGeom>
              <a:avLst/>
              <a:gdLst/>
              <a:ahLst/>
              <a:cxnLst/>
              <a:rect l="l" t="t" r="r" b="b"/>
              <a:pathLst>
                <a:path w="1104" h="886" extrusionOk="0">
                  <a:moveTo>
                    <a:pt x="192" y="1"/>
                  </a:moveTo>
                  <a:cubicBezTo>
                    <a:pt x="79" y="1"/>
                    <a:pt x="1" y="15"/>
                    <a:pt x="1" y="15"/>
                  </a:cubicBezTo>
                  <a:cubicBezTo>
                    <a:pt x="1" y="15"/>
                    <a:pt x="26" y="441"/>
                    <a:pt x="327" y="691"/>
                  </a:cubicBezTo>
                  <a:cubicBezTo>
                    <a:pt x="497" y="824"/>
                    <a:pt x="697" y="885"/>
                    <a:pt x="849" y="885"/>
                  </a:cubicBezTo>
                  <a:cubicBezTo>
                    <a:pt x="898" y="885"/>
                    <a:pt x="942" y="879"/>
                    <a:pt x="978" y="867"/>
                  </a:cubicBezTo>
                  <a:cubicBezTo>
                    <a:pt x="903" y="691"/>
                    <a:pt x="703" y="516"/>
                    <a:pt x="702" y="516"/>
                  </a:cubicBezTo>
                  <a:lnTo>
                    <a:pt x="702" y="516"/>
                  </a:lnTo>
                  <a:cubicBezTo>
                    <a:pt x="703" y="516"/>
                    <a:pt x="928" y="691"/>
                    <a:pt x="1103" y="691"/>
                  </a:cubicBezTo>
                  <a:cubicBezTo>
                    <a:pt x="1103" y="516"/>
                    <a:pt x="978" y="290"/>
                    <a:pt x="728" y="140"/>
                  </a:cubicBezTo>
                  <a:cubicBezTo>
                    <a:pt x="556" y="25"/>
                    <a:pt x="343" y="1"/>
                    <a:pt x="19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1" name="Google Shape;31391;p57"/>
            <p:cNvSpPr/>
            <p:nvPr/>
          </p:nvSpPr>
          <p:spPr>
            <a:xfrm>
              <a:off x="4532725" y="2800150"/>
              <a:ext cx="21975" cy="30100"/>
            </a:xfrm>
            <a:custGeom>
              <a:avLst/>
              <a:gdLst/>
              <a:ahLst/>
              <a:cxnLst/>
              <a:rect l="l" t="t" r="r" b="b"/>
              <a:pathLst>
                <a:path w="879" h="1204" extrusionOk="0">
                  <a:moveTo>
                    <a:pt x="703" y="1"/>
                  </a:moveTo>
                  <a:cubicBezTo>
                    <a:pt x="703" y="1"/>
                    <a:pt x="302" y="101"/>
                    <a:pt x="126" y="452"/>
                  </a:cubicBezTo>
                  <a:cubicBezTo>
                    <a:pt x="1" y="703"/>
                    <a:pt x="1" y="978"/>
                    <a:pt x="101" y="1104"/>
                  </a:cubicBezTo>
                  <a:cubicBezTo>
                    <a:pt x="252" y="1003"/>
                    <a:pt x="377" y="778"/>
                    <a:pt x="377" y="778"/>
                  </a:cubicBezTo>
                  <a:lnTo>
                    <a:pt x="377" y="778"/>
                  </a:lnTo>
                  <a:cubicBezTo>
                    <a:pt x="377" y="778"/>
                    <a:pt x="277" y="1028"/>
                    <a:pt x="302" y="1204"/>
                  </a:cubicBezTo>
                  <a:cubicBezTo>
                    <a:pt x="452" y="1179"/>
                    <a:pt x="653" y="1003"/>
                    <a:pt x="753" y="728"/>
                  </a:cubicBezTo>
                  <a:cubicBezTo>
                    <a:pt x="878" y="377"/>
                    <a:pt x="703" y="1"/>
                    <a:pt x="70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2" name="Google Shape;31392;p57"/>
            <p:cNvSpPr/>
            <p:nvPr/>
          </p:nvSpPr>
          <p:spPr>
            <a:xfrm>
              <a:off x="4550275" y="2775000"/>
              <a:ext cx="25725" cy="25200"/>
            </a:xfrm>
            <a:custGeom>
              <a:avLst/>
              <a:gdLst/>
              <a:ahLst/>
              <a:cxnLst/>
              <a:rect l="l" t="t" r="r" b="b"/>
              <a:pathLst>
                <a:path w="1029" h="1008" extrusionOk="0">
                  <a:moveTo>
                    <a:pt x="780" y="0"/>
                  </a:moveTo>
                  <a:cubicBezTo>
                    <a:pt x="628" y="0"/>
                    <a:pt x="409" y="102"/>
                    <a:pt x="251" y="305"/>
                  </a:cubicBezTo>
                  <a:cubicBezTo>
                    <a:pt x="1" y="581"/>
                    <a:pt x="51" y="1007"/>
                    <a:pt x="51" y="1007"/>
                  </a:cubicBezTo>
                  <a:cubicBezTo>
                    <a:pt x="51" y="1007"/>
                    <a:pt x="63" y="1007"/>
                    <a:pt x="84" y="1007"/>
                  </a:cubicBezTo>
                  <a:cubicBezTo>
                    <a:pt x="189" y="1007"/>
                    <a:pt x="523" y="990"/>
                    <a:pt x="753" y="781"/>
                  </a:cubicBezTo>
                  <a:cubicBezTo>
                    <a:pt x="953" y="581"/>
                    <a:pt x="1028" y="330"/>
                    <a:pt x="1003" y="155"/>
                  </a:cubicBezTo>
                  <a:lnTo>
                    <a:pt x="1003" y="155"/>
                  </a:lnTo>
                  <a:cubicBezTo>
                    <a:pt x="803" y="205"/>
                    <a:pt x="627" y="380"/>
                    <a:pt x="627" y="380"/>
                  </a:cubicBezTo>
                  <a:cubicBezTo>
                    <a:pt x="627" y="380"/>
                    <a:pt x="803" y="180"/>
                    <a:pt x="828" y="4"/>
                  </a:cubicBezTo>
                  <a:cubicBezTo>
                    <a:pt x="813" y="2"/>
                    <a:pt x="797" y="0"/>
                    <a:pt x="780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3" name="Google Shape;31393;p57"/>
            <p:cNvSpPr/>
            <p:nvPr/>
          </p:nvSpPr>
          <p:spPr>
            <a:xfrm>
              <a:off x="4550275" y="2775100"/>
              <a:ext cx="5050" cy="18200"/>
            </a:xfrm>
            <a:custGeom>
              <a:avLst/>
              <a:gdLst/>
              <a:ahLst/>
              <a:cxnLst/>
              <a:rect l="l" t="t" r="r" b="b"/>
              <a:pathLst>
                <a:path w="202" h="728" fill="none" extrusionOk="0">
                  <a:moveTo>
                    <a:pt x="201" y="0"/>
                  </a:moveTo>
                  <a:lnTo>
                    <a:pt x="1" y="7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4" name="Google Shape;31394;p57"/>
            <p:cNvSpPr/>
            <p:nvPr/>
          </p:nvSpPr>
          <p:spPr>
            <a:xfrm>
              <a:off x="4553425" y="2772950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74" y="1"/>
                  </a:moveTo>
                  <a:cubicBezTo>
                    <a:pt x="50" y="1"/>
                    <a:pt x="25" y="18"/>
                    <a:pt x="25" y="36"/>
                  </a:cubicBezTo>
                  <a:cubicBezTo>
                    <a:pt x="0" y="61"/>
                    <a:pt x="25" y="111"/>
                    <a:pt x="50" y="111"/>
                  </a:cubicBezTo>
                  <a:cubicBezTo>
                    <a:pt x="57" y="119"/>
                    <a:pt x="67" y="122"/>
                    <a:pt x="77" y="122"/>
                  </a:cubicBezTo>
                  <a:cubicBezTo>
                    <a:pt x="100" y="122"/>
                    <a:pt x="125" y="104"/>
                    <a:pt x="125" y="86"/>
                  </a:cubicBezTo>
                  <a:cubicBezTo>
                    <a:pt x="150" y="61"/>
                    <a:pt x="125" y="11"/>
                    <a:pt x="100" y="11"/>
                  </a:cubicBezTo>
                  <a:cubicBezTo>
                    <a:pt x="93" y="4"/>
                    <a:pt x="83" y="1"/>
                    <a:pt x="7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5" name="Google Shape;31395;p57"/>
            <p:cNvSpPr/>
            <p:nvPr/>
          </p:nvSpPr>
          <p:spPr>
            <a:xfrm>
              <a:off x="4546525" y="2774475"/>
              <a:ext cx="3775" cy="18825"/>
            </a:xfrm>
            <a:custGeom>
              <a:avLst/>
              <a:gdLst/>
              <a:ahLst/>
              <a:cxnLst/>
              <a:rect l="l" t="t" r="r" b="b"/>
              <a:pathLst>
                <a:path w="151" h="753" fill="none" extrusionOk="0">
                  <a:moveTo>
                    <a:pt x="0" y="0"/>
                  </a:moveTo>
                  <a:lnTo>
                    <a:pt x="151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6" name="Google Shape;31396;p57"/>
            <p:cNvSpPr/>
            <p:nvPr/>
          </p:nvSpPr>
          <p:spPr>
            <a:xfrm>
              <a:off x="4545275" y="2772575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101"/>
                    <a:pt x="25" y="126"/>
                    <a:pt x="50" y="126"/>
                  </a:cubicBezTo>
                  <a:cubicBezTo>
                    <a:pt x="100" y="126"/>
                    <a:pt x="126" y="76"/>
                    <a:pt x="126" y="51"/>
                  </a:cubicBezTo>
                  <a:cubicBezTo>
                    <a:pt x="126" y="26"/>
                    <a:pt x="100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7" name="Google Shape;31397;p57"/>
            <p:cNvSpPr/>
            <p:nvPr/>
          </p:nvSpPr>
          <p:spPr>
            <a:xfrm>
              <a:off x="4550275" y="2778850"/>
              <a:ext cx="11925" cy="14450"/>
            </a:xfrm>
            <a:custGeom>
              <a:avLst/>
              <a:gdLst/>
              <a:ahLst/>
              <a:cxnLst/>
              <a:rect l="l" t="t" r="r" b="b"/>
              <a:pathLst>
                <a:path w="477" h="578" fill="none" extrusionOk="0">
                  <a:moveTo>
                    <a:pt x="477" y="1"/>
                  </a:moveTo>
                  <a:lnTo>
                    <a:pt x="1" y="5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8" name="Google Shape;31398;p57"/>
            <p:cNvSpPr/>
            <p:nvPr/>
          </p:nvSpPr>
          <p:spPr>
            <a:xfrm>
              <a:off x="4560925" y="2776500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63" y="1"/>
                  </a:moveTo>
                  <a:cubicBezTo>
                    <a:pt x="51" y="1"/>
                    <a:pt x="38" y="7"/>
                    <a:pt x="26" y="19"/>
                  </a:cubicBezTo>
                  <a:cubicBezTo>
                    <a:pt x="1" y="70"/>
                    <a:pt x="1" y="95"/>
                    <a:pt x="51" y="120"/>
                  </a:cubicBezTo>
                  <a:cubicBezTo>
                    <a:pt x="58" y="127"/>
                    <a:pt x="66" y="130"/>
                    <a:pt x="73" y="130"/>
                  </a:cubicBezTo>
                  <a:cubicBezTo>
                    <a:pt x="91" y="130"/>
                    <a:pt x="108" y="112"/>
                    <a:pt x="126" y="95"/>
                  </a:cubicBezTo>
                  <a:cubicBezTo>
                    <a:pt x="151" y="70"/>
                    <a:pt x="126" y="19"/>
                    <a:pt x="101" y="19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9" name="Google Shape;31399;p57"/>
            <p:cNvSpPr/>
            <p:nvPr/>
          </p:nvSpPr>
          <p:spPr>
            <a:xfrm>
              <a:off x="4550900" y="2798275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7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0" name="Google Shape;31400;p57"/>
            <p:cNvSpPr/>
            <p:nvPr/>
          </p:nvSpPr>
          <p:spPr>
            <a:xfrm>
              <a:off x="4554675" y="28158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5" y="0"/>
                  </a:moveTo>
                  <a:cubicBezTo>
                    <a:pt x="25" y="0"/>
                    <a:pt x="0" y="25"/>
                    <a:pt x="0" y="76"/>
                  </a:cubicBezTo>
                  <a:cubicBezTo>
                    <a:pt x="25" y="101"/>
                    <a:pt x="50" y="126"/>
                    <a:pt x="75" y="126"/>
                  </a:cubicBezTo>
                  <a:cubicBezTo>
                    <a:pt x="125" y="126"/>
                    <a:pt x="151" y="76"/>
                    <a:pt x="125" y="50"/>
                  </a:cubicBezTo>
                  <a:cubicBezTo>
                    <a:pt x="125" y="25"/>
                    <a:pt x="100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1" name="Google Shape;31401;p57"/>
            <p:cNvSpPr/>
            <p:nvPr/>
          </p:nvSpPr>
          <p:spPr>
            <a:xfrm>
              <a:off x="4550900" y="2798275"/>
              <a:ext cx="12550" cy="14450"/>
            </a:xfrm>
            <a:custGeom>
              <a:avLst/>
              <a:gdLst/>
              <a:ahLst/>
              <a:cxnLst/>
              <a:rect l="l" t="t" r="r" b="b"/>
              <a:pathLst>
                <a:path w="502" h="578" fill="none" extrusionOk="0">
                  <a:moveTo>
                    <a:pt x="502" y="577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2" name="Google Shape;31402;p57"/>
            <p:cNvSpPr/>
            <p:nvPr/>
          </p:nvSpPr>
          <p:spPr>
            <a:xfrm>
              <a:off x="4562175" y="2811600"/>
              <a:ext cx="3800" cy="3250"/>
            </a:xfrm>
            <a:custGeom>
              <a:avLst/>
              <a:gdLst/>
              <a:ahLst/>
              <a:cxnLst/>
              <a:rect l="l" t="t" r="r" b="b"/>
              <a:pathLst>
                <a:path w="152" h="130" extrusionOk="0">
                  <a:moveTo>
                    <a:pt x="89" y="0"/>
                  </a:moveTo>
                  <a:cubicBezTo>
                    <a:pt x="76" y="0"/>
                    <a:pt x="64" y="6"/>
                    <a:pt x="51" y="19"/>
                  </a:cubicBezTo>
                  <a:cubicBezTo>
                    <a:pt x="1" y="19"/>
                    <a:pt x="1" y="69"/>
                    <a:pt x="26" y="94"/>
                  </a:cubicBezTo>
                  <a:cubicBezTo>
                    <a:pt x="44" y="112"/>
                    <a:pt x="61" y="130"/>
                    <a:pt x="79" y="130"/>
                  </a:cubicBezTo>
                  <a:cubicBezTo>
                    <a:pt x="86" y="130"/>
                    <a:pt x="94" y="127"/>
                    <a:pt x="101" y="119"/>
                  </a:cubicBezTo>
                  <a:cubicBezTo>
                    <a:pt x="151" y="94"/>
                    <a:pt x="151" y="44"/>
                    <a:pt x="126" y="19"/>
                  </a:cubicBezTo>
                  <a:cubicBezTo>
                    <a:pt x="114" y="6"/>
                    <a:pt x="101" y="0"/>
                    <a:pt x="8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3" name="Google Shape;31403;p57"/>
            <p:cNvSpPr/>
            <p:nvPr/>
          </p:nvSpPr>
          <p:spPr>
            <a:xfrm>
              <a:off x="4548400" y="2798275"/>
              <a:ext cx="1900" cy="19450"/>
            </a:xfrm>
            <a:custGeom>
              <a:avLst/>
              <a:gdLst/>
              <a:ahLst/>
              <a:cxnLst/>
              <a:rect l="l" t="t" r="r" b="b"/>
              <a:pathLst>
                <a:path w="76" h="778" fill="none" extrusionOk="0">
                  <a:moveTo>
                    <a:pt x="1" y="778"/>
                  </a:moveTo>
                  <a:lnTo>
                    <a:pt x="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4" name="Google Shape;31404;p57"/>
            <p:cNvSpPr/>
            <p:nvPr/>
          </p:nvSpPr>
          <p:spPr>
            <a:xfrm>
              <a:off x="4546525" y="281645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0"/>
                  </a:moveTo>
                  <a:cubicBezTo>
                    <a:pt x="25" y="0"/>
                    <a:pt x="0" y="25"/>
                    <a:pt x="0" y="76"/>
                  </a:cubicBezTo>
                  <a:cubicBezTo>
                    <a:pt x="0" y="101"/>
                    <a:pt x="25" y="126"/>
                    <a:pt x="76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5" name="Google Shape;31405;p57"/>
            <p:cNvSpPr/>
            <p:nvPr/>
          </p:nvSpPr>
          <p:spPr>
            <a:xfrm>
              <a:off x="4551525" y="2795150"/>
              <a:ext cx="18825" cy="25"/>
            </a:xfrm>
            <a:custGeom>
              <a:avLst/>
              <a:gdLst/>
              <a:ahLst/>
              <a:cxnLst/>
              <a:rect l="l" t="t" r="r" b="b"/>
              <a:pathLst>
                <a:path w="753" h="1" fill="none" extrusionOk="0">
                  <a:moveTo>
                    <a:pt x="753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6" name="Google Shape;31406;p57"/>
            <p:cNvSpPr/>
            <p:nvPr/>
          </p:nvSpPr>
          <p:spPr>
            <a:xfrm>
              <a:off x="4569700" y="27932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100"/>
                    <a:pt x="26" y="125"/>
                    <a:pt x="51" y="125"/>
                  </a:cubicBezTo>
                  <a:cubicBezTo>
                    <a:pt x="76" y="125"/>
                    <a:pt x="126" y="100"/>
                    <a:pt x="126" y="75"/>
                  </a:cubicBezTo>
                  <a:cubicBezTo>
                    <a:pt x="126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7" name="Google Shape;31407;p57"/>
            <p:cNvSpPr/>
            <p:nvPr/>
          </p:nvSpPr>
          <p:spPr>
            <a:xfrm>
              <a:off x="4551525" y="2787000"/>
              <a:ext cx="16950" cy="8175"/>
            </a:xfrm>
            <a:custGeom>
              <a:avLst/>
              <a:gdLst/>
              <a:ahLst/>
              <a:cxnLst/>
              <a:rect l="l" t="t" r="r" b="b"/>
              <a:pathLst>
                <a:path w="678" h="327" fill="none" extrusionOk="0">
                  <a:moveTo>
                    <a:pt x="678" y="0"/>
                  </a:moveTo>
                  <a:lnTo>
                    <a:pt x="1" y="3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8" name="Google Shape;31408;p57"/>
            <p:cNvSpPr/>
            <p:nvPr/>
          </p:nvSpPr>
          <p:spPr>
            <a:xfrm>
              <a:off x="4567200" y="2784850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89" y="1"/>
                  </a:moveTo>
                  <a:cubicBezTo>
                    <a:pt x="78" y="1"/>
                    <a:pt x="65" y="4"/>
                    <a:pt x="51" y="11"/>
                  </a:cubicBezTo>
                  <a:cubicBezTo>
                    <a:pt x="25" y="11"/>
                    <a:pt x="0" y="61"/>
                    <a:pt x="25" y="86"/>
                  </a:cubicBezTo>
                  <a:cubicBezTo>
                    <a:pt x="25" y="112"/>
                    <a:pt x="76" y="137"/>
                    <a:pt x="101" y="137"/>
                  </a:cubicBezTo>
                  <a:cubicBezTo>
                    <a:pt x="126" y="112"/>
                    <a:pt x="151" y="86"/>
                    <a:pt x="151" y="36"/>
                  </a:cubicBezTo>
                  <a:cubicBezTo>
                    <a:pt x="133" y="19"/>
                    <a:pt x="115" y="1"/>
                    <a:pt x="8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9" name="Google Shape;31409;p57"/>
            <p:cNvSpPr/>
            <p:nvPr/>
          </p:nvSpPr>
          <p:spPr>
            <a:xfrm>
              <a:off x="4551525" y="2795775"/>
              <a:ext cx="17575" cy="6925"/>
            </a:xfrm>
            <a:custGeom>
              <a:avLst/>
              <a:gdLst/>
              <a:ahLst/>
              <a:cxnLst/>
              <a:rect l="l" t="t" r="r" b="b"/>
              <a:pathLst>
                <a:path w="703" h="277" fill="none" extrusionOk="0">
                  <a:moveTo>
                    <a:pt x="703" y="2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0" name="Google Shape;31410;p57"/>
            <p:cNvSpPr/>
            <p:nvPr/>
          </p:nvSpPr>
          <p:spPr>
            <a:xfrm>
              <a:off x="4567825" y="2801400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101" y="1"/>
                  </a:moveTo>
                  <a:cubicBezTo>
                    <a:pt x="51" y="1"/>
                    <a:pt x="26" y="26"/>
                    <a:pt x="26" y="51"/>
                  </a:cubicBezTo>
                  <a:cubicBezTo>
                    <a:pt x="0" y="76"/>
                    <a:pt x="26" y="126"/>
                    <a:pt x="51" y="126"/>
                  </a:cubicBezTo>
                  <a:cubicBezTo>
                    <a:pt x="64" y="133"/>
                    <a:pt x="76" y="136"/>
                    <a:pt x="86" y="136"/>
                  </a:cubicBezTo>
                  <a:cubicBezTo>
                    <a:pt x="114" y="136"/>
                    <a:pt x="132" y="113"/>
                    <a:pt x="151" y="76"/>
                  </a:cubicBezTo>
                  <a:cubicBezTo>
                    <a:pt x="151" y="51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1" name="Google Shape;31411;p57"/>
            <p:cNvSpPr/>
            <p:nvPr/>
          </p:nvSpPr>
          <p:spPr>
            <a:xfrm>
              <a:off x="4532725" y="2797025"/>
              <a:ext cx="15075" cy="11925"/>
            </a:xfrm>
            <a:custGeom>
              <a:avLst/>
              <a:gdLst/>
              <a:ahLst/>
              <a:cxnLst/>
              <a:rect l="l" t="t" r="r" b="b"/>
              <a:pathLst>
                <a:path w="603" h="477" fill="none" extrusionOk="0">
                  <a:moveTo>
                    <a:pt x="1" y="477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2" name="Google Shape;31412;p57"/>
            <p:cNvSpPr/>
            <p:nvPr/>
          </p:nvSpPr>
          <p:spPr>
            <a:xfrm>
              <a:off x="4530225" y="2807675"/>
              <a:ext cx="3800" cy="3000"/>
            </a:xfrm>
            <a:custGeom>
              <a:avLst/>
              <a:gdLst/>
              <a:ahLst/>
              <a:cxnLst/>
              <a:rect l="l" t="t" r="r" b="b"/>
              <a:pathLst>
                <a:path w="152" h="120" extrusionOk="0">
                  <a:moveTo>
                    <a:pt x="126" y="1"/>
                  </a:moveTo>
                  <a:cubicBezTo>
                    <a:pt x="101" y="1"/>
                    <a:pt x="51" y="1"/>
                    <a:pt x="26" y="26"/>
                  </a:cubicBezTo>
                  <a:cubicBezTo>
                    <a:pt x="1" y="51"/>
                    <a:pt x="1" y="76"/>
                    <a:pt x="26" y="101"/>
                  </a:cubicBezTo>
                  <a:cubicBezTo>
                    <a:pt x="38" y="113"/>
                    <a:pt x="57" y="120"/>
                    <a:pt x="76" y="120"/>
                  </a:cubicBezTo>
                  <a:cubicBezTo>
                    <a:pt x="95" y="120"/>
                    <a:pt x="113" y="113"/>
                    <a:pt x="126" y="101"/>
                  </a:cubicBezTo>
                  <a:cubicBezTo>
                    <a:pt x="151" y="76"/>
                    <a:pt x="151" y="26"/>
                    <a:pt x="1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3" name="Google Shape;31413;p57"/>
            <p:cNvSpPr/>
            <p:nvPr/>
          </p:nvSpPr>
          <p:spPr>
            <a:xfrm>
              <a:off x="4528975" y="2797025"/>
              <a:ext cx="18825" cy="4400"/>
            </a:xfrm>
            <a:custGeom>
              <a:avLst/>
              <a:gdLst/>
              <a:ahLst/>
              <a:cxnLst/>
              <a:rect l="l" t="t" r="r" b="b"/>
              <a:pathLst>
                <a:path w="753" h="176" fill="none" extrusionOk="0">
                  <a:moveTo>
                    <a:pt x="1" y="176"/>
                  </a:moveTo>
                  <a:lnTo>
                    <a:pt x="7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4" name="Google Shape;31414;p57"/>
            <p:cNvSpPr/>
            <p:nvPr/>
          </p:nvSpPr>
          <p:spPr>
            <a:xfrm>
              <a:off x="4526475" y="2799900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77" y="0"/>
                  </a:moveTo>
                  <a:cubicBezTo>
                    <a:pt x="67" y="0"/>
                    <a:pt x="58" y="3"/>
                    <a:pt x="50" y="11"/>
                  </a:cubicBezTo>
                  <a:cubicBezTo>
                    <a:pt x="25" y="11"/>
                    <a:pt x="0" y="61"/>
                    <a:pt x="25" y="86"/>
                  </a:cubicBezTo>
                  <a:cubicBezTo>
                    <a:pt x="25" y="104"/>
                    <a:pt x="50" y="121"/>
                    <a:pt x="74" y="121"/>
                  </a:cubicBezTo>
                  <a:cubicBezTo>
                    <a:pt x="84" y="121"/>
                    <a:pt x="93" y="118"/>
                    <a:pt x="101" y="111"/>
                  </a:cubicBezTo>
                  <a:cubicBezTo>
                    <a:pt x="126" y="111"/>
                    <a:pt x="151" y="61"/>
                    <a:pt x="126" y="36"/>
                  </a:cubicBezTo>
                  <a:cubicBezTo>
                    <a:pt x="126" y="18"/>
                    <a:pt x="101" y="0"/>
                    <a:pt x="7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5" name="Google Shape;31415;p57"/>
            <p:cNvSpPr/>
            <p:nvPr/>
          </p:nvSpPr>
          <p:spPr>
            <a:xfrm>
              <a:off x="4539000" y="2797025"/>
              <a:ext cx="8800" cy="16950"/>
            </a:xfrm>
            <a:custGeom>
              <a:avLst/>
              <a:gdLst/>
              <a:ahLst/>
              <a:cxnLst/>
              <a:rect l="l" t="t" r="r" b="b"/>
              <a:pathLst>
                <a:path w="352" h="678" fill="none" extrusionOk="0">
                  <a:moveTo>
                    <a:pt x="1" y="677"/>
                  </a:moveTo>
                  <a:lnTo>
                    <a:pt x="3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6" name="Google Shape;31416;p57"/>
            <p:cNvSpPr/>
            <p:nvPr/>
          </p:nvSpPr>
          <p:spPr>
            <a:xfrm>
              <a:off x="4536500" y="2812900"/>
              <a:ext cx="3775" cy="3350"/>
            </a:xfrm>
            <a:custGeom>
              <a:avLst/>
              <a:gdLst/>
              <a:ahLst/>
              <a:cxnLst/>
              <a:rect l="l" t="t" r="r" b="b"/>
              <a:pathLst>
                <a:path w="151" h="134" extrusionOk="0">
                  <a:moveTo>
                    <a:pt x="74" y="1"/>
                  </a:moveTo>
                  <a:cubicBezTo>
                    <a:pt x="55" y="1"/>
                    <a:pt x="40" y="13"/>
                    <a:pt x="25" y="42"/>
                  </a:cubicBezTo>
                  <a:cubicBezTo>
                    <a:pt x="0" y="67"/>
                    <a:pt x="25" y="92"/>
                    <a:pt x="50" y="117"/>
                  </a:cubicBezTo>
                  <a:cubicBezTo>
                    <a:pt x="61" y="128"/>
                    <a:pt x="71" y="134"/>
                    <a:pt x="82" y="134"/>
                  </a:cubicBezTo>
                  <a:cubicBezTo>
                    <a:pt x="96" y="134"/>
                    <a:pt x="111" y="122"/>
                    <a:pt x="126" y="92"/>
                  </a:cubicBezTo>
                  <a:cubicBezTo>
                    <a:pt x="151" y="67"/>
                    <a:pt x="151" y="42"/>
                    <a:pt x="126" y="17"/>
                  </a:cubicBezTo>
                  <a:cubicBezTo>
                    <a:pt x="105" y="7"/>
                    <a:pt x="88" y="1"/>
                    <a:pt x="7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7" name="Google Shape;31417;p57"/>
            <p:cNvSpPr/>
            <p:nvPr/>
          </p:nvSpPr>
          <p:spPr>
            <a:xfrm>
              <a:off x="4530850" y="2784500"/>
              <a:ext cx="16325" cy="10050"/>
            </a:xfrm>
            <a:custGeom>
              <a:avLst/>
              <a:gdLst/>
              <a:ahLst/>
              <a:cxnLst/>
              <a:rect l="l" t="t" r="r" b="b"/>
              <a:pathLst>
                <a:path w="653" h="402" fill="none" extrusionOk="0">
                  <a:moveTo>
                    <a:pt x="1" y="0"/>
                  </a:moveTo>
                  <a:lnTo>
                    <a:pt x="652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8" name="Google Shape;31418;p57"/>
            <p:cNvSpPr/>
            <p:nvPr/>
          </p:nvSpPr>
          <p:spPr>
            <a:xfrm>
              <a:off x="4528350" y="2782975"/>
              <a:ext cx="3150" cy="3050"/>
            </a:xfrm>
            <a:custGeom>
              <a:avLst/>
              <a:gdLst/>
              <a:ahLst/>
              <a:cxnLst/>
              <a:rect l="l" t="t" r="r" b="b"/>
              <a:pathLst>
                <a:path w="126" h="122" extrusionOk="0">
                  <a:moveTo>
                    <a:pt x="63" y="1"/>
                  </a:moveTo>
                  <a:cubicBezTo>
                    <a:pt x="36" y="1"/>
                    <a:pt x="18" y="18"/>
                    <a:pt x="0" y="36"/>
                  </a:cubicBezTo>
                  <a:cubicBezTo>
                    <a:pt x="0" y="61"/>
                    <a:pt x="0" y="111"/>
                    <a:pt x="26" y="111"/>
                  </a:cubicBezTo>
                  <a:cubicBezTo>
                    <a:pt x="40" y="119"/>
                    <a:pt x="53" y="122"/>
                    <a:pt x="64" y="122"/>
                  </a:cubicBezTo>
                  <a:cubicBezTo>
                    <a:pt x="90" y="122"/>
                    <a:pt x="108" y="104"/>
                    <a:pt x="126" y="86"/>
                  </a:cubicBezTo>
                  <a:cubicBezTo>
                    <a:pt x="126" y="61"/>
                    <a:pt x="126" y="11"/>
                    <a:pt x="101" y="11"/>
                  </a:cubicBezTo>
                  <a:cubicBezTo>
                    <a:pt x="86" y="4"/>
                    <a:pt x="74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9" name="Google Shape;31419;p57"/>
            <p:cNvSpPr/>
            <p:nvPr/>
          </p:nvSpPr>
          <p:spPr>
            <a:xfrm>
              <a:off x="4536500" y="2778850"/>
              <a:ext cx="10675" cy="15700"/>
            </a:xfrm>
            <a:custGeom>
              <a:avLst/>
              <a:gdLst/>
              <a:ahLst/>
              <a:cxnLst/>
              <a:rect l="l" t="t" r="r" b="b"/>
              <a:pathLst>
                <a:path w="427" h="628" fill="none" extrusionOk="0">
                  <a:moveTo>
                    <a:pt x="0" y="1"/>
                  </a:moveTo>
                  <a:lnTo>
                    <a:pt x="426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0" name="Google Shape;31420;p57"/>
            <p:cNvSpPr/>
            <p:nvPr/>
          </p:nvSpPr>
          <p:spPr>
            <a:xfrm>
              <a:off x="4534000" y="2776500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75" y="1"/>
                  </a:moveTo>
                  <a:cubicBezTo>
                    <a:pt x="56" y="1"/>
                    <a:pt x="38" y="7"/>
                    <a:pt x="25" y="19"/>
                  </a:cubicBezTo>
                  <a:cubicBezTo>
                    <a:pt x="0" y="44"/>
                    <a:pt x="0" y="70"/>
                    <a:pt x="25" y="95"/>
                  </a:cubicBezTo>
                  <a:cubicBezTo>
                    <a:pt x="40" y="124"/>
                    <a:pt x="54" y="136"/>
                    <a:pt x="74" y="136"/>
                  </a:cubicBezTo>
                  <a:cubicBezTo>
                    <a:pt x="88" y="136"/>
                    <a:pt x="105" y="130"/>
                    <a:pt x="125" y="120"/>
                  </a:cubicBezTo>
                  <a:cubicBezTo>
                    <a:pt x="150" y="95"/>
                    <a:pt x="150" y="44"/>
                    <a:pt x="125" y="19"/>
                  </a:cubicBezTo>
                  <a:cubicBezTo>
                    <a:pt x="113" y="7"/>
                    <a:pt x="94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1" name="Google Shape;31421;p57"/>
            <p:cNvSpPr/>
            <p:nvPr/>
          </p:nvSpPr>
          <p:spPr>
            <a:xfrm>
              <a:off x="4527725" y="2792650"/>
              <a:ext cx="18825" cy="1900"/>
            </a:xfrm>
            <a:custGeom>
              <a:avLst/>
              <a:gdLst/>
              <a:ahLst/>
              <a:cxnLst/>
              <a:rect l="l" t="t" r="r" b="b"/>
              <a:pathLst>
                <a:path w="753" h="76" fill="none" extrusionOk="0">
                  <a:moveTo>
                    <a:pt x="0" y="0"/>
                  </a:moveTo>
                  <a:lnTo>
                    <a:pt x="752" y="7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2" name="Google Shape;31422;p57"/>
            <p:cNvSpPr/>
            <p:nvPr/>
          </p:nvSpPr>
          <p:spPr>
            <a:xfrm>
              <a:off x="4525225" y="2790750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100" y="1"/>
                  </a:moveTo>
                  <a:cubicBezTo>
                    <a:pt x="50" y="1"/>
                    <a:pt x="25" y="1"/>
                    <a:pt x="0" y="51"/>
                  </a:cubicBezTo>
                  <a:cubicBezTo>
                    <a:pt x="0" y="76"/>
                    <a:pt x="25" y="101"/>
                    <a:pt x="50" y="126"/>
                  </a:cubicBezTo>
                  <a:cubicBezTo>
                    <a:pt x="100" y="126"/>
                    <a:pt x="125" y="101"/>
                    <a:pt x="125" y="76"/>
                  </a:cubicBezTo>
                  <a:cubicBezTo>
                    <a:pt x="151" y="51"/>
                    <a:pt x="125" y="1"/>
                    <a:pt x="10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3" name="Google Shape;31423;p57"/>
            <p:cNvSpPr/>
            <p:nvPr/>
          </p:nvSpPr>
          <p:spPr>
            <a:xfrm>
              <a:off x="4540250" y="2785750"/>
              <a:ext cx="20075" cy="18200"/>
            </a:xfrm>
            <a:custGeom>
              <a:avLst/>
              <a:gdLst/>
              <a:ahLst/>
              <a:cxnLst/>
              <a:rect l="l" t="t" r="r" b="b"/>
              <a:pathLst>
                <a:path w="803" h="728" extrusionOk="0">
                  <a:moveTo>
                    <a:pt x="393" y="0"/>
                  </a:moveTo>
                  <a:cubicBezTo>
                    <a:pt x="244" y="0"/>
                    <a:pt x="115" y="96"/>
                    <a:pt x="76" y="251"/>
                  </a:cubicBezTo>
                  <a:cubicBezTo>
                    <a:pt x="1" y="426"/>
                    <a:pt x="101" y="652"/>
                    <a:pt x="276" y="702"/>
                  </a:cubicBezTo>
                  <a:cubicBezTo>
                    <a:pt x="322" y="719"/>
                    <a:pt x="367" y="727"/>
                    <a:pt x="410" y="727"/>
                  </a:cubicBezTo>
                  <a:cubicBezTo>
                    <a:pt x="561" y="727"/>
                    <a:pt x="694" y="632"/>
                    <a:pt x="753" y="477"/>
                  </a:cubicBezTo>
                  <a:cubicBezTo>
                    <a:pt x="803" y="301"/>
                    <a:pt x="702" y="101"/>
                    <a:pt x="527" y="25"/>
                  </a:cubicBezTo>
                  <a:cubicBezTo>
                    <a:pt x="482" y="8"/>
                    <a:pt x="437" y="0"/>
                    <a:pt x="39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4" name="Google Shape;31424;p57"/>
            <p:cNvSpPr/>
            <p:nvPr/>
          </p:nvSpPr>
          <p:spPr>
            <a:xfrm>
              <a:off x="4557175" y="2919825"/>
              <a:ext cx="44500" cy="68325"/>
            </a:xfrm>
            <a:custGeom>
              <a:avLst/>
              <a:gdLst/>
              <a:ahLst/>
              <a:cxnLst/>
              <a:rect l="l" t="t" r="r" b="b"/>
              <a:pathLst>
                <a:path w="1780" h="2733" extrusionOk="0">
                  <a:moveTo>
                    <a:pt x="978" y="1"/>
                  </a:moveTo>
                  <a:lnTo>
                    <a:pt x="978" y="1"/>
                  </a:lnTo>
                  <a:cubicBezTo>
                    <a:pt x="627" y="101"/>
                    <a:pt x="251" y="552"/>
                    <a:pt x="151" y="1154"/>
                  </a:cubicBezTo>
                  <a:cubicBezTo>
                    <a:pt x="0" y="1981"/>
                    <a:pt x="502" y="2733"/>
                    <a:pt x="502" y="2733"/>
                  </a:cubicBezTo>
                  <a:cubicBezTo>
                    <a:pt x="502" y="2733"/>
                    <a:pt x="1354" y="2332"/>
                    <a:pt x="1604" y="1555"/>
                  </a:cubicBezTo>
                  <a:cubicBezTo>
                    <a:pt x="1780" y="953"/>
                    <a:pt x="1680" y="377"/>
                    <a:pt x="1454" y="101"/>
                  </a:cubicBezTo>
                  <a:cubicBezTo>
                    <a:pt x="1128" y="402"/>
                    <a:pt x="953" y="953"/>
                    <a:pt x="953" y="953"/>
                  </a:cubicBezTo>
                  <a:cubicBezTo>
                    <a:pt x="953" y="953"/>
                    <a:pt x="1103" y="352"/>
                    <a:pt x="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5" name="Google Shape;31425;p57"/>
            <p:cNvSpPr/>
            <p:nvPr/>
          </p:nvSpPr>
          <p:spPr>
            <a:xfrm>
              <a:off x="4509550" y="2940450"/>
              <a:ext cx="58300" cy="51175"/>
            </a:xfrm>
            <a:custGeom>
              <a:avLst/>
              <a:gdLst/>
              <a:ahLst/>
              <a:cxnLst/>
              <a:rect l="l" t="t" r="r" b="b"/>
              <a:pathLst>
                <a:path w="2332" h="2047" extrusionOk="0">
                  <a:moveTo>
                    <a:pt x="588" y="0"/>
                  </a:moveTo>
                  <a:cubicBezTo>
                    <a:pt x="512" y="0"/>
                    <a:pt x="441" y="10"/>
                    <a:pt x="377" y="28"/>
                  </a:cubicBezTo>
                  <a:cubicBezTo>
                    <a:pt x="502" y="429"/>
                    <a:pt x="903" y="855"/>
                    <a:pt x="903" y="855"/>
                  </a:cubicBezTo>
                  <a:cubicBezTo>
                    <a:pt x="903" y="855"/>
                    <a:pt x="427" y="429"/>
                    <a:pt x="76" y="404"/>
                  </a:cubicBezTo>
                  <a:lnTo>
                    <a:pt x="76" y="404"/>
                  </a:lnTo>
                  <a:cubicBezTo>
                    <a:pt x="1" y="755"/>
                    <a:pt x="251" y="1281"/>
                    <a:pt x="752" y="1657"/>
                  </a:cubicBezTo>
                  <a:cubicBezTo>
                    <a:pt x="1187" y="1991"/>
                    <a:pt x="1733" y="2047"/>
                    <a:pt x="2048" y="2047"/>
                  </a:cubicBezTo>
                  <a:cubicBezTo>
                    <a:pt x="2206" y="2047"/>
                    <a:pt x="2306" y="2033"/>
                    <a:pt x="2306" y="2033"/>
                  </a:cubicBezTo>
                  <a:cubicBezTo>
                    <a:pt x="2306" y="2033"/>
                    <a:pt x="2331" y="1106"/>
                    <a:pt x="1730" y="529"/>
                  </a:cubicBezTo>
                  <a:cubicBezTo>
                    <a:pt x="1362" y="181"/>
                    <a:pt x="926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6" name="Google Shape;31426;p57"/>
            <p:cNvSpPr/>
            <p:nvPr/>
          </p:nvSpPr>
          <p:spPr>
            <a:xfrm>
              <a:off x="4559050" y="2988750"/>
              <a:ext cx="48900" cy="66450"/>
            </a:xfrm>
            <a:custGeom>
              <a:avLst/>
              <a:gdLst/>
              <a:ahLst/>
              <a:cxnLst/>
              <a:rect l="l" t="t" r="r" b="b"/>
              <a:pathLst>
                <a:path w="1956" h="2658" extrusionOk="0">
                  <a:moveTo>
                    <a:pt x="427" y="1"/>
                  </a:moveTo>
                  <a:cubicBezTo>
                    <a:pt x="427" y="1"/>
                    <a:pt x="1" y="828"/>
                    <a:pt x="276" y="1605"/>
                  </a:cubicBezTo>
                  <a:cubicBezTo>
                    <a:pt x="502" y="2206"/>
                    <a:pt x="928" y="2582"/>
                    <a:pt x="1279" y="2657"/>
                  </a:cubicBezTo>
                  <a:cubicBezTo>
                    <a:pt x="1354" y="2256"/>
                    <a:pt x="1154" y="1705"/>
                    <a:pt x="1153" y="1705"/>
                  </a:cubicBezTo>
                  <a:lnTo>
                    <a:pt x="1153" y="1705"/>
                  </a:lnTo>
                  <a:cubicBezTo>
                    <a:pt x="1154" y="1705"/>
                    <a:pt x="1404" y="2256"/>
                    <a:pt x="1705" y="2457"/>
                  </a:cubicBezTo>
                  <a:cubicBezTo>
                    <a:pt x="1930" y="2181"/>
                    <a:pt x="1955" y="1580"/>
                    <a:pt x="1680" y="1028"/>
                  </a:cubicBezTo>
                  <a:cubicBezTo>
                    <a:pt x="1304" y="301"/>
                    <a:pt x="427" y="1"/>
                    <a:pt x="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7" name="Google Shape;31427;p57"/>
            <p:cNvSpPr/>
            <p:nvPr/>
          </p:nvSpPr>
          <p:spPr>
            <a:xfrm>
              <a:off x="4508925" y="2988450"/>
              <a:ext cx="61425" cy="47250"/>
            </a:xfrm>
            <a:custGeom>
              <a:avLst/>
              <a:gdLst/>
              <a:ahLst/>
              <a:cxnLst/>
              <a:rect l="l" t="t" r="r" b="b"/>
              <a:pathLst>
                <a:path w="2457" h="1890" extrusionOk="0">
                  <a:moveTo>
                    <a:pt x="1793" y="0"/>
                  </a:moveTo>
                  <a:cubicBezTo>
                    <a:pt x="1503" y="0"/>
                    <a:pt x="1159" y="53"/>
                    <a:pt x="853" y="238"/>
                  </a:cubicBezTo>
                  <a:cubicBezTo>
                    <a:pt x="301" y="564"/>
                    <a:pt x="1" y="1065"/>
                    <a:pt x="1" y="1416"/>
                  </a:cubicBezTo>
                  <a:cubicBezTo>
                    <a:pt x="426" y="1416"/>
                    <a:pt x="928" y="1116"/>
                    <a:pt x="928" y="1115"/>
                  </a:cubicBezTo>
                  <a:lnTo>
                    <a:pt x="928" y="1115"/>
                  </a:lnTo>
                  <a:cubicBezTo>
                    <a:pt x="928" y="1116"/>
                    <a:pt x="402" y="1466"/>
                    <a:pt x="276" y="1817"/>
                  </a:cubicBezTo>
                  <a:cubicBezTo>
                    <a:pt x="379" y="1865"/>
                    <a:pt x="508" y="1890"/>
                    <a:pt x="651" y="1890"/>
                  </a:cubicBezTo>
                  <a:cubicBezTo>
                    <a:pt x="960" y="1890"/>
                    <a:pt x="1337" y="1773"/>
                    <a:pt x="1680" y="1516"/>
                  </a:cubicBezTo>
                  <a:cubicBezTo>
                    <a:pt x="2331" y="1015"/>
                    <a:pt x="2457" y="88"/>
                    <a:pt x="2457" y="88"/>
                  </a:cubicBezTo>
                  <a:cubicBezTo>
                    <a:pt x="2457" y="88"/>
                    <a:pt x="2170" y="0"/>
                    <a:pt x="1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8" name="Google Shape;31428;p57"/>
            <p:cNvSpPr/>
            <p:nvPr/>
          </p:nvSpPr>
          <p:spPr>
            <a:xfrm>
              <a:off x="4571575" y="2963075"/>
              <a:ext cx="68950" cy="39700"/>
            </a:xfrm>
            <a:custGeom>
              <a:avLst/>
              <a:gdLst/>
              <a:ahLst/>
              <a:cxnLst/>
              <a:rect l="l" t="t" r="r" b="b"/>
              <a:pathLst>
                <a:path w="2758" h="1588" extrusionOk="0">
                  <a:moveTo>
                    <a:pt x="1812" y="1"/>
                  </a:moveTo>
                  <a:cubicBezTo>
                    <a:pt x="1626" y="1"/>
                    <a:pt x="1427" y="31"/>
                    <a:pt x="1229" y="100"/>
                  </a:cubicBezTo>
                  <a:cubicBezTo>
                    <a:pt x="427" y="351"/>
                    <a:pt x="1" y="1153"/>
                    <a:pt x="1" y="1153"/>
                  </a:cubicBezTo>
                  <a:cubicBezTo>
                    <a:pt x="1" y="1153"/>
                    <a:pt x="567" y="1587"/>
                    <a:pt x="1258" y="1587"/>
                  </a:cubicBezTo>
                  <a:cubicBezTo>
                    <a:pt x="1363" y="1587"/>
                    <a:pt x="1471" y="1577"/>
                    <a:pt x="1580" y="1554"/>
                  </a:cubicBezTo>
                  <a:cubicBezTo>
                    <a:pt x="2181" y="1454"/>
                    <a:pt x="2632" y="1078"/>
                    <a:pt x="2758" y="752"/>
                  </a:cubicBezTo>
                  <a:cubicBezTo>
                    <a:pt x="2597" y="688"/>
                    <a:pt x="2399" y="669"/>
                    <a:pt x="2225" y="669"/>
                  </a:cubicBezTo>
                  <a:cubicBezTo>
                    <a:pt x="1994" y="669"/>
                    <a:pt x="1805" y="702"/>
                    <a:pt x="1805" y="702"/>
                  </a:cubicBezTo>
                  <a:cubicBezTo>
                    <a:pt x="1805" y="702"/>
                    <a:pt x="2407" y="551"/>
                    <a:pt x="2657" y="276"/>
                  </a:cubicBezTo>
                  <a:cubicBezTo>
                    <a:pt x="2477" y="111"/>
                    <a:pt x="2166" y="1"/>
                    <a:pt x="18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9" name="Google Shape;31429;p57"/>
            <p:cNvSpPr/>
            <p:nvPr/>
          </p:nvSpPr>
          <p:spPr>
            <a:xfrm>
              <a:off x="4554675" y="2958675"/>
              <a:ext cx="21950" cy="30725"/>
            </a:xfrm>
            <a:custGeom>
              <a:avLst/>
              <a:gdLst/>
              <a:ahLst/>
              <a:cxnLst/>
              <a:rect l="l" t="t" r="r" b="b"/>
              <a:pathLst>
                <a:path w="878" h="1229" extrusionOk="0">
                  <a:moveTo>
                    <a:pt x="351" y="1"/>
                  </a:moveTo>
                  <a:cubicBezTo>
                    <a:pt x="301" y="176"/>
                    <a:pt x="376" y="427"/>
                    <a:pt x="376" y="427"/>
                  </a:cubicBezTo>
                  <a:cubicBezTo>
                    <a:pt x="376" y="427"/>
                    <a:pt x="276" y="176"/>
                    <a:pt x="151" y="51"/>
                  </a:cubicBezTo>
                  <a:cubicBezTo>
                    <a:pt x="25" y="176"/>
                    <a:pt x="0" y="452"/>
                    <a:pt x="100" y="727"/>
                  </a:cubicBezTo>
                  <a:cubicBezTo>
                    <a:pt x="251" y="1078"/>
                    <a:pt x="652" y="1229"/>
                    <a:pt x="652" y="1229"/>
                  </a:cubicBezTo>
                  <a:cubicBezTo>
                    <a:pt x="652" y="1229"/>
                    <a:pt x="877" y="878"/>
                    <a:pt x="777" y="502"/>
                  </a:cubicBezTo>
                  <a:cubicBezTo>
                    <a:pt x="677" y="226"/>
                    <a:pt x="501" y="26"/>
                    <a:pt x="3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0" name="Google Shape;31430;p57"/>
            <p:cNvSpPr/>
            <p:nvPr/>
          </p:nvSpPr>
          <p:spPr>
            <a:xfrm>
              <a:off x="4539000" y="2980225"/>
              <a:ext cx="31350" cy="17375"/>
            </a:xfrm>
            <a:custGeom>
              <a:avLst/>
              <a:gdLst/>
              <a:ahLst/>
              <a:cxnLst/>
              <a:rect l="l" t="t" r="r" b="b"/>
              <a:pathLst>
                <a:path w="1254" h="695" extrusionOk="0">
                  <a:moveTo>
                    <a:pt x="492" y="0"/>
                  </a:moveTo>
                  <a:cubicBezTo>
                    <a:pt x="276" y="0"/>
                    <a:pt x="104" y="68"/>
                    <a:pt x="26" y="166"/>
                  </a:cubicBezTo>
                  <a:cubicBezTo>
                    <a:pt x="176" y="292"/>
                    <a:pt x="427" y="342"/>
                    <a:pt x="427" y="342"/>
                  </a:cubicBezTo>
                  <a:cubicBezTo>
                    <a:pt x="427" y="342"/>
                    <a:pt x="337" y="325"/>
                    <a:pt x="231" y="325"/>
                  </a:cubicBezTo>
                  <a:cubicBezTo>
                    <a:pt x="152" y="325"/>
                    <a:pt x="65" y="334"/>
                    <a:pt x="1" y="367"/>
                  </a:cubicBezTo>
                  <a:cubicBezTo>
                    <a:pt x="51" y="517"/>
                    <a:pt x="276" y="667"/>
                    <a:pt x="577" y="693"/>
                  </a:cubicBezTo>
                  <a:cubicBezTo>
                    <a:pt x="593" y="694"/>
                    <a:pt x="610" y="694"/>
                    <a:pt x="626" y="694"/>
                  </a:cubicBezTo>
                  <a:cubicBezTo>
                    <a:pt x="979" y="694"/>
                    <a:pt x="1254" y="442"/>
                    <a:pt x="1254" y="442"/>
                  </a:cubicBezTo>
                  <a:cubicBezTo>
                    <a:pt x="1254" y="442"/>
                    <a:pt x="1053" y="91"/>
                    <a:pt x="677" y="16"/>
                  </a:cubicBezTo>
                  <a:cubicBezTo>
                    <a:pt x="613" y="5"/>
                    <a:pt x="551" y="0"/>
                    <a:pt x="49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1" name="Google Shape;31431;p57"/>
            <p:cNvSpPr/>
            <p:nvPr/>
          </p:nvSpPr>
          <p:spPr>
            <a:xfrm>
              <a:off x="4571575" y="2989650"/>
              <a:ext cx="27600" cy="22150"/>
            </a:xfrm>
            <a:custGeom>
              <a:avLst/>
              <a:gdLst/>
              <a:ahLst/>
              <a:cxnLst/>
              <a:rect l="l" t="t" r="r" b="b"/>
              <a:pathLst>
                <a:path w="1104" h="886" extrusionOk="0">
                  <a:moveTo>
                    <a:pt x="192" y="1"/>
                  </a:moveTo>
                  <a:cubicBezTo>
                    <a:pt x="79" y="1"/>
                    <a:pt x="1" y="15"/>
                    <a:pt x="1" y="15"/>
                  </a:cubicBezTo>
                  <a:cubicBezTo>
                    <a:pt x="1" y="15"/>
                    <a:pt x="26" y="441"/>
                    <a:pt x="327" y="691"/>
                  </a:cubicBezTo>
                  <a:cubicBezTo>
                    <a:pt x="497" y="824"/>
                    <a:pt x="683" y="885"/>
                    <a:pt x="828" y="885"/>
                  </a:cubicBezTo>
                  <a:cubicBezTo>
                    <a:pt x="874" y="885"/>
                    <a:pt x="917" y="879"/>
                    <a:pt x="953" y="867"/>
                  </a:cubicBezTo>
                  <a:cubicBezTo>
                    <a:pt x="903" y="692"/>
                    <a:pt x="703" y="516"/>
                    <a:pt x="703" y="516"/>
                  </a:cubicBezTo>
                  <a:lnTo>
                    <a:pt x="703" y="516"/>
                  </a:lnTo>
                  <a:cubicBezTo>
                    <a:pt x="703" y="516"/>
                    <a:pt x="928" y="666"/>
                    <a:pt x="1104" y="691"/>
                  </a:cubicBezTo>
                  <a:cubicBezTo>
                    <a:pt x="1104" y="516"/>
                    <a:pt x="978" y="290"/>
                    <a:pt x="728" y="140"/>
                  </a:cubicBezTo>
                  <a:cubicBezTo>
                    <a:pt x="556" y="26"/>
                    <a:pt x="343" y="1"/>
                    <a:pt x="19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2" name="Google Shape;31432;p57"/>
            <p:cNvSpPr/>
            <p:nvPr/>
          </p:nvSpPr>
          <p:spPr>
            <a:xfrm>
              <a:off x="4554050" y="2990625"/>
              <a:ext cx="21950" cy="30100"/>
            </a:xfrm>
            <a:custGeom>
              <a:avLst/>
              <a:gdLst/>
              <a:ahLst/>
              <a:cxnLst/>
              <a:rect l="l" t="t" r="r" b="b"/>
              <a:pathLst>
                <a:path w="878" h="1204" extrusionOk="0">
                  <a:moveTo>
                    <a:pt x="702" y="1"/>
                  </a:moveTo>
                  <a:cubicBezTo>
                    <a:pt x="702" y="1"/>
                    <a:pt x="301" y="101"/>
                    <a:pt x="125" y="452"/>
                  </a:cubicBezTo>
                  <a:cubicBezTo>
                    <a:pt x="0" y="703"/>
                    <a:pt x="0" y="978"/>
                    <a:pt x="75" y="1104"/>
                  </a:cubicBezTo>
                  <a:cubicBezTo>
                    <a:pt x="251" y="1003"/>
                    <a:pt x="376" y="778"/>
                    <a:pt x="376" y="778"/>
                  </a:cubicBezTo>
                  <a:lnTo>
                    <a:pt x="376" y="778"/>
                  </a:lnTo>
                  <a:cubicBezTo>
                    <a:pt x="376" y="778"/>
                    <a:pt x="251" y="1029"/>
                    <a:pt x="301" y="1204"/>
                  </a:cubicBezTo>
                  <a:cubicBezTo>
                    <a:pt x="451" y="1179"/>
                    <a:pt x="652" y="1003"/>
                    <a:pt x="752" y="728"/>
                  </a:cubicBezTo>
                  <a:cubicBezTo>
                    <a:pt x="877" y="377"/>
                    <a:pt x="702" y="1"/>
                    <a:pt x="70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3" name="Google Shape;31433;p57"/>
            <p:cNvSpPr/>
            <p:nvPr/>
          </p:nvSpPr>
          <p:spPr>
            <a:xfrm>
              <a:off x="4571575" y="2965475"/>
              <a:ext cx="25725" cy="25200"/>
            </a:xfrm>
            <a:custGeom>
              <a:avLst/>
              <a:gdLst/>
              <a:ahLst/>
              <a:cxnLst/>
              <a:rect l="l" t="t" r="r" b="b"/>
              <a:pathLst>
                <a:path w="1029" h="1008" extrusionOk="0">
                  <a:moveTo>
                    <a:pt x="780" y="1"/>
                  </a:moveTo>
                  <a:cubicBezTo>
                    <a:pt x="628" y="1"/>
                    <a:pt x="407" y="102"/>
                    <a:pt x="226" y="305"/>
                  </a:cubicBezTo>
                  <a:cubicBezTo>
                    <a:pt x="1" y="581"/>
                    <a:pt x="26" y="1007"/>
                    <a:pt x="26" y="1007"/>
                  </a:cubicBezTo>
                  <a:cubicBezTo>
                    <a:pt x="26" y="1007"/>
                    <a:pt x="38" y="1008"/>
                    <a:pt x="59" y="1008"/>
                  </a:cubicBezTo>
                  <a:cubicBezTo>
                    <a:pt x="164" y="1008"/>
                    <a:pt x="498" y="990"/>
                    <a:pt x="728" y="781"/>
                  </a:cubicBezTo>
                  <a:cubicBezTo>
                    <a:pt x="953" y="581"/>
                    <a:pt x="1028" y="330"/>
                    <a:pt x="978" y="155"/>
                  </a:cubicBezTo>
                  <a:lnTo>
                    <a:pt x="978" y="155"/>
                  </a:lnTo>
                  <a:cubicBezTo>
                    <a:pt x="803" y="205"/>
                    <a:pt x="602" y="380"/>
                    <a:pt x="602" y="380"/>
                  </a:cubicBezTo>
                  <a:cubicBezTo>
                    <a:pt x="602" y="380"/>
                    <a:pt x="803" y="180"/>
                    <a:pt x="828" y="4"/>
                  </a:cubicBezTo>
                  <a:cubicBezTo>
                    <a:pt x="813" y="2"/>
                    <a:pt x="797" y="1"/>
                    <a:pt x="78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4" name="Google Shape;31434;p57"/>
            <p:cNvSpPr/>
            <p:nvPr/>
          </p:nvSpPr>
          <p:spPr>
            <a:xfrm>
              <a:off x="4570950" y="2965575"/>
              <a:ext cx="5050" cy="18200"/>
            </a:xfrm>
            <a:custGeom>
              <a:avLst/>
              <a:gdLst/>
              <a:ahLst/>
              <a:cxnLst/>
              <a:rect l="l" t="t" r="r" b="b"/>
              <a:pathLst>
                <a:path w="202" h="728" fill="none" extrusionOk="0">
                  <a:moveTo>
                    <a:pt x="201" y="0"/>
                  </a:moveTo>
                  <a:lnTo>
                    <a:pt x="1" y="7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5" name="Google Shape;31435;p57"/>
            <p:cNvSpPr/>
            <p:nvPr/>
          </p:nvSpPr>
          <p:spPr>
            <a:xfrm>
              <a:off x="4574725" y="2963075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100" y="0"/>
                  </a:moveTo>
                  <a:cubicBezTo>
                    <a:pt x="50" y="0"/>
                    <a:pt x="25" y="25"/>
                    <a:pt x="0" y="50"/>
                  </a:cubicBezTo>
                  <a:cubicBezTo>
                    <a:pt x="0" y="75"/>
                    <a:pt x="0" y="125"/>
                    <a:pt x="50" y="125"/>
                  </a:cubicBezTo>
                  <a:cubicBezTo>
                    <a:pt x="58" y="133"/>
                    <a:pt x="67" y="136"/>
                    <a:pt x="77" y="136"/>
                  </a:cubicBezTo>
                  <a:cubicBezTo>
                    <a:pt x="100" y="136"/>
                    <a:pt x="125" y="118"/>
                    <a:pt x="125" y="100"/>
                  </a:cubicBezTo>
                  <a:cubicBezTo>
                    <a:pt x="151" y="75"/>
                    <a:pt x="125" y="25"/>
                    <a:pt x="10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6" name="Google Shape;31436;p57"/>
            <p:cNvSpPr/>
            <p:nvPr/>
          </p:nvSpPr>
          <p:spPr>
            <a:xfrm>
              <a:off x="4567825" y="2964950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126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7" name="Google Shape;31437;p57"/>
            <p:cNvSpPr/>
            <p:nvPr/>
          </p:nvSpPr>
          <p:spPr>
            <a:xfrm>
              <a:off x="4565950" y="2962450"/>
              <a:ext cx="3775" cy="3775"/>
            </a:xfrm>
            <a:custGeom>
              <a:avLst/>
              <a:gdLst/>
              <a:ahLst/>
              <a:cxnLst/>
              <a:rect l="l" t="t" r="r" b="b"/>
              <a:pathLst>
                <a:path w="151" h="151" extrusionOk="0">
                  <a:moveTo>
                    <a:pt x="75" y="0"/>
                  </a:moveTo>
                  <a:cubicBezTo>
                    <a:pt x="50" y="0"/>
                    <a:pt x="0" y="50"/>
                    <a:pt x="0" y="75"/>
                  </a:cubicBezTo>
                  <a:cubicBezTo>
                    <a:pt x="25" y="125"/>
                    <a:pt x="50" y="150"/>
                    <a:pt x="75" y="150"/>
                  </a:cubicBezTo>
                  <a:cubicBezTo>
                    <a:pt x="126" y="125"/>
                    <a:pt x="151" y="100"/>
                    <a:pt x="151" y="75"/>
                  </a:cubicBezTo>
                  <a:cubicBezTo>
                    <a:pt x="151" y="25"/>
                    <a:pt x="101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8" name="Google Shape;31438;p57"/>
            <p:cNvSpPr/>
            <p:nvPr/>
          </p:nvSpPr>
          <p:spPr>
            <a:xfrm>
              <a:off x="4571575" y="2969325"/>
              <a:ext cx="11950" cy="14450"/>
            </a:xfrm>
            <a:custGeom>
              <a:avLst/>
              <a:gdLst/>
              <a:ahLst/>
              <a:cxnLst/>
              <a:rect l="l" t="t" r="r" b="b"/>
              <a:pathLst>
                <a:path w="478" h="578" fill="none" extrusionOk="0">
                  <a:moveTo>
                    <a:pt x="477" y="1"/>
                  </a:moveTo>
                  <a:lnTo>
                    <a:pt x="1" y="5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9" name="Google Shape;31439;p57"/>
            <p:cNvSpPr/>
            <p:nvPr/>
          </p:nvSpPr>
          <p:spPr>
            <a:xfrm>
              <a:off x="4582225" y="2966825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101" y="0"/>
                  </a:moveTo>
                  <a:cubicBezTo>
                    <a:pt x="76" y="0"/>
                    <a:pt x="26" y="0"/>
                    <a:pt x="26" y="26"/>
                  </a:cubicBezTo>
                  <a:cubicBezTo>
                    <a:pt x="1" y="51"/>
                    <a:pt x="1" y="101"/>
                    <a:pt x="26" y="126"/>
                  </a:cubicBezTo>
                  <a:cubicBezTo>
                    <a:pt x="41" y="133"/>
                    <a:pt x="53" y="136"/>
                    <a:pt x="64" y="136"/>
                  </a:cubicBezTo>
                  <a:cubicBezTo>
                    <a:pt x="91" y="136"/>
                    <a:pt x="108" y="118"/>
                    <a:pt x="126" y="101"/>
                  </a:cubicBezTo>
                  <a:cubicBezTo>
                    <a:pt x="151" y="76"/>
                    <a:pt x="126" y="26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0" name="Google Shape;31440;p57"/>
            <p:cNvSpPr/>
            <p:nvPr/>
          </p:nvSpPr>
          <p:spPr>
            <a:xfrm>
              <a:off x="4572200" y="2988750"/>
              <a:ext cx="5050" cy="18200"/>
            </a:xfrm>
            <a:custGeom>
              <a:avLst/>
              <a:gdLst/>
              <a:ahLst/>
              <a:cxnLst/>
              <a:rect l="l" t="t" r="r" b="b"/>
              <a:pathLst>
                <a:path w="202" h="728" fill="none" extrusionOk="0">
                  <a:moveTo>
                    <a:pt x="201" y="727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1" name="Google Shape;31441;p57"/>
            <p:cNvSpPr/>
            <p:nvPr/>
          </p:nvSpPr>
          <p:spPr>
            <a:xfrm>
              <a:off x="4575975" y="300605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85" y="1"/>
                  </a:moveTo>
                  <a:cubicBezTo>
                    <a:pt x="75" y="1"/>
                    <a:pt x="64" y="4"/>
                    <a:pt x="50" y="10"/>
                  </a:cubicBezTo>
                  <a:cubicBezTo>
                    <a:pt x="25" y="10"/>
                    <a:pt x="0" y="35"/>
                    <a:pt x="0" y="86"/>
                  </a:cubicBezTo>
                  <a:cubicBezTo>
                    <a:pt x="0" y="111"/>
                    <a:pt x="50" y="136"/>
                    <a:pt x="75" y="136"/>
                  </a:cubicBezTo>
                  <a:cubicBezTo>
                    <a:pt x="126" y="111"/>
                    <a:pt x="126" y="86"/>
                    <a:pt x="126" y="61"/>
                  </a:cubicBezTo>
                  <a:cubicBezTo>
                    <a:pt x="126" y="24"/>
                    <a:pt x="112" y="1"/>
                    <a:pt x="8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2" name="Google Shape;31442;p57"/>
            <p:cNvSpPr/>
            <p:nvPr/>
          </p:nvSpPr>
          <p:spPr>
            <a:xfrm>
              <a:off x="4572200" y="2988750"/>
              <a:ext cx="12575" cy="14450"/>
            </a:xfrm>
            <a:custGeom>
              <a:avLst/>
              <a:gdLst/>
              <a:ahLst/>
              <a:cxnLst/>
              <a:rect l="l" t="t" r="r" b="b"/>
              <a:pathLst>
                <a:path w="503" h="578" fill="none" extrusionOk="0">
                  <a:moveTo>
                    <a:pt x="502" y="577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3" name="Google Shape;31443;p57"/>
            <p:cNvSpPr/>
            <p:nvPr/>
          </p:nvSpPr>
          <p:spPr>
            <a:xfrm>
              <a:off x="4583500" y="3001900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25" y="1"/>
                  </a:moveTo>
                  <a:cubicBezTo>
                    <a:pt x="0" y="26"/>
                    <a:pt x="0" y="76"/>
                    <a:pt x="25" y="101"/>
                  </a:cubicBezTo>
                  <a:cubicBezTo>
                    <a:pt x="25" y="126"/>
                    <a:pt x="75" y="126"/>
                    <a:pt x="100" y="126"/>
                  </a:cubicBezTo>
                  <a:cubicBezTo>
                    <a:pt x="125" y="101"/>
                    <a:pt x="150" y="51"/>
                    <a:pt x="125" y="26"/>
                  </a:cubicBezTo>
                  <a:cubicBezTo>
                    <a:pt x="100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4" name="Google Shape;31444;p57"/>
            <p:cNvSpPr/>
            <p:nvPr/>
          </p:nvSpPr>
          <p:spPr>
            <a:xfrm>
              <a:off x="4569700" y="2988750"/>
              <a:ext cx="1900" cy="19450"/>
            </a:xfrm>
            <a:custGeom>
              <a:avLst/>
              <a:gdLst/>
              <a:ahLst/>
              <a:cxnLst/>
              <a:rect l="l" t="t" r="r" b="b"/>
              <a:pathLst>
                <a:path w="76" h="778" fill="none" extrusionOk="0">
                  <a:moveTo>
                    <a:pt x="1" y="778"/>
                  </a:moveTo>
                  <a:lnTo>
                    <a:pt x="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5" name="Google Shape;31445;p57"/>
            <p:cNvSpPr/>
            <p:nvPr/>
          </p:nvSpPr>
          <p:spPr>
            <a:xfrm>
              <a:off x="4567825" y="300692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0"/>
                  </a:moveTo>
                  <a:cubicBezTo>
                    <a:pt x="26" y="0"/>
                    <a:pt x="0" y="26"/>
                    <a:pt x="0" y="76"/>
                  </a:cubicBezTo>
                  <a:cubicBezTo>
                    <a:pt x="0" y="101"/>
                    <a:pt x="26" y="126"/>
                    <a:pt x="76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6" name="Google Shape;31446;p57"/>
            <p:cNvSpPr/>
            <p:nvPr/>
          </p:nvSpPr>
          <p:spPr>
            <a:xfrm>
              <a:off x="4572200" y="2985000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778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7" name="Google Shape;31447;p57"/>
            <p:cNvSpPr/>
            <p:nvPr/>
          </p:nvSpPr>
          <p:spPr>
            <a:xfrm>
              <a:off x="4590375" y="2983750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76" y="0"/>
                  </a:moveTo>
                  <a:cubicBezTo>
                    <a:pt x="51" y="0"/>
                    <a:pt x="26" y="25"/>
                    <a:pt x="26" y="50"/>
                  </a:cubicBezTo>
                  <a:cubicBezTo>
                    <a:pt x="1" y="100"/>
                    <a:pt x="26" y="125"/>
                    <a:pt x="76" y="125"/>
                  </a:cubicBezTo>
                  <a:cubicBezTo>
                    <a:pt x="101" y="125"/>
                    <a:pt x="126" y="100"/>
                    <a:pt x="151" y="75"/>
                  </a:cubicBezTo>
                  <a:cubicBezTo>
                    <a:pt x="151" y="25"/>
                    <a:pt x="126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8" name="Google Shape;31448;p57"/>
            <p:cNvSpPr/>
            <p:nvPr/>
          </p:nvSpPr>
          <p:spPr>
            <a:xfrm>
              <a:off x="4572825" y="2977475"/>
              <a:ext cx="16950" cy="8175"/>
            </a:xfrm>
            <a:custGeom>
              <a:avLst/>
              <a:gdLst/>
              <a:ahLst/>
              <a:cxnLst/>
              <a:rect l="l" t="t" r="r" b="b"/>
              <a:pathLst>
                <a:path w="678" h="327" fill="none" extrusionOk="0">
                  <a:moveTo>
                    <a:pt x="678" y="1"/>
                  </a:moveTo>
                  <a:lnTo>
                    <a:pt x="1" y="3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9" name="Google Shape;31449;p57"/>
            <p:cNvSpPr/>
            <p:nvPr/>
          </p:nvSpPr>
          <p:spPr>
            <a:xfrm>
              <a:off x="4588500" y="297532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77" y="1"/>
                  </a:moveTo>
                  <a:cubicBezTo>
                    <a:pt x="67" y="1"/>
                    <a:pt x="58" y="4"/>
                    <a:pt x="51" y="11"/>
                  </a:cubicBezTo>
                  <a:cubicBezTo>
                    <a:pt x="26" y="11"/>
                    <a:pt x="1" y="61"/>
                    <a:pt x="1" y="87"/>
                  </a:cubicBezTo>
                  <a:cubicBezTo>
                    <a:pt x="26" y="112"/>
                    <a:pt x="51" y="137"/>
                    <a:pt x="101" y="137"/>
                  </a:cubicBezTo>
                  <a:cubicBezTo>
                    <a:pt x="126" y="112"/>
                    <a:pt x="151" y="87"/>
                    <a:pt x="126" y="36"/>
                  </a:cubicBezTo>
                  <a:cubicBezTo>
                    <a:pt x="126" y="19"/>
                    <a:pt x="101" y="1"/>
                    <a:pt x="7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0" name="Google Shape;31450;p57"/>
            <p:cNvSpPr/>
            <p:nvPr/>
          </p:nvSpPr>
          <p:spPr>
            <a:xfrm>
              <a:off x="4572825" y="2986250"/>
              <a:ext cx="17575" cy="6925"/>
            </a:xfrm>
            <a:custGeom>
              <a:avLst/>
              <a:gdLst/>
              <a:ahLst/>
              <a:cxnLst/>
              <a:rect l="l" t="t" r="r" b="b"/>
              <a:pathLst>
                <a:path w="703" h="277" fill="none" extrusionOk="0">
                  <a:moveTo>
                    <a:pt x="703" y="2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1" name="Google Shape;31451;p57"/>
            <p:cNvSpPr/>
            <p:nvPr/>
          </p:nvSpPr>
          <p:spPr>
            <a:xfrm>
              <a:off x="4589125" y="2991875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101" y="1"/>
                  </a:moveTo>
                  <a:cubicBezTo>
                    <a:pt x="51" y="1"/>
                    <a:pt x="26" y="26"/>
                    <a:pt x="1" y="51"/>
                  </a:cubicBezTo>
                  <a:cubicBezTo>
                    <a:pt x="1" y="76"/>
                    <a:pt x="26" y="126"/>
                    <a:pt x="51" y="126"/>
                  </a:cubicBezTo>
                  <a:cubicBezTo>
                    <a:pt x="101" y="126"/>
                    <a:pt x="126" y="126"/>
                    <a:pt x="126" y="76"/>
                  </a:cubicBezTo>
                  <a:cubicBezTo>
                    <a:pt x="151" y="51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2" name="Google Shape;31452;p57"/>
            <p:cNvSpPr/>
            <p:nvPr/>
          </p:nvSpPr>
          <p:spPr>
            <a:xfrm>
              <a:off x="4554050" y="2986875"/>
              <a:ext cx="15050" cy="11925"/>
            </a:xfrm>
            <a:custGeom>
              <a:avLst/>
              <a:gdLst/>
              <a:ahLst/>
              <a:cxnLst/>
              <a:rect l="l" t="t" r="r" b="b"/>
              <a:pathLst>
                <a:path w="602" h="477" fill="none" extrusionOk="0">
                  <a:moveTo>
                    <a:pt x="0" y="477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3" name="Google Shape;31453;p57"/>
            <p:cNvSpPr/>
            <p:nvPr/>
          </p:nvSpPr>
          <p:spPr>
            <a:xfrm>
              <a:off x="4551525" y="2997675"/>
              <a:ext cx="3800" cy="3475"/>
            </a:xfrm>
            <a:custGeom>
              <a:avLst/>
              <a:gdLst/>
              <a:ahLst/>
              <a:cxnLst/>
              <a:rect l="l" t="t" r="r" b="b"/>
              <a:pathLst>
                <a:path w="152" h="139" extrusionOk="0">
                  <a:moveTo>
                    <a:pt x="76" y="1"/>
                  </a:moveTo>
                  <a:cubicBezTo>
                    <a:pt x="57" y="1"/>
                    <a:pt x="38" y="7"/>
                    <a:pt x="26" y="20"/>
                  </a:cubicBezTo>
                  <a:cubicBezTo>
                    <a:pt x="1" y="45"/>
                    <a:pt x="1" y="95"/>
                    <a:pt x="26" y="120"/>
                  </a:cubicBezTo>
                  <a:cubicBezTo>
                    <a:pt x="38" y="132"/>
                    <a:pt x="57" y="139"/>
                    <a:pt x="76" y="139"/>
                  </a:cubicBezTo>
                  <a:cubicBezTo>
                    <a:pt x="95" y="139"/>
                    <a:pt x="114" y="132"/>
                    <a:pt x="126" y="120"/>
                  </a:cubicBezTo>
                  <a:cubicBezTo>
                    <a:pt x="151" y="95"/>
                    <a:pt x="151" y="45"/>
                    <a:pt x="126" y="20"/>
                  </a:cubicBezTo>
                  <a:cubicBezTo>
                    <a:pt x="114" y="7"/>
                    <a:pt x="95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4" name="Google Shape;31454;p57"/>
            <p:cNvSpPr/>
            <p:nvPr/>
          </p:nvSpPr>
          <p:spPr>
            <a:xfrm>
              <a:off x="4550275" y="2987500"/>
              <a:ext cx="18200" cy="4400"/>
            </a:xfrm>
            <a:custGeom>
              <a:avLst/>
              <a:gdLst/>
              <a:ahLst/>
              <a:cxnLst/>
              <a:rect l="l" t="t" r="r" b="b"/>
              <a:pathLst>
                <a:path w="728" h="176" fill="none" extrusionOk="0">
                  <a:moveTo>
                    <a:pt x="1" y="176"/>
                  </a:moveTo>
                  <a:lnTo>
                    <a:pt x="728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5" name="Google Shape;31455;p57"/>
            <p:cNvSpPr/>
            <p:nvPr/>
          </p:nvSpPr>
          <p:spPr>
            <a:xfrm>
              <a:off x="4547775" y="2990000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51" y="1"/>
                  </a:moveTo>
                  <a:cubicBezTo>
                    <a:pt x="26" y="26"/>
                    <a:pt x="0" y="51"/>
                    <a:pt x="0" y="101"/>
                  </a:cubicBezTo>
                  <a:cubicBezTo>
                    <a:pt x="18" y="119"/>
                    <a:pt x="36" y="136"/>
                    <a:pt x="62" y="136"/>
                  </a:cubicBezTo>
                  <a:cubicBezTo>
                    <a:pt x="73" y="136"/>
                    <a:pt x="86" y="133"/>
                    <a:pt x="101" y="126"/>
                  </a:cubicBezTo>
                  <a:cubicBezTo>
                    <a:pt x="126" y="126"/>
                    <a:pt x="151" y="76"/>
                    <a:pt x="126" y="51"/>
                  </a:cubicBezTo>
                  <a:cubicBezTo>
                    <a:pt x="126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6" name="Google Shape;31456;p57"/>
            <p:cNvSpPr/>
            <p:nvPr/>
          </p:nvSpPr>
          <p:spPr>
            <a:xfrm>
              <a:off x="4560300" y="2987500"/>
              <a:ext cx="8800" cy="16950"/>
            </a:xfrm>
            <a:custGeom>
              <a:avLst/>
              <a:gdLst/>
              <a:ahLst/>
              <a:cxnLst/>
              <a:rect l="l" t="t" r="r" b="b"/>
              <a:pathLst>
                <a:path w="352" h="678" fill="none" extrusionOk="0">
                  <a:moveTo>
                    <a:pt x="1" y="677"/>
                  </a:moveTo>
                  <a:lnTo>
                    <a:pt x="35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7" name="Google Shape;31457;p57"/>
            <p:cNvSpPr/>
            <p:nvPr/>
          </p:nvSpPr>
          <p:spPr>
            <a:xfrm>
              <a:off x="4557800" y="3003325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63" y="0"/>
                  </a:moveTo>
                  <a:cubicBezTo>
                    <a:pt x="51" y="0"/>
                    <a:pt x="38" y="7"/>
                    <a:pt x="26" y="19"/>
                  </a:cubicBezTo>
                  <a:cubicBezTo>
                    <a:pt x="0" y="69"/>
                    <a:pt x="0" y="94"/>
                    <a:pt x="26" y="119"/>
                  </a:cubicBezTo>
                  <a:cubicBezTo>
                    <a:pt x="40" y="127"/>
                    <a:pt x="53" y="130"/>
                    <a:pt x="64" y="130"/>
                  </a:cubicBezTo>
                  <a:cubicBezTo>
                    <a:pt x="90" y="130"/>
                    <a:pt x="108" y="112"/>
                    <a:pt x="126" y="94"/>
                  </a:cubicBezTo>
                  <a:cubicBezTo>
                    <a:pt x="151" y="69"/>
                    <a:pt x="151" y="44"/>
                    <a:pt x="101" y="19"/>
                  </a:cubicBezTo>
                  <a:cubicBezTo>
                    <a:pt x="88" y="7"/>
                    <a:pt x="76" y="0"/>
                    <a:pt x="6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8" name="Google Shape;31458;p57"/>
            <p:cNvSpPr/>
            <p:nvPr/>
          </p:nvSpPr>
          <p:spPr>
            <a:xfrm>
              <a:off x="4551525" y="2974975"/>
              <a:ext cx="16325" cy="10050"/>
            </a:xfrm>
            <a:custGeom>
              <a:avLst/>
              <a:gdLst/>
              <a:ahLst/>
              <a:cxnLst/>
              <a:rect l="l" t="t" r="r" b="b"/>
              <a:pathLst>
                <a:path w="653" h="402" fill="none" extrusionOk="0">
                  <a:moveTo>
                    <a:pt x="1" y="0"/>
                  </a:moveTo>
                  <a:lnTo>
                    <a:pt x="652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9" name="Google Shape;31459;p57"/>
            <p:cNvSpPr/>
            <p:nvPr/>
          </p:nvSpPr>
          <p:spPr>
            <a:xfrm>
              <a:off x="4549025" y="297310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101" y="0"/>
                  </a:moveTo>
                  <a:cubicBezTo>
                    <a:pt x="76" y="0"/>
                    <a:pt x="51" y="0"/>
                    <a:pt x="26" y="50"/>
                  </a:cubicBezTo>
                  <a:cubicBezTo>
                    <a:pt x="1" y="75"/>
                    <a:pt x="26" y="100"/>
                    <a:pt x="51" y="125"/>
                  </a:cubicBezTo>
                  <a:cubicBezTo>
                    <a:pt x="65" y="133"/>
                    <a:pt x="78" y="136"/>
                    <a:pt x="89" y="136"/>
                  </a:cubicBezTo>
                  <a:cubicBezTo>
                    <a:pt x="116" y="136"/>
                    <a:pt x="133" y="118"/>
                    <a:pt x="151" y="100"/>
                  </a:cubicBezTo>
                  <a:cubicBezTo>
                    <a:pt x="151" y="50"/>
                    <a:pt x="151" y="25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0" name="Google Shape;31460;p57"/>
            <p:cNvSpPr/>
            <p:nvPr/>
          </p:nvSpPr>
          <p:spPr>
            <a:xfrm>
              <a:off x="4557175" y="2969325"/>
              <a:ext cx="10675" cy="15700"/>
            </a:xfrm>
            <a:custGeom>
              <a:avLst/>
              <a:gdLst/>
              <a:ahLst/>
              <a:cxnLst/>
              <a:rect l="l" t="t" r="r" b="b"/>
              <a:pathLst>
                <a:path w="427" h="628" fill="none" extrusionOk="0">
                  <a:moveTo>
                    <a:pt x="0" y="1"/>
                  </a:moveTo>
                  <a:lnTo>
                    <a:pt x="426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1" name="Google Shape;31461;p57"/>
            <p:cNvSpPr/>
            <p:nvPr/>
          </p:nvSpPr>
          <p:spPr>
            <a:xfrm>
              <a:off x="4555300" y="2966975"/>
              <a:ext cx="3150" cy="3000"/>
            </a:xfrm>
            <a:custGeom>
              <a:avLst/>
              <a:gdLst/>
              <a:ahLst/>
              <a:cxnLst/>
              <a:rect l="l" t="t" r="r" b="b"/>
              <a:pathLst>
                <a:path w="126" h="120" extrusionOk="0">
                  <a:moveTo>
                    <a:pt x="75" y="1"/>
                  </a:moveTo>
                  <a:cubicBezTo>
                    <a:pt x="57" y="1"/>
                    <a:pt x="38" y="7"/>
                    <a:pt x="25" y="20"/>
                  </a:cubicBezTo>
                  <a:cubicBezTo>
                    <a:pt x="0" y="45"/>
                    <a:pt x="0" y="70"/>
                    <a:pt x="25" y="95"/>
                  </a:cubicBezTo>
                  <a:cubicBezTo>
                    <a:pt x="50" y="120"/>
                    <a:pt x="75" y="120"/>
                    <a:pt x="100" y="120"/>
                  </a:cubicBezTo>
                  <a:cubicBezTo>
                    <a:pt x="126" y="95"/>
                    <a:pt x="126" y="45"/>
                    <a:pt x="126" y="20"/>
                  </a:cubicBezTo>
                  <a:cubicBezTo>
                    <a:pt x="113" y="7"/>
                    <a:pt x="94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2" name="Google Shape;31462;p57"/>
            <p:cNvSpPr/>
            <p:nvPr/>
          </p:nvSpPr>
          <p:spPr>
            <a:xfrm>
              <a:off x="4549025" y="2982500"/>
              <a:ext cx="18825" cy="2525"/>
            </a:xfrm>
            <a:custGeom>
              <a:avLst/>
              <a:gdLst/>
              <a:ahLst/>
              <a:cxnLst/>
              <a:rect l="l" t="t" r="r" b="b"/>
              <a:pathLst>
                <a:path w="753" h="101" fill="none" extrusionOk="0">
                  <a:moveTo>
                    <a:pt x="1" y="0"/>
                  </a:moveTo>
                  <a:lnTo>
                    <a:pt x="752" y="10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3" name="Google Shape;31463;p57"/>
            <p:cNvSpPr/>
            <p:nvPr/>
          </p:nvSpPr>
          <p:spPr>
            <a:xfrm>
              <a:off x="4546525" y="298100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55" y="0"/>
                  </a:moveTo>
                  <a:cubicBezTo>
                    <a:pt x="37" y="0"/>
                    <a:pt x="19" y="23"/>
                    <a:pt x="0" y="60"/>
                  </a:cubicBezTo>
                  <a:cubicBezTo>
                    <a:pt x="0" y="85"/>
                    <a:pt x="25" y="110"/>
                    <a:pt x="50" y="135"/>
                  </a:cubicBezTo>
                  <a:cubicBezTo>
                    <a:pt x="76" y="135"/>
                    <a:pt x="126" y="110"/>
                    <a:pt x="126" y="85"/>
                  </a:cubicBezTo>
                  <a:cubicBezTo>
                    <a:pt x="151" y="35"/>
                    <a:pt x="126" y="10"/>
                    <a:pt x="76" y="10"/>
                  </a:cubicBezTo>
                  <a:cubicBezTo>
                    <a:pt x="69" y="3"/>
                    <a:pt x="62" y="0"/>
                    <a:pt x="5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4" name="Google Shape;31464;p57"/>
            <p:cNvSpPr/>
            <p:nvPr/>
          </p:nvSpPr>
          <p:spPr>
            <a:xfrm>
              <a:off x="4561550" y="2976225"/>
              <a:ext cx="20075" cy="18200"/>
            </a:xfrm>
            <a:custGeom>
              <a:avLst/>
              <a:gdLst/>
              <a:ahLst/>
              <a:cxnLst/>
              <a:rect l="l" t="t" r="r" b="b"/>
              <a:pathLst>
                <a:path w="803" h="728" extrusionOk="0">
                  <a:moveTo>
                    <a:pt x="393" y="1"/>
                  </a:moveTo>
                  <a:cubicBezTo>
                    <a:pt x="243" y="1"/>
                    <a:pt x="109" y="96"/>
                    <a:pt x="51" y="251"/>
                  </a:cubicBezTo>
                  <a:cubicBezTo>
                    <a:pt x="1" y="426"/>
                    <a:pt x="101" y="627"/>
                    <a:pt x="277" y="702"/>
                  </a:cubicBezTo>
                  <a:cubicBezTo>
                    <a:pt x="322" y="719"/>
                    <a:pt x="367" y="727"/>
                    <a:pt x="410" y="727"/>
                  </a:cubicBezTo>
                  <a:cubicBezTo>
                    <a:pt x="560" y="727"/>
                    <a:pt x="689" y="632"/>
                    <a:pt x="728" y="477"/>
                  </a:cubicBezTo>
                  <a:cubicBezTo>
                    <a:pt x="803" y="301"/>
                    <a:pt x="703" y="76"/>
                    <a:pt x="527" y="25"/>
                  </a:cubicBezTo>
                  <a:cubicBezTo>
                    <a:pt x="482" y="9"/>
                    <a:pt x="437" y="1"/>
                    <a:pt x="39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5" name="Google Shape;31465;p57"/>
            <p:cNvSpPr/>
            <p:nvPr/>
          </p:nvSpPr>
          <p:spPr>
            <a:xfrm>
              <a:off x="4446275" y="3060175"/>
              <a:ext cx="44500" cy="68325"/>
            </a:xfrm>
            <a:custGeom>
              <a:avLst/>
              <a:gdLst/>
              <a:ahLst/>
              <a:cxnLst/>
              <a:rect l="l" t="t" r="r" b="b"/>
              <a:pathLst>
                <a:path w="1780" h="2733" extrusionOk="0">
                  <a:moveTo>
                    <a:pt x="978" y="1"/>
                  </a:moveTo>
                  <a:lnTo>
                    <a:pt x="978" y="1"/>
                  </a:lnTo>
                  <a:cubicBezTo>
                    <a:pt x="652" y="101"/>
                    <a:pt x="251" y="552"/>
                    <a:pt x="151" y="1179"/>
                  </a:cubicBezTo>
                  <a:cubicBezTo>
                    <a:pt x="0" y="1981"/>
                    <a:pt x="527" y="2733"/>
                    <a:pt x="527" y="2733"/>
                  </a:cubicBezTo>
                  <a:cubicBezTo>
                    <a:pt x="527" y="2733"/>
                    <a:pt x="1354" y="2357"/>
                    <a:pt x="1604" y="1555"/>
                  </a:cubicBezTo>
                  <a:cubicBezTo>
                    <a:pt x="1780" y="953"/>
                    <a:pt x="1679" y="377"/>
                    <a:pt x="1454" y="126"/>
                  </a:cubicBezTo>
                  <a:cubicBezTo>
                    <a:pt x="1153" y="402"/>
                    <a:pt x="953" y="953"/>
                    <a:pt x="953" y="953"/>
                  </a:cubicBezTo>
                  <a:cubicBezTo>
                    <a:pt x="953" y="953"/>
                    <a:pt x="1103" y="352"/>
                    <a:pt x="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6" name="Google Shape;31466;p57"/>
            <p:cNvSpPr/>
            <p:nvPr/>
          </p:nvSpPr>
          <p:spPr>
            <a:xfrm>
              <a:off x="4399275" y="3081375"/>
              <a:ext cx="58300" cy="50800"/>
            </a:xfrm>
            <a:custGeom>
              <a:avLst/>
              <a:gdLst/>
              <a:ahLst/>
              <a:cxnLst/>
              <a:rect l="l" t="t" r="r" b="b"/>
              <a:pathLst>
                <a:path w="2332" h="2032" extrusionOk="0">
                  <a:moveTo>
                    <a:pt x="579" y="0"/>
                  </a:moveTo>
                  <a:cubicBezTo>
                    <a:pt x="497" y="0"/>
                    <a:pt x="420" y="10"/>
                    <a:pt x="351" y="30"/>
                  </a:cubicBezTo>
                  <a:cubicBezTo>
                    <a:pt x="477" y="406"/>
                    <a:pt x="878" y="832"/>
                    <a:pt x="878" y="832"/>
                  </a:cubicBezTo>
                  <a:cubicBezTo>
                    <a:pt x="878" y="832"/>
                    <a:pt x="427" y="431"/>
                    <a:pt x="51" y="381"/>
                  </a:cubicBezTo>
                  <a:lnTo>
                    <a:pt x="51" y="381"/>
                  </a:lnTo>
                  <a:cubicBezTo>
                    <a:pt x="1" y="732"/>
                    <a:pt x="226" y="1283"/>
                    <a:pt x="727" y="1659"/>
                  </a:cubicBezTo>
                  <a:cubicBezTo>
                    <a:pt x="1135" y="1972"/>
                    <a:pt x="1650" y="2031"/>
                    <a:pt x="1979" y="2031"/>
                  </a:cubicBezTo>
                  <a:cubicBezTo>
                    <a:pt x="2176" y="2031"/>
                    <a:pt x="2306" y="2010"/>
                    <a:pt x="2306" y="2010"/>
                  </a:cubicBezTo>
                  <a:cubicBezTo>
                    <a:pt x="2306" y="2010"/>
                    <a:pt x="2331" y="1083"/>
                    <a:pt x="1705" y="531"/>
                  </a:cubicBezTo>
                  <a:cubicBezTo>
                    <a:pt x="1342" y="169"/>
                    <a:pt x="915" y="0"/>
                    <a:pt x="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7" name="Google Shape;31467;p57"/>
            <p:cNvSpPr/>
            <p:nvPr/>
          </p:nvSpPr>
          <p:spPr>
            <a:xfrm>
              <a:off x="4448150" y="3129725"/>
              <a:ext cx="48900" cy="65825"/>
            </a:xfrm>
            <a:custGeom>
              <a:avLst/>
              <a:gdLst/>
              <a:ahLst/>
              <a:cxnLst/>
              <a:rect l="l" t="t" r="r" b="b"/>
              <a:pathLst>
                <a:path w="1956" h="2633" extrusionOk="0">
                  <a:moveTo>
                    <a:pt x="427" y="1"/>
                  </a:moveTo>
                  <a:cubicBezTo>
                    <a:pt x="427" y="1"/>
                    <a:pt x="0" y="803"/>
                    <a:pt x="276" y="1605"/>
                  </a:cubicBezTo>
                  <a:cubicBezTo>
                    <a:pt x="502" y="2181"/>
                    <a:pt x="928" y="2582"/>
                    <a:pt x="1279" y="2632"/>
                  </a:cubicBezTo>
                  <a:cubicBezTo>
                    <a:pt x="1354" y="2232"/>
                    <a:pt x="1154" y="1680"/>
                    <a:pt x="1153" y="1680"/>
                  </a:cubicBezTo>
                  <a:lnTo>
                    <a:pt x="1153" y="1680"/>
                  </a:lnTo>
                  <a:cubicBezTo>
                    <a:pt x="1154" y="1680"/>
                    <a:pt x="1404" y="2257"/>
                    <a:pt x="1730" y="2457"/>
                  </a:cubicBezTo>
                  <a:cubicBezTo>
                    <a:pt x="1930" y="2156"/>
                    <a:pt x="1955" y="1580"/>
                    <a:pt x="1680" y="1003"/>
                  </a:cubicBezTo>
                  <a:cubicBezTo>
                    <a:pt x="1304" y="276"/>
                    <a:pt x="427" y="1"/>
                    <a:pt x="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8" name="Google Shape;31468;p57"/>
            <p:cNvSpPr/>
            <p:nvPr/>
          </p:nvSpPr>
          <p:spPr>
            <a:xfrm>
              <a:off x="4398025" y="3129425"/>
              <a:ext cx="61425" cy="46850"/>
            </a:xfrm>
            <a:custGeom>
              <a:avLst/>
              <a:gdLst/>
              <a:ahLst/>
              <a:cxnLst/>
              <a:rect l="l" t="t" r="r" b="b"/>
              <a:pathLst>
                <a:path w="2457" h="1874" extrusionOk="0">
                  <a:moveTo>
                    <a:pt x="1804" y="0"/>
                  </a:moveTo>
                  <a:cubicBezTo>
                    <a:pt x="1515" y="0"/>
                    <a:pt x="1169" y="53"/>
                    <a:pt x="853" y="238"/>
                  </a:cubicBezTo>
                  <a:cubicBezTo>
                    <a:pt x="326" y="564"/>
                    <a:pt x="0" y="1040"/>
                    <a:pt x="0" y="1391"/>
                  </a:cubicBezTo>
                  <a:cubicBezTo>
                    <a:pt x="426" y="1391"/>
                    <a:pt x="928" y="1116"/>
                    <a:pt x="928" y="1116"/>
                  </a:cubicBezTo>
                  <a:lnTo>
                    <a:pt x="928" y="1116"/>
                  </a:lnTo>
                  <a:cubicBezTo>
                    <a:pt x="928" y="1116"/>
                    <a:pt x="426" y="1467"/>
                    <a:pt x="276" y="1817"/>
                  </a:cubicBezTo>
                  <a:cubicBezTo>
                    <a:pt x="371" y="1854"/>
                    <a:pt x="487" y="1873"/>
                    <a:pt x="617" y="1873"/>
                  </a:cubicBezTo>
                  <a:cubicBezTo>
                    <a:pt x="931" y="1873"/>
                    <a:pt x="1324" y="1758"/>
                    <a:pt x="1680" y="1491"/>
                  </a:cubicBezTo>
                  <a:cubicBezTo>
                    <a:pt x="2331" y="990"/>
                    <a:pt x="2457" y="88"/>
                    <a:pt x="2457" y="88"/>
                  </a:cubicBezTo>
                  <a:cubicBezTo>
                    <a:pt x="2457" y="88"/>
                    <a:pt x="2177" y="0"/>
                    <a:pt x="18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9" name="Google Shape;31469;p57"/>
            <p:cNvSpPr/>
            <p:nvPr/>
          </p:nvSpPr>
          <p:spPr>
            <a:xfrm>
              <a:off x="4461300" y="3103875"/>
              <a:ext cx="68325" cy="39700"/>
            </a:xfrm>
            <a:custGeom>
              <a:avLst/>
              <a:gdLst/>
              <a:ahLst/>
              <a:cxnLst/>
              <a:rect l="l" t="t" r="r" b="b"/>
              <a:pathLst>
                <a:path w="2733" h="1588" extrusionOk="0">
                  <a:moveTo>
                    <a:pt x="1767" y="1"/>
                  </a:moveTo>
                  <a:cubicBezTo>
                    <a:pt x="1588" y="1"/>
                    <a:pt x="1397" y="26"/>
                    <a:pt x="1204" y="82"/>
                  </a:cubicBezTo>
                  <a:cubicBezTo>
                    <a:pt x="427" y="333"/>
                    <a:pt x="1" y="1160"/>
                    <a:pt x="1" y="1160"/>
                  </a:cubicBezTo>
                  <a:cubicBezTo>
                    <a:pt x="1" y="1160"/>
                    <a:pt x="564" y="1587"/>
                    <a:pt x="1262" y="1587"/>
                  </a:cubicBezTo>
                  <a:cubicBezTo>
                    <a:pt x="1358" y="1587"/>
                    <a:pt x="1455" y="1579"/>
                    <a:pt x="1555" y="1561"/>
                  </a:cubicBezTo>
                  <a:cubicBezTo>
                    <a:pt x="2156" y="1436"/>
                    <a:pt x="2632" y="1085"/>
                    <a:pt x="2733" y="734"/>
                  </a:cubicBezTo>
                  <a:cubicBezTo>
                    <a:pt x="2588" y="686"/>
                    <a:pt x="2414" y="671"/>
                    <a:pt x="2254" y="671"/>
                  </a:cubicBezTo>
                  <a:cubicBezTo>
                    <a:pt x="1999" y="671"/>
                    <a:pt x="1780" y="709"/>
                    <a:pt x="1780" y="709"/>
                  </a:cubicBezTo>
                  <a:cubicBezTo>
                    <a:pt x="1780" y="709"/>
                    <a:pt x="2382" y="559"/>
                    <a:pt x="2632" y="283"/>
                  </a:cubicBezTo>
                  <a:cubicBezTo>
                    <a:pt x="2462" y="113"/>
                    <a:pt x="2143" y="1"/>
                    <a:pt x="1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0" name="Google Shape;31470;p57"/>
            <p:cNvSpPr/>
            <p:nvPr/>
          </p:nvSpPr>
          <p:spPr>
            <a:xfrm>
              <a:off x="4443775" y="3099025"/>
              <a:ext cx="21950" cy="31350"/>
            </a:xfrm>
            <a:custGeom>
              <a:avLst/>
              <a:gdLst/>
              <a:ahLst/>
              <a:cxnLst/>
              <a:rect l="l" t="t" r="r" b="b"/>
              <a:pathLst>
                <a:path w="878" h="1254" extrusionOk="0">
                  <a:moveTo>
                    <a:pt x="351" y="1"/>
                  </a:moveTo>
                  <a:lnTo>
                    <a:pt x="351" y="1"/>
                  </a:lnTo>
                  <a:cubicBezTo>
                    <a:pt x="301" y="176"/>
                    <a:pt x="376" y="452"/>
                    <a:pt x="376" y="452"/>
                  </a:cubicBezTo>
                  <a:cubicBezTo>
                    <a:pt x="376" y="452"/>
                    <a:pt x="276" y="176"/>
                    <a:pt x="150" y="76"/>
                  </a:cubicBezTo>
                  <a:cubicBezTo>
                    <a:pt x="50" y="201"/>
                    <a:pt x="0" y="477"/>
                    <a:pt x="125" y="728"/>
                  </a:cubicBezTo>
                  <a:cubicBezTo>
                    <a:pt x="251" y="1078"/>
                    <a:pt x="652" y="1254"/>
                    <a:pt x="652" y="1254"/>
                  </a:cubicBezTo>
                  <a:cubicBezTo>
                    <a:pt x="652" y="1254"/>
                    <a:pt x="877" y="878"/>
                    <a:pt x="777" y="527"/>
                  </a:cubicBezTo>
                  <a:cubicBezTo>
                    <a:pt x="702" y="251"/>
                    <a:pt x="501" y="51"/>
                    <a:pt x="3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1" name="Google Shape;31471;p57"/>
            <p:cNvSpPr/>
            <p:nvPr/>
          </p:nvSpPr>
          <p:spPr>
            <a:xfrm>
              <a:off x="4428100" y="3120575"/>
              <a:ext cx="31975" cy="18000"/>
            </a:xfrm>
            <a:custGeom>
              <a:avLst/>
              <a:gdLst/>
              <a:ahLst/>
              <a:cxnLst/>
              <a:rect l="l" t="t" r="r" b="b"/>
              <a:pathLst>
                <a:path w="1279" h="720" extrusionOk="0">
                  <a:moveTo>
                    <a:pt x="502" y="0"/>
                  </a:moveTo>
                  <a:cubicBezTo>
                    <a:pt x="292" y="0"/>
                    <a:pt x="104" y="68"/>
                    <a:pt x="26" y="166"/>
                  </a:cubicBezTo>
                  <a:cubicBezTo>
                    <a:pt x="176" y="292"/>
                    <a:pt x="427" y="342"/>
                    <a:pt x="427" y="342"/>
                  </a:cubicBezTo>
                  <a:cubicBezTo>
                    <a:pt x="427" y="342"/>
                    <a:pt x="382" y="338"/>
                    <a:pt x="320" y="338"/>
                  </a:cubicBezTo>
                  <a:cubicBezTo>
                    <a:pt x="226" y="338"/>
                    <a:pt x="91" y="347"/>
                    <a:pt x="0" y="392"/>
                  </a:cubicBezTo>
                  <a:cubicBezTo>
                    <a:pt x="76" y="542"/>
                    <a:pt x="276" y="693"/>
                    <a:pt x="577" y="718"/>
                  </a:cubicBezTo>
                  <a:cubicBezTo>
                    <a:pt x="593" y="719"/>
                    <a:pt x="609" y="719"/>
                    <a:pt x="626" y="719"/>
                  </a:cubicBezTo>
                  <a:cubicBezTo>
                    <a:pt x="981" y="719"/>
                    <a:pt x="1279" y="467"/>
                    <a:pt x="1279" y="467"/>
                  </a:cubicBezTo>
                  <a:cubicBezTo>
                    <a:pt x="1279" y="467"/>
                    <a:pt x="1053" y="91"/>
                    <a:pt x="677" y="16"/>
                  </a:cubicBezTo>
                  <a:cubicBezTo>
                    <a:pt x="618" y="5"/>
                    <a:pt x="559" y="0"/>
                    <a:pt x="50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2" name="Google Shape;31472;p57"/>
            <p:cNvSpPr/>
            <p:nvPr/>
          </p:nvSpPr>
          <p:spPr>
            <a:xfrm>
              <a:off x="4460675" y="3130350"/>
              <a:ext cx="27600" cy="22075"/>
            </a:xfrm>
            <a:custGeom>
              <a:avLst/>
              <a:gdLst/>
              <a:ahLst/>
              <a:cxnLst/>
              <a:rect l="l" t="t" r="r" b="b"/>
              <a:pathLst>
                <a:path w="1104" h="883" extrusionOk="0">
                  <a:moveTo>
                    <a:pt x="254" y="1"/>
                  </a:moveTo>
                  <a:cubicBezTo>
                    <a:pt x="107" y="1"/>
                    <a:pt x="1" y="26"/>
                    <a:pt x="1" y="26"/>
                  </a:cubicBezTo>
                  <a:cubicBezTo>
                    <a:pt x="1" y="26"/>
                    <a:pt x="26" y="452"/>
                    <a:pt x="327" y="678"/>
                  </a:cubicBezTo>
                  <a:cubicBezTo>
                    <a:pt x="493" y="807"/>
                    <a:pt x="687" y="882"/>
                    <a:pt x="838" y="882"/>
                  </a:cubicBezTo>
                  <a:cubicBezTo>
                    <a:pt x="891" y="882"/>
                    <a:pt x="939" y="873"/>
                    <a:pt x="978" y="853"/>
                  </a:cubicBezTo>
                  <a:cubicBezTo>
                    <a:pt x="903" y="678"/>
                    <a:pt x="703" y="502"/>
                    <a:pt x="702" y="502"/>
                  </a:cubicBezTo>
                  <a:lnTo>
                    <a:pt x="702" y="502"/>
                  </a:lnTo>
                  <a:cubicBezTo>
                    <a:pt x="703" y="502"/>
                    <a:pt x="928" y="678"/>
                    <a:pt x="1103" y="678"/>
                  </a:cubicBezTo>
                  <a:cubicBezTo>
                    <a:pt x="1103" y="527"/>
                    <a:pt x="978" y="277"/>
                    <a:pt x="753" y="126"/>
                  </a:cubicBezTo>
                  <a:cubicBezTo>
                    <a:pt x="590" y="26"/>
                    <a:pt x="402" y="1"/>
                    <a:pt x="254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3" name="Google Shape;31473;p57"/>
            <p:cNvSpPr/>
            <p:nvPr/>
          </p:nvSpPr>
          <p:spPr>
            <a:xfrm>
              <a:off x="4443125" y="3130975"/>
              <a:ext cx="21975" cy="30100"/>
            </a:xfrm>
            <a:custGeom>
              <a:avLst/>
              <a:gdLst/>
              <a:ahLst/>
              <a:cxnLst/>
              <a:rect l="l" t="t" r="r" b="b"/>
              <a:pathLst>
                <a:path w="879" h="1204" extrusionOk="0">
                  <a:moveTo>
                    <a:pt x="703" y="1"/>
                  </a:moveTo>
                  <a:cubicBezTo>
                    <a:pt x="703" y="1"/>
                    <a:pt x="302" y="126"/>
                    <a:pt x="126" y="452"/>
                  </a:cubicBezTo>
                  <a:cubicBezTo>
                    <a:pt x="1" y="728"/>
                    <a:pt x="1" y="978"/>
                    <a:pt x="101" y="1129"/>
                  </a:cubicBezTo>
                  <a:cubicBezTo>
                    <a:pt x="252" y="1029"/>
                    <a:pt x="377" y="778"/>
                    <a:pt x="377" y="778"/>
                  </a:cubicBezTo>
                  <a:lnTo>
                    <a:pt x="377" y="778"/>
                  </a:lnTo>
                  <a:cubicBezTo>
                    <a:pt x="377" y="778"/>
                    <a:pt x="277" y="1054"/>
                    <a:pt x="302" y="1204"/>
                  </a:cubicBezTo>
                  <a:cubicBezTo>
                    <a:pt x="452" y="1179"/>
                    <a:pt x="653" y="1003"/>
                    <a:pt x="753" y="728"/>
                  </a:cubicBezTo>
                  <a:cubicBezTo>
                    <a:pt x="878" y="377"/>
                    <a:pt x="703" y="1"/>
                    <a:pt x="70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4" name="Google Shape;31474;p57"/>
            <p:cNvSpPr/>
            <p:nvPr/>
          </p:nvSpPr>
          <p:spPr>
            <a:xfrm>
              <a:off x="4460675" y="3106225"/>
              <a:ext cx="25725" cy="24875"/>
            </a:xfrm>
            <a:custGeom>
              <a:avLst/>
              <a:gdLst/>
              <a:ahLst/>
              <a:cxnLst/>
              <a:rect l="l" t="t" r="r" b="b"/>
              <a:pathLst>
                <a:path w="1029" h="995" extrusionOk="0">
                  <a:moveTo>
                    <a:pt x="744" y="1"/>
                  </a:moveTo>
                  <a:cubicBezTo>
                    <a:pt x="595" y="1"/>
                    <a:pt x="397" y="102"/>
                    <a:pt x="251" y="289"/>
                  </a:cubicBezTo>
                  <a:cubicBezTo>
                    <a:pt x="1" y="590"/>
                    <a:pt x="51" y="991"/>
                    <a:pt x="51" y="991"/>
                  </a:cubicBezTo>
                  <a:cubicBezTo>
                    <a:pt x="51" y="991"/>
                    <a:pt x="81" y="994"/>
                    <a:pt x="131" y="994"/>
                  </a:cubicBezTo>
                  <a:cubicBezTo>
                    <a:pt x="267" y="994"/>
                    <a:pt x="550" y="968"/>
                    <a:pt x="753" y="765"/>
                  </a:cubicBezTo>
                  <a:cubicBezTo>
                    <a:pt x="953" y="565"/>
                    <a:pt x="1028" y="314"/>
                    <a:pt x="1003" y="164"/>
                  </a:cubicBezTo>
                  <a:lnTo>
                    <a:pt x="1003" y="164"/>
                  </a:lnTo>
                  <a:cubicBezTo>
                    <a:pt x="803" y="189"/>
                    <a:pt x="627" y="389"/>
                    <a:pt x="627" y="389"/>
                  </a:cubicBezTo>
                  <a:cubicBezTo>
                    <a:pt x="627" y="389"/>
                    <a:pt x="803" y="164"/>
                    <a:pt x="828" y="13"/>
                  </a:cubicBezTo>
                  <a:cubicBezTo>
                    <a:pt x="802" y="5"/>
                    <a:pt x="774" y="1"/>
                    <a:pt x="744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5" name="Google Shape;31475;p57"/>
            <p:cNvSpPr/>
            <p:nvPr/>
          </p:nvSpPr>
          <p:spPr>
            <a:xfrm>
              <a:off x="4460675" y="3105925"/>
              <a:ext cx="5050" cy="18825"/>
            </a:xfrm>
            <a:custGeom>
              <a:avLst/>
              <a:gdLst/>
              <a:ahLst/>
              <a:cxnLst/>
              <a:rect l="l" t="t" r="r" b="b"/>
              <a:pathLst>
                <a:path w="202" h="753" fill="none" extrusionOk="0">
                  <a:moveTo>
                    <a:pt x="201" y="0"/>
                  </a:moveTo>
                  <a:lnTo>
                    <a:pt x="1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6" name="Google Shape;31476;p57"/>
            <p:cNvSpPr/>
            <p:nvPr/>
          </p:nvSpPr>
          <p:spPr>
            <a:xfrm>
              <a:off x="4463825" y="310377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74" y="1"/>
                  </a:moveTo>
                  <a:cubicBezTo>
                    <a:pt x="50" y="1"/>
                    <a:pt x="25" y="19"/>
                    <a:pt x="25" y="36"/>
                  </a:cubicBezTo>
                  <a:cubicBezTo>
                    <a:pt x="0" y="86"/>
                    <a:pt x="25" y="111"/>
                    <a:pt x="50" y="137"/>
                  </a:cubicBezTo>
                  <a:cubicBezTo>
                    <a:pt x="75" y="137"/>
                    <a:pt x="125" y="137"/>
                    <a:pt x="125" y="86"/>
                  </a:cubicBezTo>
                  <a:cubicBezTo>
                    <a:pt x="150" y="61"/>
                    <a:pt x="125" y="11"/>
                    <a:pt x="100" y="11"/>
                  </a:cubicBezTo>
                  <a:cubicBezTo>
                    <a:pt x="93" y="4"/>
                    <a:pt x="83" y="1"/>
                    <a:pt x="7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7" name="Google Shape;31477;p57"/>
            <p:cNvSpPr/>
            <p:nvPr/>
          </p:nvSpPr>
          <p:spPr>
            <a:xfrm>
              <a:off x="4456925" y="3105925"/>
              <a:ext cx="3775" cy="18825"/>
            </a:xfrm>
            <a:custGeom>
              <a:avLst/>
              <a:gdLst/>
              <a:ahLst/>
              <a:cxnLst/>
              <a:rect l="l" t="t" r="r" b="b"/>
              <a:pathLst>
                <a:path w="151" h="753" fill="none" extrusionOk="0">
                  <a:moveTo>
                    <a:pt x="0" y="0"/>
                  </a:moveTo>
                  <a:lnTo>
                    <a:pt x="151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8" name="Google Shape;31478;p57"/>
            <p:cNvSpPr/>
            <p:nvPr/>
          </p:nvSpPr>
          <p:spPr>
            <a:xfrm>
              <a:off x="4455675" y="310342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0" y="0"/>
                  </a:moveTo>
                  <a:cubicBezTo>
                    <a:pt x="25" y="0"/>
                    <a:pt x="0" y="25"/>
                    <a:pt x="0" y="75"/>
                  </a:cubicBezTo>
                  <a:cubicBezTo>
                    <a:pt x="0" y="100"/>
                    <a:pt x="25" y="125"/>
                    <a:pt x="50" y="125"/>
                  </a:cubicBezTo>
                  <a:cubicBezTo>
                    <a:pt x="100" y="125"/>
                    <a:pt x="126" y="100"/>
                    <a:pt x="126" y="50"/>
                  </a:cubicBezTo>
                  <a:cubicBezTo>
                    <a:pt x="126" y="25"/>
                    <a:pt x="10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9" name="Google Shape;31479;p57"/>
            <p:cNvSpPr/>
            <p:nvPr/>
          </p:nvSpPr>
          <p:spPr>
            <a:xfrm>
              <a:off x="4460675" y="3109675"/>
              <a:ext cx="11925" cy="15075"/>
            </a:xfrm>
            <a:custGeom>
              <a:avLst/>
              <a:gdLst/>
              <a:ahLst/>
              <a:cxnLst/>
              <a:rect l="l" t="t" r="r" b="b"/>
              <a:pathLst>
                <a:path w="477" h="603" fill="none" extrusionOk="0">
                  <a:moveTo>
                    <a:pt x="477" y="1"/>
                  </a:moveTo>
                  <a:lnTo>
                    <a:pt x="1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0" name="Google Shape;31480;p57"/>
            <p:cNvSpPr/>
            <p:nvPr/>
          </p:nvSpPr>
          <p:spPr>
            <a:xfrm>
              <a:off x="4471325" y="3107550"/>
              <a:ext cx="3800" cy="3200"/>
            </a:xfrm>
            <a:custGeom>
              <a:avLst/>
              <a:gdLst/>
              <a:ahLst/>
              <a:cxnLst/>
              <a:rect l="l" t="t" r="r" b="b"/>
              <a:pathLst>
                <a:path w="152" h="128" extrusionOk="0">
                  <a:moveTo>
                    <a:pt x="79" y="0"/>
                  </a:moveTo>
                  <a:cubicBezTo>
                    <a:pt x="61" y="0"/>
                    <a:pt x="44" y="18"/>
                    <a:pt x="26" y="36"/>
                  </a:cubicBezTo>
                  <a:cubicBezTo>
                    <a:pt x="1" y="61"/>
                    <a:pt x="1" y="86"/>
                    <a:pt x="51" y="111"/>
                  </a:cubicBezTo>
                  <a:cubicBezTo>
                    <a:pt x="61" y="121"/>
                    <a:pt x="72" y="127"/>
                    <a:pt x="82" y="127"/>
                  </a:cubicBezTo>
                  <a:cubicBezTo>
                    <a:pt x="97" y="127"/>
                    <a:pt x="111" y="115"/>
                    <a:pt x="126" y="86"/>
                  </a:cubicBezTo>
                  <a:cubicBezTo>
                    <a:pt x="151" y="61"/>
                    <a:pt x="126" y="36"/>
                    <a:pt x="101" y="11"/>
                  </a:cubicBezTo>
                  <a:cubicBezTo>
                    <a:pt x="94" y="3"/>
                    <a:pt x="86" y="0"/>
                    <a:pt x="7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1" name="Google Shape;31481;p57"/>
            <p:cNvSpPr/>
            <p:nvPr/>
          </p:nvSpPr>
          <p:spPr>
            <a:xfrm>
              <a:off x="4461300" y="3129100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8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2" name="Google Shape;31482;p57"/>
            <p:cNvSpPr/>
            <p:nvPr/>
          </p:nvSpPr>
          <p:spPr>
            <a:xfrm>
              <a:off x="4465075" y="314665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5" y="0"/>
                  </a:moveTo>
                  <a:cubicBezTo>
                    <a:pt x="25" y="0"/>
                    <a:pt x="0" y="51"/>
                    <a:pt x="0" y="76"/>
                  </a:cubicBezTo>
                  <a:cubicBezTo>
                    <a:pt x="25" y="101"/>
                    <a:pt x="50" y="126"/>
                    <a:pt x="75" y="126"/>
                  </a:cubicBezTo>
                  <a:cubicBezTo>
                    <a:pt x="125" y="126"/>
                    <a:pt x="151" y="101"/>
                    <a:pt x="151" y="51"/>
                  </a:cubicBezTo>
                  <a:cubicBezTo>
                    <a:pt x="125" y="26"/>
                    <a:pt x="100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3" name="Google Shape;31483;p57"/>
            <p:cNvSpPr/>
            <p:nvPr/>
          </p:nvSpPr>
          <p:spPr>
            <a:xfrm>
              <a:off x="4461300" y="3129725"/>
              <a:ext cx="12575" cy="13825"/>
            </a:xfrm>
            <a:custGeom>
              <a:avLst/>
              <a:gdLst/>
              <a:ahLst/>
              <a:cxnLst/>
              <a:rect l="l" t="t" r="r" b="b"/>
              <a:pathLst>
                <a:path w="503" h="553" fill="none" extrusionOk="0">
                  <a:moveTo>
                    <a:pt x="502" y="55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4" name="Google Shape;31484;p57"/>
            <p:cNvSpPr/>
            <p:nvPr/>
          </p:nvSpPr>
          <p:spPr>
            <a:xfrm>
              <a:off x="4472575" y="3142425"/>
              <a:ext cx="3800" cy="3400"/>
            </a:xfrm>
            <a:custGeom>
              <a:avLst/>
              <a:gdLst/>
              <a:ahLst/>
              <a:cxnLst/>
              <a:rect l="l" t="t" r="r" b="b"/>
              <a:pathLst>
                <a:path w="152" h="136" extrusionOk="0">
                  <a:moveTo>
                    <a:pt x="89" y="0"/>
                  </a:moveTo>
                  <a:cubicBezTo>
                    <a:pt x="76" y="0"/>
                    <a:pt x="64" y="7"/>
                    <a:pt x="51" y="19"/>
                  </a:cubicBezTo>
                  <a:cubicBezTo>
                    <a:pt x="1" y="44"/>
                    <a:pt x="1" y="69"/>
                    <a:pt x="26" y="94"/>
                  </a:cubicBezTo>
                  <a:cubicBezTo>
                    <a:pt x="41" y="124"/>
                    <a:pt x="55" y="136"/>
                    <a:pt x="70" y="136"/>
                  </a:cubicBezTo>
                  <a:cubicBezTo>
                    <a:pt x="80" y="136"/>
                    <a:pt x="91" y="130"/>
                    <a:pt x="101" y="119"/>
                  </a:cubicBezTo>
                  <a:cubicBezTo>
                    <a:pt x="151" y="94"/>
                    <a:pt x="151" y="69"/>
                    <a:pt x="126" y="19"/>
                  </a:cubicBezTo>
                  <a:cubicBezTo>
                    <a:pt x="114" y="7"/>
                    <a:pt x="101" y="0"/>
                    <a:pt x="8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5" name="Google Shape;31485;p57"/>
            <p:cNvSpPr/>
            <p:nvPr/>
          </p:nvSpPr>
          <p:spPr>
            <a:xfrm>
              <a:off x="4458800" y="3129725"/>
              <a:ext cx="1900" cy="18825"/>
            </a:xfrm>
            <a:custGeom>
              <a:avLst/>
              <a:gdLst/>
              <a:ahLst/>
              <a:cxnLst/>
              <a:rect l="l" t="t" r="r" b="b"/>
              <a:pathLst>
                <a:path w="76" h="753" fill="none" extrusionOk="0">
                  <a:moveTo>
                    <a:pt x="1" y="753"/>
                  </a:moveTo>
                  <a:lnTo>
                    <a:pt x="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6" name="Google Shape;31486;p57"/>
            <p:cNvSpPr/>
            <p:nvPr/>
          </p:nvSpPr>
          <p:spPr>
            <a:xfrm>
              <a:off x="4456925" y="31479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76"/>
                    <a:pt x="25" y="126"/>
                    <a:pt x="76" y="126"/>
                  </a:cubicBezTo>
                  <a:cubicBezTo>
                    <a:pt x="101" y="126"/>
                    <a:pt x="126" y="76"/>
                    <a:pt x="126" y="51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7" name="Google Shape;31487;p57"/>
            <p:cNvSpPr/>
            <p:nvPr/>
          </p:nvSpPr>
          <p:spPr>
            <a:xfrm>
              <a:off x="4461925" y="3125975"/>
              <a:ext cx="18825" cy="650"/>
            </a:xfrm>
            <a:custGeom>
              <a:avLst/>
              <a:gdLst/>
              <a:ahLst/>
              <a:cxnLst/>
              <a:rect l="l" t="t" r="r" b="b"/>
              <a:pathLst>
                <a:path w="753" h="26" fill="none" extrusionOk="0">
                  <a:moveTo>
                    <a:pt x="753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8" name="Google Shape;31488;p57"/>
            <p:cNvSpPr/>
            <p:nvPr/>
          </p:nvSpPr>
          <p:spPr>
            <a:xfrm>
              <a:off x="4480100" y="312410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76" y="0"/>
                  </a:moveTo>
                  <a:cubicBezTo>
                    <a:pt x="26" y="0"/>
                    <a:pt x="1" y="25"/>
                    <a:pt x="1" y="75"/>
                  </a:cubicBezTo>
                  <a:cubicBezTo>
                    <a:pt x="1" y="100"/>
                    <a:pt x="26" y="126"/>
                    <a:pt x="51" y="126"/>
                  </a:cubicBezTo>
                  <a:cubicBezTo>
                    <a:pt x="58" y="132"/>
                    <a:pt x="66" y="135"/>
                    <a:pt x="75" y="135"/>
                  </a:cubicBezTo>
                  <a:cubicBezTo>
                    <a:pt x="99" y="135"/>
                    <a:pt x="126" y="112"/>
                    <a:pt x="126" y="75"/>
                  </a:cubicBezTo>
                  <a:cubicBezTo>
                    <a:pt x="126" y="50"/>
                    <a:pt x="101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9" name="Google Shape;31489;p57"/>
            <p:cNvSpPr/>
            <p:nvPr/>
          </p:nvSpPr>
          <p:spPr>
            <a:xfrm>
              <a:off x="4461925" y="3117825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678" y="1"/>
                  </a:moveTo>
                  <a:lnTo>
                    <a:pt x="1" y="3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0" name="Google Shape;31490;p57"/>
            <p:cNvSpPr/>
            <p:nvPr/>
          </p:nvSpPr>
          <p:spPr>
            <a:xfrm>
              <a:off x="4477600" y="311595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51" y="0"/>
                  </a:moveTo>
                  <a:cubicBezTo>
                    <a:pt x="25" y="25"/>
                    <a:pt x="0" y="51"/>
                    <a:pt x="25" y="76"/>
                  </a:cubicBezTo>
                  <a:cubicBezTo>
                    <a:pt x="25" y="126"/>
                    <a:pt x="76" y="126"/>
                    <a:pt x="101" y="126"/>
                  </a:cubicBezTo>
                  <a:cubicBezTo>
                    <a:pt x="126" y="101"/>
                    <a:pt x="151" y="76"/>
                    <a:pt x="151" y="51"/>
                  </a:cubicBezTo>
                  <a:cubicBezTo>
                    <a:pt x="126" y="0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1" name="Google Shape;31491;p57"/>
            <p:cNvSpPr/>
            <p:nvPr/>
          </p:nvSpPr>
          <p:spPr>
            <a:xfrm>
              <a:off x="4461925" y="3126600"/>
              <a:ext cx="17575" cy="7550"/>
            </a:xfrm>
            <a:custGeom>
              <a:avLst/>
              <a:gdLst/>
              <a:ahLst/>
              <a:cxnLst/>
              <a:rect l="l" t="t" r="r" b="b"/>
              <a:pathLst>
                <a:path w="703" h="302" fill="none" extrusionOk="0">
                  <a:moveTo>
                    <a:pt x="703" y="3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2" name="Google Shape;31492;p57"/>
            <p:cNvSpPr/>
            <p:nvPr/>
          </p:nvSpPr>
          <p:spPr>
            <a:xfrm>
              <a:off x="4478225" y="3132600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63" y="1"/>
                  </a:moveTo>
                  <a:cubicBezTo>
                    <a:pt x="38" y="1"/>
                    <a:pt x="26" y="18"/>
                    <a:pt x="26" y="36"/>
                  </a:cubicBezTo>
                  <a:cubicBezTo>
                    <a:pt x="0" y="86"/>
                    <a:pt x="26" y="111"/>
                    <a:pt x="51" y="111"/>
                  </a:cubicBezTo>
                  <a:cubicBezTo>
                    <a:pt x="65" y="119"/>
                    <a:pt x="78" y="122"/>
                    <a:pt x="89" y="122"/>
                  </a:cubicBezTo>
                  <a:cubicBezTo>
                    <a:pt x="115" y="122"/>
                    <a:pt x="133" y="104"/>
                    <a:pt x="151" y="86"/>
                  </a:cubicBezTo>
                  <a:cubicBezTo>
                    <a:pt x="151" y="36"/>
                    <a:pt x="126" y="11"/>
                    <a:pt x="101" y="11"/>
                  </a:cubicBezTo>
                  <a:cubicBezTo>
                    <a:pt x="86" y="4"/>
                    <a:pt x="74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3" name="Google Shape;31493;p57"/>
            <p:cNvSpPr/>
            <p:nvPr/>
          </p:nvSpPr>
          <p:spPr>
            <a:xfrm>
              <a:off x="4443125" y="3127850"/>
              <a:ext cx="15075" cy="11925"/>
            </a:xfrm>
            <a:custGeom>
              <a:avLst/>
              <a:gdLst/>
              <a:ahLst/>
              <a:cxnLst/>
              <a:rect l="l" t="t" r="r" b="b"/>
              <a:pathLst>
                <a:path w="603" h="477" fill="none" extrusionOk="0">
                  <a:moveTo>
                    <a:pt x="1" y="477"/>
                  </a:moveTo>
                  <a:lnTo>
                    <a:pt x="60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4" name="Google Shape;31494;p57"/>
            <p:cNvSpPr/>
            <p:nvPr/>
          </p:nvSpPr>
          <p:spPr>
            <a:xfrm>
              <a:off x="4440625" y="3138650"/>
              <a:ext cx="3800" cy="2850"/>
            </a:xfrm>
            <a:custGeom>
              <a:avLst/>
              <a:gdLst/>
              <a:ahLst/>
              <a:cxnLst/>
              <a:rect l="l" t="t" r="r" b="b"/>
              <a:pathLst>
                <a:path w="152" h="114" extrusionOk="0">
                  <a:moveTo>
                    <a:pt x="76" y="1"/>
                  </a:moveTo>
                  <a:cubicBezTo>
                    <a:pt x="57" y="1"/>
                    <a:pt x="38" y="7"/>
                    <a:pt x="26" y="20"/>
                  </a:cubicBezTo>
                  <a:cubicBezTo>
                    <a:pt x="1" y="45"/>
                    <a:pt x="1" y="70"/>
                    <a:pt x="26" y="95"/>
                  </a:cubicBezTo>
                  <a:cubicBezTo>
                    <a:pt x="38" y="107"/>
                    <a:pt x="57" y="114"/>
                    <a:pt x="76" y="114"/>
                  </a:cubicBezTo>
                  <a:cubicBezTo>
                    <a:pt x="95" y="114"/>
                    <a:pt x="113" y="107"/>
                    <a:pt x="126" y="95"/>
                  </a:cubicBezTo>
                  <a:cubicBezTo>
                    <a:pt x="151" y="70"/>
                    <a:pt x="151" y="45"/>
                    <a:pt x="126" y="20"/>
                  </a:cubicBezTo>
                  <a:cubicBezTo>
                    <a:pt x="113" y="7"/>
                    <a:pt x="95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5" name="Google Shape;31495;p57"/>
            <p:cNvSpPr/>
            <p:nvPr/>
          </p:nvSpPr>
          <p:spPr>
            <a:xfrm>
              <a:off x="4439375" y="3127850"/>
              <a:ext cx="18825" cy="4425"/>
            </a:xfrm>
            <a:custGeom>
              <a:avLst/>
              <a:gdLst/>
              <a:ahLst/>
              <a:cxnLst/>
              <a:rect l="l" t="t" r="r" b="b"/>
              <a:pathLst>
                <a:path w="753" h="177" fill="none" extrusionOk="0">
                  <a:moveTo>
                    <a:pt x="1" y="176"/>
                  </a:moveTo>
                  <a:lnTo>
                    <a:pt x="75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6" name="Google Shape;31496;p57"/>
            <p:cNvSpPr/>
            <p:nvPr/>
          </p:nvSpPr>
          <p:spPr>
            <a:xfrm>
              <a:off x="4436875" y="313072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77" y="1"/>
                  </a:moveTo>
                  <a:cubicBezTo>
                    <a:pt x="67" y="1"/>
                    <a:pt x="58" y="4"/>
                    <a:pt x="50" y="11"/>
                  </a:cubicBezTo>
                  <a:cubicBezTo>
                    <a:pt x="25" y="11"/>
                    <a:pt x="0" y="61"/>
                    <a:pt x="25" y="86"/>
                  </a:cubicBezTo>
                  <a:cubicBezTo>
                    <a:pt x="25" y="111"/>
                    <a:pt x="76" y="136"/>
                    <a:pt x="101" y="136"/>
                  </a:cubicBezTo>
                  <a:cubicBezTo>
                    <a:pt x="126" y="111"/>
                    <a:pt x="151" y="86"/>
                    <a:pt x="126" y="36"/>
                  </a:cubicBezTo>
                  <a:cubicBezTo>
                    <a:pt x="126" y="18"/>
                    <a:pt x="101" y="1"/>
                    <a:pt x="7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7" name="Google Shape;31497;p57"/>
            <p:cNvSpPr/>
            <p:nvPr/>
          </p:nvSpPr>
          <p:spPr>
            <a:xfrm>
              <a:off x="4449400" y="3127850"/>
              <a:ext cx="8800" cy="16950"/>
            </a:xfrm>
            <a:custGeom>
              <a:avLst/>
              <a:gdLst/>
              <a:ahLst/>
              <a:cxnLst/>
              <a:rect l="l" t="t" r="r" b="b"/>
              <a:pathLst>
                <a:path w="352" h="678" fill="none" extrusionOk="0">
                  <a:moveTo>
                    <a:pt x="1" y="677"/>
                  </a:moveTo>
                  <a:lnTo>
                    <a:pt x="3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8" name="Google Shape;31498;p57"/>
            <p:cNvSpPr/>
            <p:nvPr/>
          </p:nvSpPr>
          <p:spPr>
            <a:xfrm>
              <a:off x="4446900" y="3143875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87" y="1"/>
                  </a:moveTo>
                  <a:cubicBezTo>
                    <a:pt x="61" y="1"/>
                    <a:pt x="43" y="19"/>
                    <a:pt x="25" y="36"/>
                  </a:cubicBezTo>
                  <a:cubicBezTo>
                    <a:pt x="0" y="61"/>
                    <a:pt x="25" y="111"/>
                    <a:pt x="50" y="111"/>
                  </a:cubicBezTo>
                  <a:cubicBezTo>
                    <a:pt x="63" y="124"/>
                    <a:pt x="76" y="130"/>
                    <a:pt x="88" y="130"/>
                  </a:cubicBezTo>
                  <a:cubicBezTo>
                    <a:pt x="101" y="130"/>
                    <a:pt x="113" y="124"/>
                    <a:pt x="126" y="111"/>
                  </a:cubicBezTo>
                  <a:cubicBezTo>
                    <a:pt x="151" y="86"/>
                    <a:pt x="151" y="36"/>
                    <a:pt x="126" y="11"/>
                  </a:cubicBezTo>
                  <a:cubicBezTo>
                    <a:pt x="111" y="4"/>
                    <a:pt x="98" y="1"/>
                    <a:pt x="8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9" name="Google Shape;31499;p57"/>
            <p:cNvSpPr/>
            <p:nvPr/>
          </p:nvSpPr>
          <p:spPr>
            <a:xfrm>
              <a:off x="4441250" y="3115950"/>
              <a:ext cx="16325" cy="9425"/>
            </a:xfrm>
            <a:custGeom>
              <a:avLst/>
              <a:gdLst/>
              <a:ahLst/>
              <a:cxnLst/>
              <a:rect l="l" t="t" r="r" b="b"/>
              <a:pathLst>
                <a:path w="653" h="377" fill="none" extrusionOk="0">
                  <a:moveTo>
                    <a:pt x="1" y="0"/>
                  </a:moveTo>
                  <a:lnTo>
                    <a:pt x="652" y="3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0" name="Google Shape;31500;p57"/>
            <p:cNvSpPr/>
            <p:nvPr/>
          </p:nvSpPr>
          <p:spPr>
            <a:xfrm>
              <a:off x="4438750" y="3113800"/>
              <a:ext cx="3150" cy="3050"/>
            </a:xfrm>
            <a:custGeom>
              <a:avLst/>
              <a:gdLst/>
              <a:ahLst/>
              <a:cxnLst/>
              <a:rect l="l" t="t" r="r" b="b"/>
              <a:pathLst>
                <a:path w="126" h="122" extrusionOk="0">
                  <a:moveTo>
                    <a:pt x="63" y="1"/>
                  </a:moveTo>
                  <a:cubicBezTo>
                    <a:pt x="36" y="1"/>
                    <a:pt x="18" y="19"/>
                    <a:pt x="1" y="36"/>
                  </a:cubicBezTo>
                  <a:cubicBezTo>
                    <a:pt x="1" y="61"/>
                    <a:pt x="1" y="111"/>
                    <a:pt x="51" y="111"/>
                  </a:cubicBezTo>
                  <a:cubicBezTo>
                    <a:pt x="58" y="119"/>
                    <a:pt x="65" y="122"/>
                    <a:pt x="73" y="122"/>
                  </a:cubicBezTo>
                  <a:cubicBezTo>
                    <a:pt x="90" y="122"/>
                    <a:pt x="108" y="104"/>
                    <a:pt x="126" y="86"/>
                  </a:cubicBezTo>
                  <a:cubicBezTo>
                    <a:pt x="126" y="61"/>
                    <a:pt x="126" y="11"/>
                    <a:pt x="101" y="11"/>
                  </a:cubicBezTo>
                  <a:cubicBezTo>
                    <a:pt x="86" y="4"/>
                    <a:pt x="74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1" name="Google Shape;31501;p57"/>
            <p:cNvSpPr/>
            <p:nvPr/>
          </p:nvSpPr>
          <p:spPr>
            <a:xfrm>
              <a:off x="4446900" y="3109675"/>
              <a:ext cx="10675" cy="15700"/>
            </a:xfrm>
            <a:custGeom>
              <a:avLst/>
              <a:gdLst/>
              <a:ahLst/>
              <a:cxnLst/>
              <a:rect l="l" t="t" r="r" b="b"/>
              <a:pathLst>
                <a:path w="427" h="628" fill="none" extrusionOk="0">
                  <a:moveTo>
                    <a:pt x="0" y="1"/>
                  </a:moveTo>
                  <a:lnTo>
                    <a:pt x="426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2" name="Google Shape;31502;p57"/>
            <p:cNvSpPr/>
            <p:nvPr/>
          </p:nvSpPr>
          <p:spPr>
            <a:xfrm>
              <a:off x="4444400" y="3107325"/>
              <a:ext cx="3775" cy="3475"/>
            </a:xfrm>
            <a:custGeom>
              <a:avLst/>
              <a:gdLst/>
              <a:ahLst/>
              <a:cxnLst/>
              <a:rect l="l" t="t" r="r" b="b"/>
              <a:pathLst>
                <a:path w="151" h="139" extrusionOk="0">
                  <a:moveTo>
                    <a:pt x="75" y="1"/>
                  </a:moveTo>
                  <a:cubicBezTo>
                    <a:pt x="56" y="1"/>
                    <a:pt x="38" y="7"/>
                    <a:pt x="25" y="20"/>
                  </a:cubicBezTo>
                  <a:cubicBezTo>
                    <a:pt x="0" y="45"/>
                    <a:pt x="0" y="95"/>
                    <a:pt x="25" y="120"/>
                  </a:cubicBezTo>
                  <a:cubicBezTo>
                    <a:pt x="38" y="132"/>
                    <a:pt x="50" y="139"/>
                    <a:pt x="66" y="139"/>
                  </a:cubicBezTo>
                  <a:cubicBezTo>
                    <a:pt x="82" y="139"/>
                    <a:pt x="100" y="132"/>
                    <a:pt x="125" y="120"/>
                  </a:cubicBezTo>
                  <a:cubicBezTo>
                    <a:pt x="150" y="95"/>
                    <a:pt x="150" y="45"/>
                    <a:pt x="125" y="20"/>
                  </a:cubicBezTo>
                  <a:cubicBezTo>
                    <a:pt x="113" y="7"/>
                    <a:pt x="94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3" name="Google Shape;31503;p57"/>
            <p:cNvSpPr/>
            <p:nvPr/>
          </p:nvSpPr>
          <p:spPr>
            <a:xfrm>
              <a:off x="4438125" y="3123475"/>
              <a:ext cx="18825" cy="2525"/>
            </a:xfrm>
            <a:custGeom>
              <a:avLst/>
              <a:gdLst/>
              <a:ahLst/>
              <a:cxnLst/>
              <a:rect l="l" t="t" r="r" b="b"/>
              <a:pathLst>
                <a:path w="753" h="101" fill="none" extrusionOk="0">
                  <a:moveTo>
                    <a:pt x="0" y="0"/>
                  </a:moveTo>
                  <a:lnTo>
                    <a:pt x="752" y="10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4" name="Google Shape;31504;p57"/>
            <p:cNvSpPr/>
            <p:nvPr/>
          </p:nvSpPr>
          <p:spPr>
            <a:xfrm>
              <a:off x="4435625" y="3121575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100" y="1"/>
                  </a:moveTo>
                  <a:cubicBezTo>
                    <a:pt x="50" y="1"/>
                    <a:pt x="25" y="26"/>
                    <a:pt x="0" y="51"/>
                  </a:cubicBezTo>
                  <a:cubicBezTo>
                    <a:pt x="0" y="76"/>
                    <a:pt x="25" y="126"/>
                    <a:pt x="50" y="126"/>
                  </a:cubicBezTo>
                  <a:cubicBezTo>
                    <a:pt x="100" y="126"/>
                    <a:pt x="126" y="126"/>
                    <a:pt x="126" y="76"/>
                  </a:cubicBezTo>
                  <a:cubicBezTo>
                    <a:pt x="151" y="51"/>
                    <a:pt x="126" y="1"/>
                    <a:pt x="10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5" name="Google Shape;31505;p57"/>
            <p:cNvSpPr/>
            <p:nvPr/>
          </p:nvSpPr>
          <p:spPr>
            <a:xfrm>
              <a:off x="4450650" y="3116875"/>
              <a:ext cx="20075" cy="17900"/>
            </a:xfrm>
            <a:custGeom>
              <a:avLst/>
              <a:gdLst/>
              <a:ahLst/>
              <a:cxnLst/>
              <a:rect l="l" t="t" r="r" b="b"/>
              <a:pathLst>
                <a:path w="803" h="716" extrusionOk="0">
                  <a:moveTo>
                    <a:pt x="423" y="1"/>
                  </a:moveTo>
                  <a:cubicBezTo>
                    <a:pt x="261" y="1"/>
                    <a:pt x="117" y="94"/>
                    <a:pt x="76" y="239"/>
                  </a:cubicBezTo>
                  <a:cubicBezTo>
                    <a:pt x="1" y="440"/>
                    <a:pt x="101" y="640"/>
                    <a:pt x="276" y="690"/>
                  </a:cubicBezTo>
                  <a:cubicBezTo>
                    <a:pt x="322" y="707"/>
                    <a:pt x="368" y="715"/>
                    <a:pt x="413" y="715"/>
                  </a:cubicBezTo>
                  <a:cubicBezTo>
                    <a:pt x="562" y="715"/>
                    <a:pt x="695" y="625"/>
                    <a:pt x="753" y="490"/>
                  </a:cubicBezTo>
                  <a:cubicBezTo>
                    <a:pt x="803" y="289"/>
                    <a:pt x="702" y="89"/>
                    <a:pt x="527" y="14"/>
                  </a:cubicBezTo>
                  <a:cubicBezTo>
                    <a:pt x="492" y="5"/>
                    <a:pt x="457" y="1"/>
                    <a:pt x="42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6" name="Google Shape;31506;p57"/>
            <p:cNvSpPr/>
            <p:nvPr/>
          </p:nvSpPr>
          <p:spPr>
            <a:xfrm>
              <a:off x="4592250" y="3189875"/>
              <a:ext cx="45150" cy="68950"/>
            </a:xfrm>
            <a:custGeom>
              <a:avLst/>
              <a:gdLst/>
              <a:ahLst/>
              <a:cxnLst/>
              <a:rect l="l" t="t" r="r" b="b"/>
              <a:pathLst>
                <a:path w="1806" h="2758" extrusionOk="0">
                  <a:moveTo>
                    <a:pt x="1003" y="1"/>
                  </a:moveTo>
                  <a:lnTo>
                    <a:pt x="1003" y="1"/>
                  </a:lnTo>
                  <a:cubicBezTo>
                    <a:pt x="653" y="126"/>
                    <a:pt x="277" y="577"/>
                    <a:pt x="151" y="1179"/>
                  </a:cubicBezTo>
                  <a:cubicBezTo>
                    <a:pt x="1" y="1981"/>
                    <a:pt x="527" y="2758"/>
                    <a:pt x="527" y="2758"/>
                  </a:cubicBezTo>
                  <a:cubicBezTo>
                    <a:pt x="527" y="2758"/>
                    <a:pt x="1379" y="2357"/>
                    <a:pt x="1630" y="1555"/>
                  </a:cubicBezTo>
                  <a:cubicBezTo>
                    <a:pt x="1805" y="978"/>
                    <a:pt x="1705" y="402"/>
                    <a:pt x="1455" y="126"/>
                  </a:cubicBezTo>
                  <a:cubicBezTo>
                    <a:pt x="1154" y="402"/>
                    <a:pt x="978" y="978"/>
                    <a:pt x="978" y="978"/>
                  </a:cubicBezTo>
                  <a:cubicBezTo>
                    <a:pt x="978" y="978"/>
                    <a:pt x="1129" y="377"/>
                    <a:pt x="10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7" name="Google Shape;31507;p57"/>
            <p:cNvSpPr/>
            <p:nvPr/>
          </p:nvSpPr>
          <p:spPr>
            <a:xfrm>
              <a:off x="4545275" y="3211125"/>
              <a:ext cx="58300" cy="51175"/>
            </a:xfrm>
            <a:custGeom>
              <a:avLst/>
              <a:gdLst/>
              <a:ahLst/>
              <a:cxnLst/>
              <a:rect l="l" t="t" r="r" b="b"/>
              <a:pathLst>
                <a:path w="2332" h="2047" extrusionOk="0">
                  <a:moveTo>
                    <a:pt x="587" y="1"/>
                  </a:moveTo>
                  <a:cubicBezTo>
                    <a:pt x="512" y="1"/>
                    <a:pt x="440" y="10"/>
                    <a:pt x="376" y="28"/>
                  </a:cubicBezTo>
                  <a:cubicBezTo>
                    <a:pt x="501" y="429"/>
                    <a:pt x="902" y="830"/>
                    <a:pt x="902" y="830"/>
                  </a:cubicBezTo>
                  <a:cubicBezTo>
                    <a:pt x="902" y="830"/>
                    <a:pt x="426" y="429"/>
                    <a:pt x="50" y="404"/>
                  </a:cubicBezTo>
                  <a:lnTo>
                    <a:pt x="50" y="404"/>
                  </a:lnTo>
                  <a:cubicBezTo>
                    <a:pt x="0" y="755"/>
                    <a:pt x="251" y="1281"/>
                    <a:pt x="752" y="1657"/>
                  </a:cubicBezTo>
                  <a:cubicBezTo>
                    <a:pt x="1186" y="1991"/>
                    <a:pt x="1732" y="2047"/>
                    <a:pt x="2048" y="2047"/>
                  </a:cubicBezTo>
                  <a:cubicBezTo>
                    <a:pt x="2206" y="2047"/>
                    <a:pt x="2306" y="2033"/>
                    <a:pt x="2306" y="2033"/>
                  </a:cubicBezTo>
                  <a:cubicBezTo>
                    <a:pt x="2306" y="2033"/>
                    <a:pt x="2331" y="1106"/>
                    <a:pt x="1730" y="529"/>
                  </a:cubicBezTo>
                  <a:cubicBezTo>
                    <a:pt x="1361" y="181"/>
                    <a:pt x="926" y="1"/>
                    <a:pt x="5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8" name="Google Shape;31508;p57"/>
            <p:cNvSpPr/>
            <p:nvPr/>
          </p:nvSpPr>
          <p:spPr>
            <a:xfrm>
              <a:off x="4594775" y="3259425"/>
              <a:ext cx="48900" cy="66450"/>
            </a:xfrm>
            <a:custGeom>
              <a:avLst/>
              <a:gdLst/>
              <a:ahLst/>
              <a:cxnLst/>
              <a:rect l="l" t="t" r="r" b="b"/>
              <a:pathLst>
                <a:path w="1956" h="2658" extrusionOk="0">
                  <a:moveTo>
                    <a:pt x="426" y="1"/>
                  </a:moveTo>
                  <a:cubicBezTo>
                    <a:pt x="426" y="1"/>
                    <a:pt x="0" y="828"/>
                    <a:pt x="276" y="1605"/>
                  </a:cubicBezTo>
                  <a:cubicBezTo>
                    <a:pt x="501" y="2181"/>
                    <a:pt x="927" y="2582"/>
                    <a:pt x="1278" y="2657"/>
                  </a:cubicBezTo>
                  <a:cubicBezTo>
                    <a:pt x="1328" y="2257"/>
                    <a:pt x="1153" y="1705"/>
                    <a:pt x="1153" y="1705"/>
                  </a:cubicBezTo>
                  <a:lnTo>
                    <a:pt x="1153" y="1705"/>
                  </a:lnTo>
                  <a:cubicBezTo>
                    <a:pt x="1153" y="1705"/>
                    <a:pt x="1404" y="2256"/>
                    <a:pt x="1704" y="2457"/>
                  </a:cubicBezTo>
                  <a:cubicBezTo>
                    <a:pt x="1905" y="2181"/>
                    <a:pt x="1955" y="1580"/>
                    <a:pt x="1679" y="1028"/>
                  </a:cubicBezTo>
                  <a:cubicBezTo>
                    <a:pt x="1303" y="302"/>
                    <a:pt x="426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9" name="Google Shape;31509;p57"/>
            <p:cNvSpPr/>
            <p:nvPr/>
          </p:nvSpPr>
          <p:spPr>
            <a:xfrm>
              <a:off x="4544650" y="3259125"/>
              <a:ext cx="61425" cy="47250"/>
            </a:xfrm>
            <a:custGeom>
              <a:avLst/>
              <a:gdLst/>
              <a:ahLst/>
              <a:cxnLst/>
              <a:rect l="l" t="t" r="r" b="b"/>
              <a:pathLst>
                <a:path w="2457" h="1890" extrusionOk="0">
                  <a:moveTo>
                    <a:pt x="1793" y="0"/>
                  </a:moveTo>
                  <a:cubicBezTo>
                    <a:pt x="1502" y="0"/>
                    <a:pt x="1158" y="53"/>
                    <a:pt x="852" y="238"/>
                  </a:cubicBezTo>
                  <a:cubicBezTo>
                    <a:pt x="301" y="564"/>
                    <a:pt x="0" y="1065"/>
                    <a:pt x="0" y="1416"/>
                  </a:cubicBezTo>
                  <a:cubicBezTo>
                    <a:pt x="426" y="1416"/>
                    <a:pt x="927" y="1116"/>
                    <a:pt x="927" y="1116"/>
                  </a:cubicBezTo>
                  <a:lnTo>
                    <a:pt x="927" y="1116"/>
                  </a:lnTo>
                  <a:cubicBezTo>
                    <a:pt x="927" y="1116"/>
                    <a:pt x="401" y="1467"/>
                    <a:pt x="276" y="1817"/>
                  </a:cubicBezTo>
                  <a:cubicBezTo>
                    <a:pt x="379" y="1865"/>
                    <a:pt x="507" y="1890"/>
                    <a:pt x="650" y="1890"/>
                  </a:cubicBezTo>
                  <a:cubicBezTo>
                    <a:pt x="959" y="1890"/>
                    <a:pt x="1337" y="1773"/>
                    <a:pt x="1679" y="1517"/>
                  </a:cubicBezTo>
                  <a:cubicBezTo>
                    <a:pt x="2331" y="1015"/>
                    <a:pt x="2456" y="88"/>
                    <a:pt x="2456" y="88"/>
                  </a:cubicBezTo>
                  <a:cubicBezTo>
                    <a:pt x="2456" y="88"/>
                    <a:pt x="2169" y="0"/>
                    <a:pt x="1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0" name="Google Shape;31510;p57"/>
            <p:cNvSpPr/>
            <p:nvPr/>
          </p:nvSpPr>
          <p:spPr>
            <a:xfrm>
              <a:off x="4607300" y="3233775"/>
              <a:ext cx="68950" cy="39675"/>
            </a:xfrm>
            <a:custGeom>
              <a:avLst/>
              <a:gdLst/>
              <a:ahLst/>
              <a:cxnLst/>
              <a:rect l="l" t="t" r="r" b="b"/>
              <a:pathLst>
                <a:path w="2758" h="1587" extrusionOk="0">
                  <a:moveTo>
                    <a:pt x="1803" y="0"/>
                  </a:moveTo>
                  <a:cubicBezTo>
                    <a:pt x="1614" y="0"/>
                    <a:pt x="1410" y="30"/>
                    <a:pt x="1203" y="99"/>
                  </a:cubicBezTo>
                  <a:cubicBezTo>
                    <a:pt x="426" y="350"/>
                    <a:pt x="0" y="1152"/>
                    <a:pt x="0" y="1152"/>
                  </a:cubicBezTo>
                  <a:cubicBezTo>
                    <a:pt x="0" y="1152"/>
                    <a:pt x="567" y="1586"/>
                    <a:pt x="1241" y="1586"/>
                  </a:cubicBezTo>
                  <a:cubicBezTo>
                    <a:pt x="1343" y="1586"/>
                    <a:pt x="1448" y="1576"/>
                    <a:pt x="1554" y="1553"/>
                  </a:cubicBezTo>
                  <a:cubicBezTo>
                    <a:pt x="2181" y="1428"/>
                    <a:pt x="2632" y="1077"/>
                    <a:pt x="2757" y="751"/>
                  </a:cubicBezTo>
                  <a:cubicBezTo>
                    <a:pt x="2585" y="687"/>
                    <a:pt x="2381" y="668"/>
                    <a:pt x="2204" y="668"/>
                  </a:cubicBezTo>
                  <a:cubicBezTo>
                    <a:pt x="1968" y="668"/>
                    <a:pt x="1780" y="701"/>
                    <a:pt x="1780" y="701"/>
                  </a:cubicBezTo>
                  <a:cubicBezTo>
                    <a:pt x="1780" y="701"/>
                    <a:pt x="2381" y="551"/>
                    <a:pt x="2632" y="275"/>
                  </a:cubicBezTo>
                  <a:cubicBezTo>
                    <a:pt x="2468" y="111"/>
                    <a:pt x="2163" y="0"/>
                    <a:pt x="1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1" name="Google Shape;31511;p57"/>
            <p:cNvSpPr/>
            <p:nvPr/>
          </p:nvSpPr>
          <p:spPr>
            <a:xfrm>
              <a:off x="4590375" y="3229350"/>
              <a:ext cx="21950" cy="30725"/>
            </a:xfrm>
            <a:custGeom>
              <a:avLst/>
              <a:gdLst/>
              <a:ahLst/>
              <a:cxnLst/>
              <a:rect l="l" t="t" r="r" b="b"/>
              <a:pathLst>
                <a:path w="878" h="1229" extrusionOk="0">
                  <a:moveTo>
                    <a:pt x="352" y="1"/>
                  </a:moveTo>
                  <a:lnTo>
                    <a:pt x="352" y="1"/>
                  </a:lnTo>
                  <a:cubicBezTo>
                    <a:pt x="301" y="176"/>
                    <a:pt x="377" y="427"/>
                    <a:pt x="377" y="427"/>
                  </a:cubicBezTo>
                  <a:cubicBezTo>
                    <a:pt x="377" y="427"/>
                    <a:pt x="276" y="176"/>
                    <a:pt x="126" y="51"/>
                  </a:cubicBezTo>
                  <a:cubicBezTo>
                    <a:pt x="26" y="176"/>
                    <a:pt x="1" y="452"/>
                    <a:pt x="101" y="728"/>
                  </a:cubicBezTo>
                  <a:cubicBezTo>
                    <a:pt x="251" y="1078"/>
                    <a:pt x="652" y="1229"/>
                    <a:pt x="652" y="1229"/>
                  </a:cubicBezTo>
                  <a:cubicBezTo>
                    <a:pt x="652" y="1229"/>
                    <a:pt x="878" y="878"/>
                    <a:pt x="753" y="502"/>
                  </a:cubicBezTo>
                  <a:cubicBezTo>
                    <a:pt x="677" y="226"/>
                    <a:pt x="502" y="26"/>
                    <a:pt x="35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2" name="Google Shape;31512;p57"/>
            <p:cNvSpPr/>
            <p:nvPr/>
          </p:nvSpPr>
          <p:spPr>
            <a:xfrm>
              <a:off x="4574725" y="3250900"/>
              <a:ext cx="31350" cy="17375"/>
            </a:xfrm>
            <a:custGeom>
              <a:avLst/>
              <a:gdLst/>
              <a:ahLst/>
              <a:cxnLst/>
              <a:rect l="l" t="t" r="r" b="b"/>
              <a:pathLst>
                <a:path w="1254" h="695" extrusionOk="0">
                  <a:moveTo>
                    <a:pt x="480" y="0"/>
                  </a:moveTo>
                  <a:cubicBezTo>
                    <a:pt x="276" y="0"/>
                    <a:pt x="104" y="68"/>
                    <a:pt x="25" y="166"/>
                  </a:cubicBezTo>
                  <a:cubicBezTo>
                    <a:pt x="151" y="267"/>
                    <a:pt x="426" y="342"/>
                    <a:pt x="426" y="342"/>
                  </a:cubicBezTo>
                  <a:cubicBezTo>
                    <a:pt x="426" y="342"/>
                    <a:pt x="336" y="325"/>
                    <a:pt x="231" y="325"/>
                  </a:cubicBezTo>
                  <a:cubicBezTo>
                    <a:pt x="152" y="325"/>
                    <a:pt x="65" y="335"/>
                    <a:pt x="0" y="367"/>
                  </a:cubicBezTo>
                  <a:cubicBezTo>
                    <a:pt x="50" y="517"/>
                    <a:pt x="276" y="668"/>
                    <a:pt x="577" y="693"/>
                  </a:cubicBezTo>
                  <a:cubicBezTo>
                    <a:pt x="593" y="694"/>
                    <a:pt x="609" y="694"/>
                    <a:pt x="625" y="694"/>
                  </a:cubicBezTo>
                  <a:cubicBezTo>
                    <a:pt x="978" y="694"/>
                    <a:pt x="1253" y="442"/>
                    <a:pt x="1253" y="442"/>
                  </a:cubicBezTo>
                  <a:cubicBezTo>
                    <a:pt x="1253" y="442"/>
                    <a:pt x="1028" y="91"/>
                    <a:pt x="652" y="16"/>
                  </a:cubicBezTo>
                  <a:cubicBezTo>
                    <a:pt x="593" y="5"/>
                    <a:pt x="535" y="0"/>
                    <a:pt x="480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3" name="Google Shape;31513;p57"/>
            <p:cNvSpPr/>
            <p:nvPr/>
          </p:nvSpPr>
          <p:spPr>
            <a:xfrm>
              <a:off x="4607300" y="3260050"/>
              <a:ext cx="27600" cy="22425"/>
            </a:xfrm>
            <a:custGeom>
              <a:avLst/>
              <a:gdLst/>
              <a:ahLst/>
              <a:cxnLst/>
              <a:rect l="l" t="t" r="r" b="b"/>
              <a:pathLst>
                <a:path w="1104" h="897" extrusionOk="0">
                  <a:moveTo>
                    <a:pt x="242" y="1"/>
                  </a:moveTo>
                  <a:cubicBezTo>
                    <a:pt x="101" y="1"/>
                    <a:pt x="0" y="26"/>
                    <a:pt x="0" y="26"/>
                  </a:cubicBezTo>
                  <a:cubicBezTo>
                    <a:pt x="0" y="26"/>
                    <a:pt x="25" y="452"/>
                    <a:pt x="326" y="703"/>
                  </a:cubicBezTo>
                  <a:cubicBezTo>
                    <a:pt x="497" y="835"/>
                    <a:pt x="682" y="896"/>
                    <a:pt x="827" y="896"/>
                  </a:cubicBezTo>
                  <a:cubicBezTo>
                    <a:pt x="874" y="896"/>
                    <a:pt x="916" y="890"/>
                    <a:pt x="953" y="878"/>
                  </a:cubicBezTo>
                  <a:cubicBezTo>
                    <a:pt x="903" y="703"/>
                    <a:pt x="677" y="527"/>
                    <a:pt x="677" y="527"/>
                  </a:cubicBezTo>
                  <a:lnTo>
                    <a:pt x="677" y="527"/>
                  </a:lnTo>
                  <a:cubicBezTo>
                    <a:pt x="677" y="527"/>
                    <a:pt x="928" y="678"/>
                    <a:pt x="1078" y="703"/>
                  </a:cubicBezTo>
                  <a:cubicBezTo>
                    <a:pt x="1103" y="527"/>
                    <a:pt x="978" y="302"/>
                    <a:pt x="727" y="126"/>
                  </a:cubicBezTo>
                  <a:cubicBezTo>
                    <a:pt x="564" y="26"/>
                    <a:pt x="383" y="1"/>
                    <a:pt x="24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4" name="Google Shape;31514;p57"/>
            <p:cNvSpPr/>
            <p:nvPr/>
          </p:nvSpPr>
          <p:spPr>
            <a:xfrm>
              <a:off x="4589750" y="3261300"/>
              <a:ext cx="21950" cy="30100"/>
            </a:xfrm>
            <a:custGeom>
              <a:avLst/>
              <a:gdLst/>
              <a:ahLst/>
              <a:cxnLst/>
              <a:rect l="l" t="t" r="r" b="b"/>
              <a:pathLst>
                <a:path w="878" h="1204" extrusionOk="0">
                  <a:moveTo>
                    <a:pt x="702" y="1"/>
                  </a:moveTo>
                  <a:cubicBezTo>
                    <a:pt x="702" y="1"/>
                    <a:pt x="276" y="101"/>
                    <a:pt x="126" y="452"/>
                  </a:cubicBezTo>
                  <a:cubicBezTo>
                    <a:pt x="1" y="703"/>
                    <a:pt x="1" y="978"/>
                    <a:pt x="76" y="1104"/>
                  </a:cubicBezTo>
                  <a:cubicBezTo>
                    <a:pt x="251" y="1004"/>
                    <a:pt x="376" y="778"/>
                    <a:pt x="377" y="778"/>
                  </a:cubicBezTo>
                  <a:lnTo>
                    <a:pt x="377" y="778"/>
                  </a:lnTo>
                  <a:cubicBezTo>
                    <a:pt x="376" y="778"/>
                    <a:pt x="251" y="1029"/>
                    <a:pt x="276" y="1204"/>
                  </a:cubicBezTo>
                  <a:cubicBezTo>
                    <a:pt x="452" y="1179"/>
                    <a:pt x="652" y="1003"/>
                    <a:pt x="753" y="728"/>
                  </a:cubicBezTo>
                  <a:cubicBezTo>
                    <a:pt x="878" y="377"/>
                    <a:pt x="702" y="1"/>
                    <a:pt x="70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5" name="Google Shape;31515;p57"/>
            <p:cNvSpPr/>
            <p:nvPr/>
          </p:nvSpPr>
          <p:spPr>
            <a:xfrm>
              <a:off x="4607300" y="3236150"/>
              <a:ext cx="25700" cy="25200"/>
            </a:xfrm>
            <a:custGeom>
              <a:avLst/>
              <a:gdLst/>
              <a:ahLst/>
              <a:cxnLst/>
              <a:rect l="l" t="t" r="r" b="b"/>
              <a:pathLst>
                <a:path w="1028" h="1008" extrusionOk="0">
                  <a:moveTo>
                    <a:pt x="779" y="1"/>
                  </a:moveTo>
                  <a:cubicBezTo>
                    <a:pt x="627" y="1"/>
                    <a:pt x="406" y="100"/>
                    <a:pt x="226" y="280"/>
                  </a:cubicBezTo>
                  <a:cubicBezTo>
                    <a:pt x="0" y="581"/>
                    <a:pt x="25" y="1007"/>
                    <a:pt x="25" y="1007"/>
                  </a:cubicBezTo>
                  <a:cubicBezTo>
                    <a:pt x="25" y="1007"/>
                    <a:pt x="36" y="1008"/>
                    <a:pt x="54" y="1008"/>
                  </a:cubicBezTo>
                  <a:cubicBezTo>
                    <a:pt x="153" y="1008"/>
                    <a:pt x="494" y="990"/>
                    <a:pt x="727" y="756"/>
                  </a:cubicBezTo>
                  <a:cubicBezTo>
                    <a:pt x="928" y="581"/>
                    <a:pt x="1028" y="305"/>
                    <a:pt x="978" y="155"/>
                  </a:cubicBezTo>
                  <a:lnTo>
                    <a:pt x="978" y="155"/>
                  </a:lnTo>
                  <a:cubicBezTo>
                    <a:pt x="802" y="205"/>
                    <a:pt x="602" y="380"/>
                    <a:pt x="602" y="380"/>
                  </a:cubicBezTo>
                  <a:cubicBezTo>
                    <a:pt x="602" y="380"/>
                    <a:pt x="802" y="180"/>
                    <a:pt x="827" y="4"/>
                  </a:cubicBezTo>
                  <a:cubicBezTo>
                    <a:pt x="812" y="2"/>
                    <a:pt x="796" y="1"/>
                    <a:pt x="77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6" name="Google Shape;31516;p57"/>
            <p:cNvSpPr/>
            <p:nvPr/>
          </p:nvSpPr>
          <p:spPr>
            <a:xfrm>
              <a:off x="4606675" y="3236250"/>
              <a:ext cx="5025" cy="18200"/>
            </a:xfrm>
            <a:custGeom>
              <a:avLst/>
              <a:gdLst/>
              <a:ahLst/>
              <a:cxnLst/>
              <a:rect l="l" t="t" r="r" b="b"/>
              <a:pathLst>
                <a:path w="201" h="728" fill="none" extrusionOk="0">
                  <a:moveTo>
                    <a:pt x="201" y="0"/>
                  </a:moveTo>
                  <a:lnTo>
                    <a:pt x="0" y="7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7" name="Google Shape;31517;p57"/>
            <p:cNvSpPr/>
            <p:nvPr/>
          </p:nvSpPr>
          <p:spPr>
            <a:xfrm>
              <a:off x="4610425" y="3233750"/>
              <a:ext cx="3800" cy="3400"/>
            </a:xfrm>
            <a:custGeom>
              <a:avLst/>
              <a:gdLst/>
              <a:ahLst/>
              <a:cxnLst/>
              <a:rect l="l" t="t" r="r" b="b"/>
              <a:pathLst>
                <a:path w="152" h="136" extrusionOk="0">
                  <a:moveTo>
                    <a:pt x="101" y="0"/>
                  </a:moveTo>
                  <a:cubicBezTo>
                    <a:pt x="51" y="0"/>
                    <a:pt x="26" y="0"/>
                    <a:pt x="1" y="50"/>
                  </a:cubicBezTo>
                  <a:cubicBezTo>
                    <a:pt x="1" y="75"/>
                    <a:pt x="1" y="126"/>
                    <a:pt x="51" y="126"/>
                  </a:cubicBezTo>
                  <a:cubicBezTo>
                    <a:pt x="58" y="133"/>
                    <a:pt x="66" y="136"/>
                    <a:pt x="73" y="136"/>
                  </a:cubicBezTo>
                  <a:cubicBezTo>
                    <a:pt x="91" y="136"/>
                    <a:pt x="108" y="118"/>
                    <a:pt x="126" y="100"/>
                  </a:cubicBezTo>
                  <a:cubicBezTo>
                    <a:pt x="151" y="50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8" name="Google Shape;31518;p57"/>
            <p:cNvSpPr/>
            <p:nvPr/>
          </p:nvSpPr>
          <p:spPr>
            <a:xfrm>
              <a:off x="4603550" y="32356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125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9" name="Google Shape;31519;p57"/>
            <p:cNvSpPr/>
            <p:nvPr/>
          </p:nvSpPr>
          <p:spPr>
            <a:xfrm>
              <a:off x="4601650" y="3233125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76" y="0"/>
                  </a:moveTo>
                  <a:cubicBezTo>
                    <a:pt x="26" y="0"/>
                    <a:pt x="1" y="50"/>
                    <a:pt x="1" y="75"/>
                  </a:cubicBezTo>
                  <a:cubicBezTo>
                    <a:pt x="1" y="100"/>
                    <a:pt x="51" y="125"/>
                    <a:pt x="76" y="125"/>
                  </a:cubicBezTo>
                  <a:cubicBezTo>
                    <a:pt x="101" y="125"/>
                    <a:pt x="151" y="100"/>
                    <a:pt x="126" y="75"/>
                  </a:cubicBezTo>
                  <a:cubicBezTo>
                    <a:pt x="126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0" name="Google Shape;31520;p57"/>
            <p:cNvSpPr/>
            <p:nvPr/>
          </p:nvSpPr>
          <p:spPr>
            <a:xfrm>
              <a:off x="4607300" y="3239375"/>
              <a:ext cx="11925" cy="15075"/>
            </a:xfrm>
            <a:custGeom>
              <a:avLst/>
              <a:gdLst/>
              <a:ahLst/>
              <a:cxnLst/>
              <a:rect l="l" t="t" r="r" b="b"/>
              <a:pathLst>
                <a:path w="477" h="603" fill="none" extrusionOk="0">
                  <a:moveTo>
                    <a:pt x="477" y="1"/>
                  </a:moveTo>
                  <a:lnTo>
                    <a:pt x="0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1" name="Google Shape;31521;p57"/>
            <p:cNvSpPr/>
            <p:nvPr/>
          </p:nvSpPr>
          <p:spPr>
            <a:xfrm>
              <a:off x="4617950" y="32375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101" y="1"/>
                  </a:moveTo>
                  <a:cubicBezTo>
                    <a:pt x="76" y="1"/>
                    <a:pt x="26" y="1"/>
                    <a:pt x="0" y="26"/>
                  </a:cubicBezTo>
                  <a:cubicBezTo>
                    <a:pt x="0" y="51"/>
                    <a:pt x="0" y="101"/>
                    <a:pt x="26" y="126"/>
                  </a:cubicBezTo>
                  <a:cubicBezTo>
                    <a:pt x="51" y="126"/>
                    <a:pt x="101" y="126"/>
                    <a:pt x="126" y="101"/>
                  </a:cubicBezTo>
                  <a:cubicBezTo>
                    <a:pt x="126" y="76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2" name="Google Shape;31522;p57"/>
            <p:cNvSpPr/>
            <p:nvPr/>
          </p:nvSpPr>
          <p:spPr>
            <a:xfrm>
              <a:off x="4607300" y="3259425"/>
              <a:ext cx="5650" cy="18200"/>
            </a:xfrm>
            <a:custGeom>
              <a:avLst/>
              <a:gdLst/>
              <a:ahLst/>
              <a:cxnLst/>
              <a:rect l="l" t="t" r="r" b="b"/>
              <a:pathLst>
                <a:path w="226" h="728" fill="none" extrusionOk="0">
                  <a:moveTo>
                    <a:pt x="226" y="728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3" name="Google Shape;31523;p57"/>
            <p:cNvSpPr/>
            <p:nvPr/>
          </p:nvSpPr>
          <p:spPr>
            <a:xfrm>
              <a:off x="4611675" y="3276725"/>
              <a:ext cx="3175" cy="3400"/>
            </a:xfrm>
            <a:custGeom>
              <a:avLst/>
              <a:gdLst/>
              <a:ahLst/>
              <a:cxnLst/>
              <a:rect l="l" t="t" r="r" b="b"/>
              <a:pathLst>
                <a:path w="127" h="136" extrusionOk="0">
                  <a:moveTo>
                    <a:pt x="86" y="1"/>
                  </a:moveTo>
                  <a:cubicBezTo>
                    <a:pt x="76" y="1"/>
                    <a:pt x="64" y="4"/>
                    <a:pt x="51" y="11"/>
                  </a:cubicBezTo>
                  <a:cubicBezTo>
                    <a:pt x="26" y="11"/>
                    <a:pt x="1" y="36"/>
                    <a:pt x="1" y="86"/>
                  </a:cubicBezTo>
                  <a:cubicBezTo>
                    <a:pt x="1" y="111"/>
                    <a:pt x="51" y="136"/>
                    <a:pt x="76" y="136"/>
                  </a:cubicBezTo>
                  <a:cubicBezTo>
                    <a:pt x="101" y="111"/>
                    <a:pt x="126" y="86"/>
                    <a:pt x="126" y="61"/>
                  </a:cubicBezTo>
                  <a:cubicBezTo>
                    <a:pt x="126" y="24"/>
                    <a:pt x="113" y="1"/>
                    <a:pt x="8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4" name="Google Shape;31524;p57"/>
            <p:cNvSpPr/>
            <p:nvPr/>
          </p:nvSpPr>
          <p:spPr>
            <a:xfrm>
              <a:off x="4607300" y="3259425"/>
              <a:ext cx="13175" cy="14450"/>
            </a:xfrm>
            <a:custGeom>
              <a:avLst/>
              <a:gdLst/>
              <a:ahLst/>
              <a:cxnLst/>
              <a:rect l="l" t="t" r="r" b="b"/>
              <a:pathLst>
                <a:path w="527" h="578" fill="none" extrusionOk="0">
                  <a:moveTo>
                    <a:pt x="527" y="57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5" name="Google Shape;31525;p57"/>
            <p:cNvSpPr/>
            <p:nvPr/>
          </p:nvSpPr>
          <p:spPr>
            <a:xfrm>
              <a:off x="4619200" y="327260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26" y="0"/>
                  </a:moveTo>
                  <a:cubicBezTo>
                    <a:pt x="1" y="25"/>
                    <a:pt x="1" y="75"/>
                    <a:pt x="26" y="100"/>
                  </a:cubicBezTo>
                  <a:cubicBezTo>
                    <a:pt x="26" y="125"/>
                    <a:pt x="76" y="125"/>
                    <a:pt x="101" y="125"/>
                  </a:cubicBezTo>
                  <a:cubicBezTo>
                    <a:pt x="126" y="100"/>
                    <a:pt x="151" y="50"/>
                    <a:pt x="126" y="25"/>
                  </a:cubicBezTo>
                  <a:cubicBezTo>
                    <a:pt x="101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6" name="Google Shape;31526;p57"/>
            <p:cNvSpPr/>
            <p:nvPr/>
          </p:nvSpPr>
          <p:spPr>
            <a:xfrm>
              <a:off x="4604800" y="3259425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0" y="753"/>
                  </a:moveTo>
                  <a:lnTo>
                    <a:pt x="10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7" name="Google Shape;31527;p57"/>
            <p:cNvSpPr/>
            <p:nvPr/>
          </p:nvSpPr>
          <p:spPr>
            <a:xfrm>
              <a:off x="4603550" y="32776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0" y="1"/>
                  </a:moveTo>
                  <a:cubicBezTo>
                    <a:pt x="25" y="1"/>
                    <a:pt x="0" y="26"/>
                    <a:pt x="0" y="76"/>
                  </a:cubicBezTo>
                  <a:cubicBezTo>
                    <a:pt x="0" y="101"/>
                    <a:pt x="25" y="126"/>
                    <a:pt x="50" y="126"/>
                  </a:cubicBezTo>
                  <a:cubicBezTo>
                    <a:pt x="100" y="126"/>
                    <a:pt x="125" y="101"/>
                    <a:pt x="125" y="76"/>
                  </a:cubicBezTo>
                  <a:cubicBezTo>
                    <a:pt x="125" y="26"/>
                    <a:pt x="100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8" name="Google Shape;31528;p57"/>
            <p:cNvSpPr/>
            <p:nvPr/>
          </p:nvSpPr>
          <p:spPr>
            <a:xfrm>
              <a:off x="4607925" y="3255675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777" y="0"/>
                  </a:moveTo>
                  <a:lnTo>
                    <a:pt x="0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9" name="Google Shape;31529;p57"/>
            <p:cNvSpPr/>
            <p:nvPr/>
          </p:nvSpPr>
          <p:spPr>
            <a:xfrm>
              <a:off x="4626100" y="32544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5" y="0"/>
                  </a:moveTo>
                  <a:cubicBezTo>
                    <a:pt x="50" y="0"/>
                    <a:pt x="25" y="25"/>
                    <a:pt x="0" y="50"/>
                  </a:cubicBezTo>
                  <a:cubicBezTo>
                    <a:pt x="0" y="101"/>
                    <a:pt x="25" y="126"/>
                    <a:pt x="75" y="126"/>
                  </a:cubicBezTo>
                  <a:cubicBezTo>
                    <a:pt x="101" y="126"/>
                    <a:pt x="126" y="101"/>
                    <a:pt x="126" y="75"/>
                  </a:cubicBezTo>
                  <a:cubicBezTo>
                    <a:pt x="151" y="25"/>
                    <a:pt x="126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0" name="Google Shape;31530;p57"/>
            <p:cNvSpPr/>
            <p:nvPr/>
          </p:nvSpPr>
          <p:spPr>
            <a:xfrm>
              <a:off x="4608550" y="3247525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677" y="1"/>
                  </a:moveTo>
                  <a:lnTo>
                    <a:pt x="1" y="3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1" name="Google Shape;31531;p57"/>
            <p:cNvSpPr/>
            <p:nvPr/>
          </p:nvSpPr>
          <p:spPr>
            <a:xfrm>
              <a:off x="4624225" y="3246025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77" y="0"/>
                  </a:moveTo>
                  <a:cubicBezTo>
                    <a:pt x="67" y="0"/>
                    <a:pt x="58" y="3"/>
                    <a:pt x="50" y="10"/>
                  </a:cubicBezTo>
                  <a:cubicBezTo>
                    <a:pt x="25" y="10"/>
                    <a:pt x="0" y="61"/>
                    <a:pt x="0" y="86"/>
                  </a:cubicBezTo>
                  <a:cubicBezTo>
                    <a:pt x="18" y="103"/>
                    <a:pt x="36" y="121"/>
                    <a:pt x="62" y="121"/>
                  </a:cubicBezTo>
                  <a:cubicBezTo>
                    <a:pt x="73" y="121"/>
                    <a:pt x="86" y="118"/>
                    <a:pt x="100" y="111"/>
                  </a:cubicBezTo>
                  <a:cubicBezTo>
                    <a:pt x="125" y="111"/>
                    <a:pt x="150" y="86"/>
                    <a:pt x="125" y="36"/>
                  </a:cubicBezTo>
                  <a:cubicBezTo>
                    <a:pt x="125" y="18"/>
                    <a:pt x="100" y="0"/>
                    <a:pt x="7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2" name="Google Shape;31532;p57"/>
            <p:cNvSpPr/>
            <p:nvPr/>
          </p:nvSpPr>
          <p:spPr>
            <a:xfrm>
              <a:off x="4608550" y="3256300"/>
              <a:ext cx="17575" cy="7550"/>
            </a:xfrm>
            <a:custGeom>
              <a:avLst/>
              <a:gdLst/>
              <a:ahLst/>
              <a:cxnLst/>
              <a:rect l="l" t="t" r="r" b="b"/>
              <a:pathLst>
                <a:path w="703" h="302" fill="none" extrusionOk="0">
                  <a:moveTo>
                    <a:pt x="702" y="3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3" name="Google Shape;31533;p57"/>
            <p:cNvSpPr/>
            <p:nvPr/>
          </p:nvSpPr>
          <p:spPr>
            <a:xfrm>
              <a:off x="4624850" y="326257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5" y="0"/>
                  </a:moveTo>
                  <a:cubicBezTo>
                    <a:pt x="50" y="0"/>
                    <a:pt x="25" y="0"/>
                    <a:pt x="0" y="50"/>
                  </a:cubicBezTo>
                  <a:cubicBezTo>
                    <a:pt x="0" y="75"/>
                    <a:pt x="25" y="125"/>
                    <a:pt x="50" y="125"/>
                  </a:cubicBezTo>
                  <a:cubicBezTo>
                    <a:pt x="75" y="125"/>
                    <a:pt x="125" y="125"/>
                    <a:pt x="125" y="75"/>
                  </a:cubicBezTo>
                  <a:cubicBezTo>
                    <a:pt x="151" y="50"/>
                    <a:pt x="125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4" name="Google Shape;31534;p57"/>
            <p:cNvSpPr/>
            <p:nvPr/>
          </p:nvSpPr>
          <p:spPr>
            <a:xfrm>
              <a:off x="4589750" y="3257550"/>
              <a:ext cx="14450" cy="11925"/>
            </a:xfrm>
            <a:custGeom>
              <a:avLst/>
              <a:gdLst/>
              <a:ahLst/>
              <a:cxnLst/>
              <a:rect l="l" t="t" r="r" b="b"/>
              <a:pathLst>
                <a:path w="578" h="477" fill="none" extrusionOk="0">
                  <a:moveTo>
                    <a:pt x="1" y="477"/>
                  </a:moveTo>
                  <a:lnTo>
                    <a:pt x="57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5" name="Google Shape;31535;p57"/>
            <p:cNvSpPr/>
            <p:nvPr/>
          </p:nvSpPr>
          <p:spPr>
            <a:xfrm>
              <a:off x="4587250" y="3268350"/>
              <a:ext cx="3775" cy="3475"/>
            </a:xfrm>
            <a:custGeom>
              <a:avLst/>
              <a:gdLst/>
              <a:ahLst/>
              <a:cxnLst/>
              <a:rect l="l" t="t" r="r" b="b"/>
              <a:pathLst>
                <a:path w="151" h="139" extrusionOk="0">
                  <a:moveTo>
                    <a:pt x="76" y="1"/>
                  </a:moveTo>
                  <a:cubicBezTo>
                    <a:pt x="57" y="1"/>
                    <a:pt x="38" y="7"/>
                    <a:pt x="25" y="20"/>
                  </a:cubicBezTo>
                  <a:cubicBezTo>
                    <a:pt x="0" y="45"/>
                    <a:pt x="0" y="95"/>
                    <a:pt x="25" y="120"/>
                  </a:cubicBezTo>
                  <a:cubicBezTo>
                    <a:pt x="38" y="133"/>
                    <a:pt x="57" y="139"/>
                    <a:pt x="76" y="139"/>
                  </a:cubicBezTo>
                  <a:cubicBezTo>
                    <a:pt x="94" y="139"/>
                    <a:pt x="113" y="133"/>
                    <a:pt x="126" y="120"/>
                  </a:cubicBezTo>
                  <a:cubicBezTo>
                    <a:pt x="151" y="95"/>
                    <a:pt x="151" y="45"/>
                    <a:pt x="126" y="20"/>
                  </a:cubicBezTo>
                  <a:cubicBezTo>
                    <a:pt x="113" y="7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6" name="Google Shape;31536;p57"/>
            <p:cNvSpPr/>
            <p:nvPr/>
          </p:nvSpPr>
          <p:spPr>
            <a:xfrm>
              <a:off x="4586000" y="3257550"/>
              <a:ext cx="18200" cy="4425"/>
            </a:xfrm>
            <a:custGeom>
              <a:avLst/>
              <a:gdLst/>
              <a:ahLst/>
              <a:cxnLst/>
              <a:rect l="l" t="t" r="r" b="b"/>
              <a:pathLst>
                <a:path w="728" h="177" fill="none" extrusionOk="0">
                  <a:moveTo>
                    <a:pt x="0" y="176"/>
                  </a:moveTo>
                  <a:lnTo>
                    <a:pt x="72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7" name="Google Shape;31537;p57"/>
            <p:cNvSpPr/>
            <p:nvPr/>
          </p:nvSpPr>
          <p:spPr>
            <a:xfrm>
              <a:off x="4583500" y="326067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50" y="1"/>
                  </a:moveTo>
                  <a:cubicBezTo>
                    <a:pt x="0" y="26"/>
                    <a:pt x="0" y="51"/>
                    <a:pt x="0" y="101"/>
                  </a:cubicBezTo>
                  <a:cubicBezTo>
                    <a:pt x="18" y="119"/>
                    <a:pt x="35" y="137"/>
                    <a:pt x="62" y="137"/>
                  </a:cubicBezTo>
                  <a:cubicBezTo>
                    <a:pt x="73" y="137"/>
                    <a:pt x="86" y="134"/>
                    <a:pt x="100" y="126"/>
                  </a:cubicBezTo>
                  <a:cubicBezTo>
                    <a:pt x="125" y="126"/>
                    <a:pt x="150" y="76"/>
                    <a:pt x="125" y="51"/>
                  </a:cubicBezTo>
                  <a:cubicBezTo>
                    <a:pt x="125" y="26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8" name="Google Shape;31538;p57"/>
            <p:cNvSpPr/>
            <p:nvPr/>
          </p:nvSpPr>
          <p:spPr>
            <a:xfrm>
              <a:off x="4595400" y="3258175"/>
              <a:ext cx="9425" cy="16950"/>
            </a:xfrm>
            <a:custGeom>
              <a:avLst/>
              <a:gdLst/>
              <a:ahLst/>
              <a:cxnLst/>
              <a:rect l="l" t="t" r="r" b="b"/>
              <a:pathLst>
                <a:path w="377" h="678" fill="none" extrusionOk="0">
                  <a:moveTo>
                    <a:pt x="0" y="677"/>
                  </a:moveTo>
                  <a:lnTo>
                    <a:pt x="3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9" name="Google Shape;31539;p57"/>
            <p:cNvSpPr/>
            <p:nvPr/>
          </p:nvSpPr>
          <p:spPr>
            <a:xfrm>
              <a:off x="4593525" y="3274000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63" y="0"/>
                  </a:moveTo>
                  <a:cubicBezTo>
                    <a:pt x="50" y="0"/>
                    <a:pt x="38" y="7"/>
                    <a:pt x="25" y="19"/>
                  </a:cubicBezTo>
                  <a:cubicBezTo>
                    <a:pt x="0" y="44"/>
                    <a:pt x="0" y="94"/>
                    <a:pt x="25" y="120"/>
                  </a:cubicBezTo>
                  <a:cubicBezTo>
                    <a:pt x="40" y="127"/>
                    <a:pt x="52" y="130"/>
                    <a:pt x="63" y="130"/>
                  </a:cubicBezTo>
                  <a:cubicBezTo>
                    <a:pt x="90" y="130"/>
                    <a:pt x="108" y="112"/>
                    <a:pt x="125" y="94"/>
                  </a:cubicBezTo>
                  <a:cubicBezTo>
                    <a:pt x="150" y="69"/>
                    <a:pt x="125" y="19"/>
                    <a:pt x="100" y="19"/>
                  </a:cubicBezTo>
                  <a:cubicBezTo>
                    <a:pt x="88" y="7"/>
                    <a:pt x="75" y="0"/>
                    <a:pt x="6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0" name="Google Shape;31540;p57"/>
            <p:cNvSpPr/>
            <p:nvPr/>
          </p:nvSpPr>
          <p:spPr>
            <a:xfrm>
              <a:off x="4587250" y="3245650"/>
              <a:ext cx="16325" cy="10050"/>
            </a:xfrm>
            <a:custGeom>
              <a:avLst/>
              <a:gdLst/>
              <a:ahLst/>
              <a:cxnLst/>
              <a:rect l="l" t="t" r="r" b="b"/>
              <a:pathLst>
                <a:path w="653" h="402" fill="none" extrusionOk="0">
                  <a:moveTo>
                    <a:pt x="0" y="0"/>
                  </a:moveTo>
                  <a:lnTo>
                    <a:pt x="652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1" name="Google Shape;31541;p57"/>
            <p:cNvSpPr/>
            <p:nvPr/>
          </p:nvSpPr>
          <p:spPr>
            <a:xfrm>
              <a:off x="4584750" y="3243775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100" y="0"/>
                  </a:moveTo>
                  <a:cubicBezTo>
                    <a:pt x="75" y="0"/>
                    <a:pt x="25" y="0"/>
                    <a:pt x="25" y="50"/>
                  </a:cubicBezTo>
                  <a:cubicBezTo>
                    <a:pt x="0" y="75"/>
                    <a:pt x="25" y="100"/>
                    <a:pt x="50" y="126"/>
                  </a:cubicBezTo>
                  <a:cubicBezTo>
                    <a:pt x="58" y="133"/>
                    <a:pt x="67" y="136"/>
                    <a:pt x="77" y="136"/>
                  </a:cubicBezTo>
                  <a:cubicBezTo>
                    <a:pt x="100" y="136"/>
                    <a:pt x="125" y="118"/>
                    <a:pt x="125" y="100"/>
                  </a:cubicBezTo>
                  <a:cubicBezTo>
                    <a:pt x="151" y="50"/>
                    <a:pt x="125" y="25"/>
                    <a:pt x="10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2" name="Google Shape;31542;p57"/>
            <p:cNvSpPr/>
            <p:nvPr/>
          </p:nvSpPr>
          <p:spPr>
            <a:xfrm>
              <a:off x="4592875" y="3239375"/>
              <a:ext cx="10700" cy="16325"/>
            </a:xfrm>
            <a:custGeom>
              <a:avLst/>
              <a:gdLst/>
              <a:ahLst/>
              <a:cxnLst/>
              <a:rect l="l" t="t" r="r" b="b"/>
              <a:pathLst>
                <a:path w="428" h="653" fill="none" extrusionOk="0">
                  <a:moveTo>
                    <a:pt x="1" y="1"/>
                  </a:moveTo>
                  <a:lnTo>
                    <a:pt x="427" y="6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3" name="Google Shape;31543;p57"/>
            <p:cNvSpPr/>
            <p:nvPr/>
          </p:nvSpPr>
          <p:spPr>
            <a:xfrm>
              <a:off x="4591000" y="3237650"/>
              <a:ext cx="3175" cy="2850"/>
            </a:xfrm>
            <a:custGeom>
              <a:avLst/>
              <a:gdLst/>
              <a:ahLst/>
              <a:cxnLst/>
              <a:rect l="l" t="t" r="r" b="b"/>
              <a:pathLst>
                <a:path w="127" h="114" extrusionOk="0">
                  <a:moveTo>
                    <a:pt x="63" y="1"/>
                  </a:moveTo>
                  <a:cubicBezTo>
                    <a:pt x="51" y="1"/>
                    <a:pt x="38" y="7"/>
                    <a:pt x="26" y="20"/>
                  </a:cubicBezTo>
                  <a:cubicBezTo>
                    <a:pt x="1" y="45"/>
                    <a:pt x="1" y="70"/>
                    <a:pt x="26" y="95"/>
                  </a:cubicBezTo>
                  <a:cubicBezTo>
                    <a:pt x="38" y="107"/>
                    <a:pt x="51" y="114"/>
                    <a:pt x="63" y="114"/>
                  </a:cubicBezTo>
                  <a:cubicBezTo>
                    <a:pt x="76" y="114"/>
                    <a:pt x="88" y="107"/>
                    <a:pt x="101" y="95"/>
                  </a:cubicBezTo>
                  <a:cubicBezTo>
                    <a:pt x="126" y="95"/>
                    <a:pt x="126" y="45"/>
                    <a:pt x="101" y="20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4" name="Google Shape;31544;p57"/>
            <p:cNvSpPr/>
            <p:nvPr/>
          </p:nvSpPr>
          <p:spPr>
            <a:xfrm>
              <a:off x="4584750" y="3253175"/>
              <a:ext cx="18825" cy="2525"/>
            </a:xfrm>
            <a:custGeom>
              <a:avLst/>
              <a:gdLst/>
              <a:ahLst/>
              <a:cxnLst/>
              <a:rect l="l" t="t" r="r" b="b"/>
              <a:pathLst>
                <a:path w="753" h="101" fill="none" extrusionOk="0">
                  <a:moveTo>
                    <a:pt x="0" y="0"/>
                  </a:moveTo>
                  <a:lnTo>
                    <a:pt x="752" y="10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5" name="Google Shape;31545;p57"/>
            <p:cNvSpPr/>
            <p:nvPr/>
          </p:nvSpPr>
          <p:spPr>
            <a:xfrm>
              <a:off x="4582225" y="3251650"/>
              <a:ext cx="3175" cy="3425"/>
            </a:xfrm>
            <a:custGeom>
              <a:avLst/>
              <a:gdLst/>
              <a:ahLst/>
              <a:cxnLst/>
              <a:rect l="l" t="t" r="r" b="b"/>
              <a:pathLst>
                <a:path w="127" h="137" extrusionOk="0">
                  <a:moveTo>
                    <a:pt x="50" y="1"/>
                  </a:moveTo>
                  <a:cubicBezTo>
                    <a:pt x="26" y="1"/>
                    <a:pt x="1" y="18"/>
                    <a:pt x="1" y="36"/>
                  </a:cubicBezTo>
                  <a:cubicBezTo>
                    <a:pt x="1" y="86"/>
                    <a:pt x="26" y="111"/>
                    <a:pt x="51" y="136"/>
                  </a:cubicBezTo>
                  <a:cubicBezTo>
                    <a:pt x="76" y="136"/>
                    <a:pt x="126" y="111"/>
                    <a:pt x="126" y="86"/>
                  </a:cubicBezTo>
                  <a:cubicBezTo>
                    <a:pt x="126" y="36"/>
                    <a:pt x="126" y="11"/>
                    <a:pt x="76" y="11"/>
                  </a:cubicBezTo>
                  <a:cubicBezTo>
                    <a:pt x="69" y="4"/>
                    <a:pt x="59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6" name="Google Shape;31546;p57"/>
            <p:cNvSpPr/>
            <p:nvPr/>
          </p:nvSpPr>
          <p:spPr>
            <a:xfrm>
              <a:off x="4597275" y="3246900"/>
              <a:ext cx="20075" cy="17900"/>
            </a:xfrm>
            <a:custGeom>
              <a:avLst/>
              <a:gdLst/>
              <a:ahLst/>
              <a:cxnLst/>
              <a:rect l="l" t="t" r="r" b="b"/>
              <a:pathLst>
                <a:path w="803" h="716" extrusionOk="0">
                  <a:moveTo>
                    <a:pt x="381" y="1"/>
                  </a:moveTo>
                  <a:cubicBezTo>
                    <a:pt x="242" y="1"/>
                    <a:pt x="109" y="96"/>
                    <a:pt x="51" y="251"/>
                  </a:cubicBezTo>
                  <a:cubicBezTo>
                    <a:pt x="0" y="427"/>
                    <a:pt x="101" y="627"/>
                    <a:pt x="276" y="702"/>
                  </a:cubicBezTo>
                  <a:cubicBezTo>
                    <a:pt x="311" y="711"/>
                    <a:pt x="346" y="715"/>
                    <a:pt x="380" y="715"/>
                  </a:cubicBezTo>
                  <a:cubicBezTo>
                    <a:pt x="542" y="715"/>
                    <a:pt x="686" y="622"/>
                    <a:pt x="727" y="477"/>
                  </a:cubicBezTo>
                  <a:cubicBezTo>
                    <a:pt x="802" y="301"/>
                    <a:pt x="702" y="76"/>
                    <a:pt x="502" y="26"/>
                  </a:cubicBezTo>
                  <a:cubicBezTo>
                    <a:pt x="462" y="9"/>
                    <a:pt x="421" y="1"/>
                    <a:pt x="38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7" name="Google Shape;31547;p57"/>
            <p:cNvSpPr/>
            <p:nvPr/>
          </p:nvSpPr>
          <p:spPr>
            <a:xfrm>
              <a:off x="4448150" y="3220575"/>
              <a:ext cx="44500" cy="68950"/>
            </a:xfrm>
            <a:custGeom>
              <a:avLst/>
              <a:gdLst/>
              <a:ahLst/>
              <a:cxnLst/>
              <a:rect l="l" t="t" r="r" b="b"/>
              <a:pathLst>
                <a:path w="1780" h="2758" extrusionOk="0">
                  <a:moveTo>
                    <a:pt x="978" y="1"/>
                  </a:moveTo>
                  <a:cubicBezTo>
                    <a:pt x="652" y="126"/>
                    <a:pt x="251" y="577"/>
                    <a:pt x="151" y="1179"/>
                  </a:cubicBezTo>
                  <a:cubicBezTo>
                    <a:pt x="0" y="1981"/>
                    <a:pt x="527" y="2758"/>
                    <a:pt x="527" y="2758"/>
                  </a:cubicBezTo>
                  <a:cubicBezTo>
                    <a:pt x="527" y="2758"/>
                    <a:pt x="1354" y="2357"/>
                    <a:pt x="1604" y="1555"/>
                  </a:cubicBezTo>
                  <a:cubicBezTo>
                    <a:pt x="1780" y="953"/>
                    <a:pt x="1680" y="377"/>
                    <a:pt x="1454" y="126"/>
                  </a:cubicBezTo>
                  <a:cubicBezTo>
                    <a:pt x="1153" y="402"/>
                    <a:pt x="953" y="953"/>
                    <a:pt x="953" y="953"/>
                  </a:cubicBezTo>
                  <a:cubicBezTo>
                    <a:pt x="953" y="953"/>
                    <a:pt x="1103" y="352"/>
                    <a:pt x="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8" name="Google Shape;31548;p57"/>
            <p:cNvSpPr/>
            <p:nvPr/>
          </p:nvSpPr>
          <p:spPr>
            <a:xfrm>
              <a:off x="4401150" y="3241825"/>
              <a:ext cx="58300" cy="51200"/>
            </a:xfrm>
            <a:custGeom>
              <a:avLst/>
              <a:gdLst/>
              <a:ahLst/>
              <a:cxnLst/>
              <a:rect l="l" t="t" r="r" b="b"/>
              <a:pathLst>
                <a:path w="2332" h="2048" extrusionOk="0">
                  <a:moveTo>
                    <a:pt x="577" y="1"/>
                  </a:moveTo>
                  <a:cubicBezTo>
                    <a:pt x="504" y="1"/>
                    <a:pt x="436" y="10"/>
                    <a:pt x="377" y="28"/>
                  </a:cubicBezTo>
                  <a:cubicBezTo>
                    <a:pt x="477" y="429"/>
                    <a:pt x="903" y="830"/>
                    <a:pt x="903" y="830"/>
                  </a:cubicBezTo>
                  <a:cubicBezTo>
                    <a:pt x="903" y="830"/>
                    <a:pt x="427" y="429"/>
                    <a:pt x="51" y="379"/>
                  </a:cubicBezTo>
                  <a:lnTo>
                    <a:pt x="51" y="379"/>
                  </a:lnTo>
                  <a:cubicBezTo>
                    <a:pt x="1" y="730"/>
                    <a:pt x="226" y="1281"/>
                    <a:pt x="728" y="1657"/>
                  </a:cubicBezTo>
                  <a:cubicBezTo>
                    <a:pt x="1162" y="1991"/>
                    <a:pt x="1719" y="2047"/>
                    <a:pt x="2042" y="2047"/>
                  </a:cubicBezTo>
                  <a:cubicBezTo>
                    <a:pt x="2203" y="2047"/>
                    <a:pt x="2307" y="2033"/>
                    <a:pt x="2307" y="2033"/>
                  </a:cubicBezTo>
                  <a:cubicBezTo>
                    <a:pt x="2307" y="2033"/>
                    <a:pt x="2332" y="1106"/>
                    <a:pt x="1730" y="529"/>
                  </a:cubicBezTo>
                  <a:cubicBezTo>
                    <a:pt x="1341" y="181"/>
                    <a:pt x="902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9" name="Google Shape;31549;p57"/>
            <p:cNvSpPr/>
            <p:nvPr/>
          </p:nvSpPr>
          <p:spPr>
            <a:xfrm>
              <a:off x="4450025" y="3290125"/>
              <a:ext cx="48900" cy="66450"/>
            </a:xfrm>
            <a:custGeom>
              <a:avLst/>
              <a:gdLst/>
              <a:ahLst/>
              <a:cxnLst/>
              <a:rect l="l" t="t" r="r" b="b"/>
              <a:pathLst>
                <a:path w="1956" h="2658" extrusionOk="0">
                  <a:moveTo>
                    <a:pt x="427" y="1"/>
                  </a:moveTo>
                  <a:cubicBezTo>
                    <a:pt x="427" y="1"/>
                    <a:pt x="1" y="828"/>
                    <a:pt x="301" y="1605"/>
                  </a:cubicBezTo>
                  <a:cubicBezTo>
                    <a:pt x="502" y="2181"/>
                    <a:pt x="928" y="2582"/>
                    <a:pt x="1279" y="2658"/>
                  </a:cubicBezTo>
                  <a:cubicBezTo>
                    <a:pt x="1354" y="2232"/>
                    <a:pt x="1179" y="1680"/>
                    <a:pt x="1179" y="1680"/>
                  </a:cubicBezTo>
                  <a:lnTo>
                    <a:pt x="1179" y="1680"/>
                  </a:lnTo>
                  <a:cubicBezTo>
                    <a:pt x="1179" y="1681"/>
                    <a:pt x="1404" y="2257"/>
                    <a:pt x="1730" y="2457"/>
                  </a:cubicBezTo>
                  <a:cubicBezTo>
                    <a:pt x="1930" y="2181"/>
                    <a:pt x="1956" y="1580"/>
                    <a:pt x="1680" y="1028"/>
                  </a:cubicBezTo>
                  <a:cubicBezTo>
                    <a:pt x="1304" y="277"/>
                    <a:pt x="427" y="1"/>
                    <a:pt x="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0" name="Google Shape;31550;p57"/>
            <p:cNvSpPr/>
            <p:nvPr/>
          </p:nvSpPr>
          <p:spPr>
            <a:xfrm>
              <a:off x="4399900" y="3289825"/>
              <a:ext cx="61425" cy="47250"/>
            </a:xfrm>
            <a:custGeom>
              <a:avLst/>
              <a:gdLst/>
              <a:ahLst/>
              <a:cxnLst/>
              <a:rect l="l" t="t" r="r" b="b"/>
              <a:pathLst>
                <a:path w="2457" h="1890" extrusionOk="0">
                  <a:moveTo>
                    <a:pt x="1804" y="0"/>
                  </a:moveTo>
                  <a:cubicBezTo>
                    <a:pt x="1515" y="0"/>
                    <a:pt x="1170" y="53"/>
                    <a:pt x="853" y="238"/>
                  </a:cubicBezTo>
                  <a:cubicBezTo>
                    <a:pt x="326" y="564"/>
                    <a:pt x="1" y="1066"/>
                    <a:pt x="26" y="1416"/>
                  </a:cubicBezTo>
                  <a:cubicBezTo>
                    <a:pt x="427" y="1416"/>
                    <a:pt x="928" y="1116"/>
                    <a:pt x="928" y="1116"/>
                  </a:cubicBezTo>
                  <a:lnTo>
                    <a:pt x="928" y="1116"/>
                  </a:lnTo>
                  <a:cubicBezTo>
                    <a:pt x="928" y="1116"/>
                    <a:pt x="427" y="1467"/>
                    <a:pt x="276" y="1817"/>
                  </a:cubicBezTo>
                  <a:cubicBezTo>
                    <a:pt x="378" y="1864"/>
                    <a:pt x="506" y="1889"/>
                    <a:pt x="649" y="1889"/>
                  </a:cubicBezTo>
                  <a:cubicBezTo>
                    <a:pt x="965" y="1889"/>
                    <a:pt x="1352" y="1768"/>
                    <a:pt x="1680" y="1492"/>
                  </a:cubicBezTo>
                  <a:cubicBezTo>
                    <a:pt x="2331" y="990"/>
                    <a:pt x="2457" y="88"/>
                    <a:pt x="2457" y="88"/>
                  </a:cubicBezTo>
                  <a:cubicBezTo>
                    <a:pt x="2457" y="88"/>
                    <a:pt x="2178" y="0"/>
                    <a:pt x="18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1" name="Google Shape;31551;p57"/>
            <p:cNvSpPr/>
            <p:nvPr/>
          </p:nvSpPr>
          <p:spPr>
            <a:xfrm>
              <a:off x="4463175" y="3264275"/>
              <a:ext cx="68325" cy="39700"/>
            </a:xfrm>
            <a:custGeom>
              <a:avLst/>
              <a:gdLst/>
              <a:ahLst/>
              <a:cxnLst/>
              <a:rect l="l" t="t" r="r" b="b"/>
              <a:pathLst>
                <a:path w="2733" h="1588" extrusionOk="0">
                  <a:moveTo>
                    <a:pt x="1767" y="1"/>
                  </a:moveTo>
                  <a:cubicBezTo>
                    <a:pt x="1589" y="1"/>
                    <a:pt x="1398" y="26"/>
                    <a:pt x="1204" y="82"/>
                  </a:cubicBezTo>
                  <a:cubicBezTo>
                    <a:pt x="427" y="333"/>
                    <a:pt x="1" y="1160"/>
                    <a:pt x="1" y="1160"/>
                  </a:cubicBezTo>
                  <a:cubicBezTo>
                    <a:pt x="1" y="1160"/>
                    <a:pt x="564" y="1587"/>
                    <a:pt x="1263" y="1587"/>
                  </a:cubicBezTo>
                  <a:cubicBezTo>
                    <a:pt x="1358" y="1587"/>
                    <a:pt x="1456" y="1579"/>
                    <a:pt x="1555" y="1561"/>
                  </a:cubicBezTo>
                  <a:cubicBezTo>
                    <a:pt x="2156" y="1436"/>
                    <a:pt x="2633" y="1085"/>
                    <a:pt x="2733" y="759"/>
                  </a:cubicBezTo>
                  <a:cubicBezTo>
                    <a:pt x="2572" y="695"/>
                    <a:pt x="2374" y="676"/>
                    <a:pt x="2200" y="676"/>
                  </a:cubicBezTo>
                  <a:cubicBezTo>
                    <a:pt x="1969" y="676"/>
                    <a:pt x="1780" y="709"/>
                    <a:pt x="1780" y="709"/>
                  </a:cubicBezTo>
                  <a:cubicBezTo>
                    <a:pt x="1780" y="709"/>
                    <a:pt x="2382" y="559"/>
                    <a:pt x="2633" y="283"/>
                  </a:cubicBezTo>
                  <a:cubicBezTo>
                    <a:pt x="2463" y="113"/>
                    <a:pt x="2143" y="1"/>
                    <a:pt x="1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2" name="Google Shape;31552;p57"/>
            <p:cNvSpPr/>
            <p:nvPr/>
          </p:nvSpPr>
          <p:spPr>
            <a:xfrm>
              <a:off x="4445650" y="3259425"/>
              <a:ext cx="21950" cy="31350"/>
            </a:xfrm>
            <a:custGeom>
              <a:avLst/>
              <a:gdLst/>
              <a:ahLst/>
              <a:cxnLst/>
              <a:rect l="l" t="t" r="r" b="b"/>
              <a:pathLst>
                <a:path w="878" h="1254" extrusionOk="0">
                  <a:moveTo>
                    <a:pt x="351" y="1"/>
                  </a:moveTo>
                  <a:lnTo>
                    <a:pt x="351" y="1"/>
                  </a:lnTo>
                  <a:cubicBezTo>
                    <a:pt x="301" y="201"/>
                    <a:pt x="376" y="452"/>
                    <a:pt x="376" y="452"/>
                  </a:cubicBezTo>
                  <a:cubicBezTo>
                    <a:pt x="376" y="452"/>
                    <a:pt x="276" y="176"/>
                    <a:pt x="151" y="76"/>
                  </a:cubicBezTo>
                  <a:cubicBezTo>
                    <a:pt x="50" y="201"/>
                    <a:pt x="0" y="477"/>
                    <a:pt x="126" y="753"/>
                  </a:cubicBezTo>
                  <a:cubicBezTo>
                    <a:pt x="251" y="1078"/>
                    <a:pt x="652" y="1254"/>
                    <a:pt x="652" y="1254"/>
                  </a:cubicBezTo>
                  <a:cubicBezTo>
                    <a:pt x="652" y="1254"/>
                    <a:pt x="877" y="903"/>
                    <a:pt x="777" y="527"/>
                  </a:cubicBezTo>
                  <a:cubicBezTo>
                    <a:pt x="702" y="251"/>
                    <a:pt x="527" y="51"/>
                    <a:pt x="3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3" name="Google Shape;31553;p57"/>
            <p:cNvSpPr/>
            <p:nvPr/>
          </p:nvSpPr>
          <p:spPr>
            <a:xfrm>
              <a:off x="4429975" y="3281250"/>
              <a:ext cx="31975" cy="17725"/>
            </a:xfrm>
            <a:custGeom>
              <a:avLst/>
              <a:gdLst/>
              <a:ahLst/>
              <a:cxnLst/>
              <a:rect l="l" t="t" r="r" b="b"/>
              <a:pathLst>
                <a:path w="1279" h="709" extrusionOk="0">
                  <a:moveTo>
                    <a:pt x="453" y="0"/>
                  </a:moveTo>
                  <a:cubicBezTo>
                    <a:pt x="263" y="0"/>
                    <a:pt x="98" y="65"/>
                    <a:pt x="26" y="155"/>
                  </a:cubicBezTo>
                  <a:cubicBezTo>
                    <a:pt x="176" y="281"/>
                    <a:pt x="427" y="331"/>
                    <a:pt x="427" y="331"/>
                  </a:cubicBezTo>
                  <a:cubicBezTo>
                    <a:pt x="427" y="331"/>
                    <a:pt x="383" y="327"/>
                    <a:pt x="320" y="327"/>
                  </a:cubicBezTo>
                  <a:cubicBezTo>
                    <a:pt x="226" y="327"/>
                    <a:pt x="91" y="336"/>
                    <a:pt x="1" y="381"/>
                  </a:cubicBezTo>
                  <a:cubicBezTo>
                    <a:pt x="76" y="531"/>
                    <a:pt x="301" y="682"/>
                    <a:pt x="577" y="707"/>
                  </a:cubicBezTo>
                  <a:cubicBezTo>
                    <a:pt x="593" y="708"/>
                    <a:pt x="610" y="708"/>
                    <a:pt x="626" y="708"/>
                  </a:cubicBezTo>
                  <a:cubicBezTo>
                    <a:pt x="981" y="708"/>
                    <a:pt x="1279" y="456"/>
                    <a:pt x="1279" y="456"/>
                  </a:cubicBezTo>
                  <a:cubicBezTo>
                    <a:pt x="1279" y="456"/>
                    <a:pt x="1053" y="80"/>
                    <a:pt x="677" y="30"/>
                  </a:cubicBezTo>
                  <a:cubicBezTo>
                    <a:pt x="601" y="9"/>
                    <a:pt x="526" y="0"/>
                    <a:pt x="45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4" name="Google Shape;31554;p57"/>
            <p:cNvSpPr/>
            <p:nvPr/>
          </p:nvSpPr>
          <p:spPr>
            <a:xfrm>
              <a:off x="4463175" y="3290750"/>
              <a:ext cx="26975" cy="22175"/>
            </a:xfrm>
            <a:custGeom>
              <a:avLst/>
              <a:gdLst/>
              <a:ahLst/>
              <a:cxnLst/>
              <a:rect l="l" t="t" r="r" b="b"/>
              <a:pathLst>
                <a:path w="1079" h="887" extrusionOk="0">
                  <a:moveTo>
                    <a:pt x="242" y="1"/>
                  </a:moveTo>
                  <a:cubicBezTo>
                    <a:pt x="101" y="1"/>
                    <a:pt x="1" y="26"/>
                    <a:pt x="1" y="26"/>
                  </a:cubicBezTo>
                  <a:cubicBezTo>
                    <a:pt x="1" y="26"/>
                    <a:pt x="1" y="452"/>
                    <a:pt x="302" y="678"/>
                  </a:cubicBezTo>
                  <a:cubicBezTo>
                    <a:pt x="462" y="820"/>
                    <a:pt x="647" y="886"/>
                    <a:pt x="794" y="886"/>
                  </a:cubicBezTo>
                  <a:cubicBezTo>
                    <a:pt x="855" y="886"/>
                    <a:pt x="910" y="875"/>
                    <a:pt x="953" y="853"/>
                  </a:cubicBezTo>
                  <a:cubicBezTo>
                    <a:pt x="878" y="678"/>
                    <a:pt x="678" y="527"/>
                    <a:pt x="678" y="527"/>
                  </a:cubicBezTo>
                  <a:lnTo>
                    <a:pt x="678" y="527"/>
                  </a:lnTo>
                  <a:cubicBezTo>
                    <a:pt x="678" y="527"/>
                    <a:pt x="903" y="678"/>
                    <a:pt x="1079" y="678"/>
                  </a:cubicBezTo>
                  <a:cubicBezTo>
                    <a:pt x="1079" y="527"/>
                    <a:pt x="953" y="277"/>
                    <a:pt x="728" y="126"/>
                  </a:cubicBezTo>
                  <a:cubicBezTo>
                    <a:pt x="565" y="26"/>
                    <a:pt x="383" y="1"/>
                    <a:pt x="24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5" name="Google Shape;31555;p57"/>
            <p:cNvSpPr/>
            <p:nvPr/>
          </p:nvSpPr>
          <p:spPr>
            <a:xfrm>
              <a:off x="4445025" y="3291375"/>
              <a:ext cx="21950" cy="30750"/>
            </a:xfrm>
            <a:custGeom>
              <a:avLst/>
              <a:gdLst/>
              <a:ahLst/>
              <a:cxnLst/>
              <a:rect l="l" t="t" r="r" b="b"/>
              <a:pathLst>
                <a:path w="878" h="1230" extrusionOk="0">
                  <a:moveTo>
                    <a:pt x="702" y="1"/>
                  </a:moveTo>
                  <a:cubicBezTo>
                    <a:pt x="702" y="1"/>
                    <a:pt x="301" y="126"/>
                    <a:pt x="125" y="477"/>
                  </a:cubicBezTo>
                  <a:cubicBezTo>
                    <a:pt x="0" y="728"/>
                    <a:pt x="0" y="1004"/>
                    <a:pt x="100" y="1129"/>
                  </a:cubicBezTo>
                  <a:cubicBezTo>
                    <a:pt x="251" y="1029"/>
                    <a:pt x="376" y="778"/>
                    <a:pt x="376" y="778"/>
                  </a:cubicBezTo>
                  <a:lnTo>
                    <a:pt x="376" y="778"/>
                  </a:lnTo>
                  <a:cubicBezTo>
                    <a:pt x="376" y="778"/>
                    <a:pt x="276" y="1054"/>
                    <a:pt x="301" y="1229"/>
                  </a:cubicBezTo>
                  <a:cubicBezTo>
                    <a:pt x="451" y="1204"/>
                    <a:pt x="677" y="1029"/>
                    <a:pt x="752" y="753"/>
                  </a:cubicBezTo>
                  <a:cubicBezTo>
                    <a:pt x="877" y="402"/>
                    <a:pt x="702" y="1"/>
                    <a:pt x="70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6" name="Google Shape;31556;p57"/>
            <p:cNvSpPr/>
            <p:nvPr/>
          </p:nvSpPr>
          <p:spPr>
            <a:xfrm>
              <a:off x="4462550" y="3266825"/>
              <a:ext cx="25725" cy="25225"/>
            </a:xfrm>
            <a:custGeom>
              <a:avLst/>
              <a:gdLst/>
              <a:ahLst/>
              <a:cxnLst/>
              <a:rect l="l" t="t" r="r" b="b"/>
              <a:pathLst>
                <a:path w="1029" h="1009" extrusionOk="0">
                  <a:moveTo>
                    <a:pt x="769" y="1"/>
                  </a:moveTo>
                  <a:cubicBezTo>
                    <a:pt x="618" y="1"/>
                    <a:pt x="406" y="83"/>
                    <a:pt x="252" y="281"/>
                  </a:cubicBezTo>
                  <a:cubicBezTo>
                    <a:pt x="1" y="582"/>
                    <a:pt x="51" y="1008"/>
                    <a:pt x="51" y="1008"/>
                  </a:cubicBezTo>
                  <a:cubicBezTo>
                    <a:pt x="51" y="1008"/>
                    <a:pt x="61" y="1009"/>
                    <a:pt x="79" y="1009"/>
                  </a:cubicBezTo>
                  <a:cubicBezTo>
                    <a:pt x="179" y="1009"/>
                    <a:pt x="520" y="991"/>
                    <a:pt x="753" y="757"/>
                  </a:cubicBezTo>
                  <a:cubicBezTo>
                    <a:pt x="953" y="557"/>
                    <a:pt x="1028" y="306"/>
                    <a:pt x="1003" y="156"/>
                  </a:cubicBezTo>
                  <a:lnTo>
                    <a:pt x="1003" y="156"/>
                  </a:lnTo>
                  <a:cubicBezTo>
                    <a:pt x="828" y="206"/>
                    <a:pt x="627" y="381"/>
                    <a:pt x="627" y="381"/>
                  </a:cubicBezTo>
                  <a:cubicBezTo>
                    <a:pt x="627" y="381"/>
                    <a:pt x="803" y="181"/>
                    <a:pt x="828" y="6"/>
                  </a:cubicBezTo>
                  <a:cubicBezTo>
                    <a:pt x="810" y="2"/>
                    <a:pt x="790" y="1"/>
                    <a:pt x="76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7" name="Google Shape;31557;p57"/>
            <p:cNvSpPr/>
            <p:nvPr/>
          </p:nvSpPr>
          <p:spPr>
            <a:xfrm>
              <a:off x="4462550" y="3266950"/>
              <a:ext cx="5050" cy="18200"/>
            </a:xfrm>
            <a:custGeom>
              <a:avLst/>
              <a:gdLst/>
              <a:ahLst/>
              <a:cxnLst/>
              <a:rect l="l" t="t" r="r" b="b"/>
              <a:pathLst>
                <a:path w="202" h="728" fill="none" extrusionOk="0">
                  <a:moveTo>
                    <a:pt x="201" y="1"/>
                  </a:moveTo>
                  <a:lnTo>
                    <a:pt x="1" y="7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8" name="Google Shape;31558;p57"/>
            <p:cNvSpPr/>
            <p:nvPr/>
          </p:nvSpPr>
          <p:spPr>
            <a:xfrm>
              <a:off x="4465700" y="326445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100" y="0"/>
                  </a:moveTo>
                  <a:cubicBezTo>
                    <a:pt x="75" y="0"/>
                    <a:pt x="25" y="0"/>
                    <a:pt x="25" y="50"/>
                  </a:cubicBezTo>
                  <a:cubicBezTo>
                    <a:pt x="0" y="75"/>
                    <a:pt x="25" y="101"/>
                    <a:pt x="50" y="126"/>
                  </a:cubicBezTo>
                  <a:cubicBezTo>
                    <a:pt x="75" y="126"/>
                    <a:pt x="126" y="126"/>
                    <a:pt x="126" y="75"/>
                  </a:cubicBezTo>
                  <a:cubicBezTo>
                    <a:pt x="151" y="50"/>
                    <a:pt x="126" y="25"/>
                    <a:pt x="10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9" name="Google Shape;31559;p57"/>
            <p:cNvSpPr/>
            <p:nvPr/>
          </p:nvSpPr>
          <p:spPr>
            <a:xfrm>
              <a:off x="4459425" y="326632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1" y="0"/>
                  </a:moveTo>
                  <a:lnTo>
                    <a:pt x="126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0" name="Google Shape;31560;p57"/>
            <p:cNvSpPr/>
            <p:nvPr/>
          </p:nvSpPr>
          <p:spPr>
            <a:xfrm>
              <a:off x="4457550" y="326382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1" y="0"/>
                  </a:moveTo>
                  <a:cubicBezTo>
                    <a:pt x="25" y="0"/>
                    <a:pt x="0" y="25"/>
                    <a:pt x="0" y="75"/>
                  </a:cubicBezTo>
                  <a:cubicBezTo>
                    <a:pt x="0" y="100"/>
                    <a:pt x="25" y="126"/>
                    <a:pt x="76" y="126"/>
                  </a:cubicBezTo>
                  <a:cubicBezTo>
                    <a:pt x="101" y="126"/>
                    <a:pt x="126" y="100"/>
                    <a:pt x="126" y="75"/>
                  </a:cubicBezTo>
                  <a:cubicBezTo>
                    <a:pt x="126" y="25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1" name="Google Shape;31561;p57"/>
            <p:cNvSpPr/>
            <p:nvPr/>
          </p:nvSpPr>
          <p:spPr>
            <a:xfrm>
              <a:off x="4462550" y="3270075"/>
              <a:ext cx="11950" cy="15075"/>
            </a:xfrm>
            <a:custGeom>
              <a:avLst/>
              <a:gdLst/>
              <a:ahLst/>
              <a:cxnLst/>
              <a:rect l="l" t="t" r="r" b="b"/>
              <a:pathLst>
                <a:path w="478" h="603" fill="none" extrusionOk="0">
                  <a:moveTo>
                    <a:pt x="477" y="1"/>
                  </a:moveTo>
                  <a:lnTo>
                    <a:pt x="1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2" name="Google Shape;31562;p57"/>
            <p:cNvSpPr/>
            <p:nvPr/>
          </p:nvSpPr>
          <p:spPr>
            <a:xfrm>
              <a:off x="4473200" y="3267950"/>
              <a:ext cx="3800" cy="3250"/>
            </a:xfrm>
            <a:custGeom>
              <a:avLst/>
              <a:gdLst/>
              <a:ahLst/>
              <a:cxnLst/>
              <a:rect l="l" t="t" r="r" b="b"/>
              <a:pathLst>
                <a:path w="152" h="130" extrusionOk="0">
                  <a:moveTo>
                    <a:pt x="79" y="0"/>
                  </a:moveTo>
                  <a:cubicBezTo>
                    <a:pt x="61" y="0"/>
                    <a:pt x="44" y="18"/>
                    <a:pt x="26" y="36"/>
                  </a:cubicBezTo>
                  <a:cubicBezTo>
                    <a:pt x="1" y="61"/>
                    <a:pt x="26" y="111"/>
                    <a:pt x="51" y="111"/>
                  </a:cubicBezTo>
                  <a:cubicBezTo>
                    <a:pt x="64" y="123"/>
                    <a:pt x="76" y="130"/>
                    <a:pt x="89" y="130"/>
                  </a:cubicBezTo>
                  <a:cubicBezTo>
                    <a:pt x="101" y="130"/>
                    <a:pt x="114" y="123"/>
                    <a:pt x="126" y="111"/>
                  </a:cubicBezTo>
                  <a:cubicBezTo>
                    <a:pt x="151" y="86"/>
                    <a:pt x="151" y="36"/>
                    <a:pt x="101" y="11"/>
                  </a:cubicBezTo>
                  <a:cubicBezTo>
                    <a:pt x="94" y="3"/>
                    <a:pt x="87" y="0"/>
                    <a:pt x="7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3" name="Google Shape;31563;p57"/>
            <p:cNvSpPr/>
            <p:nvPr/>
          </p:nvSpPr>
          <p:spPr>
            <a:xfrm>
              <a:off x="4463175" y="3290125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7" y="728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4" name="Google Shape;31564;p57"/>
            <p:cNvSpPr/>
            <p:nvPr/>
          </p:nvSpPr>
          <p:spPr>
            <a:xfrm>
              <a:off x="4466950" y="330705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76" y="1"/>
                  </a:moveTo>
                  <a:cubicBezTo>
                    <a:pt x="25" y="26"/>
                    <a:pt x="0" y="51"/>
                    <a:pt x="25" y="76"/>
                  </a:cubicBezTo>
                  <a:cubicBezTo>
                    <a:pt x="25" y="112"/>
                    <a:pt x="39" y="136"/>
                    <a:pt x="66" y="136"/>
                  </a:cubicBezTo>
                  <a:cubicBezTo>
                    <a:pt x="76" y="136"/>
                    <a:pt x="87" y="133"/>
                    <a:pt x="101" y="126"/>
                  </a:cubicBezTo>
                  <a:cubicBezTo>
                    <a:pt x="126" y="126"/>
                    <a:pt x="151" y="101"/>
                    <a:pt x="151" y="51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5" name="Google Shape;31565;p57"/>
            <p:cNvSpPr/>
            <p:nvPr/>
          </p:nvSpPr>
          <p:spPr>
            <a:xfrm>
              <a:off x="4463175" y="3290125"/>
              <a:ext cx="12575" cy="13825"/>
            </a:xfrm>
            <a:custGeom>
              <a:avLst/>
              <a:gdLst/>
              <a:ahLst/>
              <a:cxnLst/>
              <a:rect l="l" t="t" r="r" b="b"/>
              <a:pathLst>
                <a:path w="503" h="553" fill="none" extrusionOk="0">
                  <a:moveTo>
                    <a:pt x="502" y="55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6" name="Google Shape;31566;p57"/>
            <p:cNvSpPr/>
            <p:nvPr/>
          </p:nvSpPr>
          <p:spPr>
            <a:xfrm>
              <a:off x="4474475" y="3303025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72" y="1"/>
                  </a:moveTo>
                  <a:cubicBezTo>
                    <a:pt x="65" y="1"/>
                    <a:pt x="58" y="4"/>
                    <a:pt x="50" y="11"/>
                  </a:cubicBezTo>
                  <a:cubicBezTo>
                    <a:pt x="25" y="36"/>
                    <a:pt x="0" y="86"/>
                    <a:pt x="25" y="111"/>
                  </a:cubicBezTo>
                  <a:cubicBezTo>
                    <a:pt x="38" y="124"/>
                    <a:pt x="50" y="130"/>
                    <a:pt x="66" y="130"/>
                  </a:cubicBezTo>
                  <a:cubicBezTo>
                    <a:pt x="82" y="130"/>
                    <a:pt x="100" y="124"/>
                    <a:pt x="125" y="111"/>
                  </a:cubicBezTo>
                  <a:cubicBezTo>
                    <a:pt x="150" y="111"/>
                    <a:pt x="150" y="61"/>
                    <a:pt x="125" y="36"/>
                  </a:cubicBezTo>
                  <a:cubicBezTo>
                    <a:pt x="108" y="19"/>
                    <a:pt x="90" y="1"/>
                    <a:pt x="7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7" name="Google Shape;31567;p57"/>
            <p:cNvSpPr/>
            <p:nvPr/>
          </p:nvSpPr>
          <p:spPr>
            <a:xfrm>
              <a:off x="4460675" y="3290125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1" y="753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8" name="Google Shape;31568;p57"/>
            <p:cNvSpPr/>
            <p:nvPr/>
          </p:nvSpPr>
          <p:spPr>
            <a:xfrm>
              <a:off x="4458800" y="33083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1"/>
                  </a:moveTo>
                  <a:cubicBezTo>
                    <a:pt x="51" y="1"/>
                    <a:pt x="1" y="26"/>
                    <a:pt x="1" y="51"/>
                  </a:cubicBezTo>
                  <a:cubicBezTo>
                    <a:pt x="1" y="101"/>
                    <a:pt x="51" y="126"/>
                    <a:pt x="76" y="126"/>
                  </a:cubicBezTo>
                  <a:cubicBezTo>
                    <a:pt x="101" y="126"/>
                    <a:pt x="126" y="101"/>
                    <a:pt x="126" y="51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9" name="Google Shape;31569;p57"/>
            <p:cNvSpPr/>
            <p:nvPr/>
          </p:nvSpPr>
          <p:spPr>
            <a:xfrm>
              <a:off x="4463825" y="3286375"/>
              <a:ext cx="18800" cy="650"/>
            </a:xfrm>
            <a:custGeom>
              <a:avLst/>
              <a:gdLst/>
              <a:ahLst/>
              <a:cxnLst/>
              <a:rect l="l" t="t" r="r" b="b"/>
              <a:pathLst>
                <a:path w="752" h="26" fill="none" extrusionOk="0">
                  <a:moveTo>
                    <a:pt x="752" y="0"/>
                  </a:moveTo>
                  <a:lnTo>
                    <a:pt x="0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0" name="Google Shape;31570;p57"/>
            <p:cNvSpPr/>
            <p:nvPr/>
          </p:nvSpPr>
          <p:spPr>
            <a:xfrm>
              <a:off x="4481975" y="3284875"/>
              <a:ext cx="3175" cy="3400"/>
            </a:xfrm>
            <a:custGeom>
              <a:avLst/>
              <a:gdLst/>
              <a:ahLst/>
              <a:cxnLst/>
              <a:rect l="l" t="t" r="r" b="b"/>
              <a:pathLst>
                <a:path w="127" h="136" extrusionOk="0">
                  <a:moveTo>
                    <a:pt x="41" y="1"/>
                  </a:moveTo>
                  <a:cubicBezTo>
                    <a:pt x="14" y="1"/>
                    <a:pt x="1" y="24"/>
                    <a:pt x="1" y="60"/>
                  </a:cubicBezTo>
                  <a:cubicBezTo>
                    <a:pt x="1" y="86"/>
                    <a:pt x="26" y="136"/>
                    <a:pt x="51" y="136"/>
                  </a:cubicBezTo>
                  <a:cubicBezTo>
                    <a:pt x="101" y="136"/>
                    <a:pt x="126" y="111"/>
                    <a:pt x="126" y="60"/>
                  </a:cubicBezTo>
                  <a:cubicBezTo>
                    <a:pt x="126" y="35"/>
                    <a:pt x="101" y="10"/>
                    <a:pt x="76" y="10"/>
                  </a:cubicBezTo>
                  <a:cubicBezTo>
                    <a:pt x="63" y="4"/>
                    <a:pt x="51" y="1"/>
                    <a:pt x="4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1" name="Google Shape;31571;p57"/>
            <p:cNvSpPr/>
            <p:nvPr/>
          </p:nvSpPr>
          <p:spPr>
            <a:xfrm>
              <a:off x="4463825" y="3278225"/>
              <a:ext cx="16925" cy="8800"/>
            </a:xfrm>
            <a:custGeom>
              <a:avLst/>
              <a:gdLst/>
              <a:ahLst/>
              <a:cxnLst/>
              <a:rect l="l" t="t" r="r" b="b"/>
              <a:pathLst>
                <a:path w="677" h="352" fill="none" extrusionOk="0">
                  <a:moveTo>
                    <a:pt x="677" y="1"/>
                  </a:moveTo>
                  <a:lnTo>
                    <a:pt x="0" y="3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2" name="Google Shape;31572;p57"/>
            <p:cNvSpPr/>
            <p:nvPr/>
          </p:nvSpPr>
          <p:spPr>
            <a:xfrm>
              <a:off x="4479475" y="3276350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51" y="0"/>
                  </a:moveTo>
                  <a:cubicBezTo>
                    <a:pt x="26" y="26"/>
                    <a:pt x="1" y="51"/>
                    <a:pt x="26" y="101"/>
                  </a:cubicBezTo>
                  <a:cubicBezTo>
                    <a:pt x="26" y="118"/>
                    <a:pt x="51" y="136"/>
                    <a:pt x="74" y="136"/>
                  </a:cubicBezTo>
                  <a:cubicBezTo>
                    <a:pt x="84" y="136"/>
                    <a:pt x="94" y="133"/>
                    <a:pt x="101" y="126"/>
                  </a:cubicBezTo>
                  <a:cubicBezTo>
                    <a:pt x="126" y="126"/>
                    <a:pt x="151" y="76"/>
                    <a:pt x="151" y="51"/>
                  </a:cubicBezTo>
                  <a:cubicBezTo>
                    <a:pt x="126" y="26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3" name="Google Shape;31573;p57"/>
            <p:cNvSpPr/>
            <p:nvPr/>
          </p:nvSpPr>
          <p:spPr>
            <a:xfrm>
              <a:off x="4463825" y="3287000"/>
              <a:ext cx="17550" cy="7550"/>
            </a:xfrm>
            <a:custGeom>
              <a:avLst/>
              <a:gdLst/>
              <a:ahLst/>
              <a:cxnLst/>
              <a:rect l="l" t="t" r="r" b="b"/>
              <a:pathLst>
                <a:path w="702" h="302" fill="none" extrusionOk="0">
                  <a:moveTo>
                    <a:pt x="702" y="30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4" name="Google Shape;31574;p57"/>
            <p:cNvSpPr/>
            <p:nvPr/>
          </p:nvSpPr>
          <p:spPr>
            <a:xfrm>
              <a:off x="4480100" y="3293025"/>
              <a:ext cx="3800" cy="3400"/>
            </a:xfrm>
            <a:custGeom>
              <a:avLst/>
              <a:gdLst/>
              <a:ahLst/>
              <a:cxnLst/>
              <a:rect l="l" t="t" r="r" b="b"/>
              <a:pathLst>
                <a:path w="152" h="136" extrusionOk="0">
                  <a:moveTo>
                    <a:pt x="77" y="0"/>
                  </a:moveTo>
                  <a:cubicBezTo>
                    <a:pt x="53" y="0"/>
                    <a:pt x="26" y="24"/>
                    <a:pt x="26" y="60"/>
                  </a:cubicBezTo>
                  <a:cubicBezTo>
                    <a:pt x="1" y="85"/>
                    <a:pt x="26" y="110"/>
                    <a:pt x="76" y="135"/>
                  </a:cubicBezTo>
                  <a:cubicBezTo>
                    <a:pt x="101" y="135"/>
                    <a:pt x="126" y="110"/>
                    <a:pt x="151" y="85"/>
                  </a:cubicBezTo>
                  <a:cubicBezTo>
                    <a:pt x="151" y="60"/>
                    <a:pt x="126" y="10"/>
                    <a:pt x="101" y="10"/>
                  </a:cubicBezTo>
                  <a:cubicBezTo>
                    <a:pt x="94" y="3"/>
                    <a:pt x="86" y="0"/>
                    <a:pt x="7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5" name="Google Shape;31575;p57"/>
            <p:cNvSpPr/>
            <p:nvPr/>
          </p:nvSpPr>
          <p:spPr>
            <a:xfrm>
              <a:off x="4445025" y="3288250"/>
              <a:ext cx="15050" cy="11925"/>
            </a:xfrm>
            <a:custGeom>
              <a:avLst/>
              <a:gdLst/>
              <a:ahLst/>
              <a:cxnLst/>
              <a:rect l="l" t="t" r="r" b="b"/>
              <a:pathLst>
                <a:path w="602" h="477" fill="none" extrusionOk="0">
                  <a:moveTo>
                    <a:pt x="0" y="477"/>
                  </a:moveTo>
                  <a:lnTo>
                    <a:pt x="60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6" name="Google Shape;31576;p57"/>
            <p:cNvSpPr/>
            <p:nvPr/>
          </p:nvSpPr>
          <p:spPr>
            <a:xfrm>
              <a:off x="4442500" y="3299075"/>
              <a:ext cx="3800" cy="3450"/>
            </a:xfrm>
            <a:custGeom>
              <a:avLst/>
              <a:gdLst/>
              <a:ahLst/>
              <a:cxnLst/>
              <a:rect l="l" t="t" r="r" b="b"/>
              <a:pathLst>
                <a:path w="152" h="138" extrusionOk="0">
                  <a:moveTo>
                    <a:pt x="76" y="0"/>
                  </a:moveTo>
                  <a:cubicBezTo>
                    <a:pt x="57" y="0"/>
                    <a:pt x="38" y="6"/>
                    <a:pt x="26" y="19"/>
                  </a:cubicBezTo>
                  <a:cubicBezTo>
                    <a:pt x="1" y="44"/>
                    <a:pt x="1" y="94"/>
                    <a:pt x="26" y="119"/>
                  </a:cubicBezTo>
                  <a:cubicBezTo>
                    <a:pt x="38" y="132"/>
                    <a:pt x="57" y="138"/>
                    <a:pt x="76" y="138"/>
                  </a:cubicBezTo>
                  <a:cubicBezTo>
                    <a:pt x="95" y="138"/>
                    <a:pt x="114" y="132"/>
                    <a:pt x="126" y="119"/>
                  </a:cubicBezTo>
                  <a:cubicBezTo>
                    <a:pt x="151" y="94"/>
                    <a:pt x="151" y="44"/>
                    <a:pt x="126" y="19"/>
                  </a:cubicBezTo>
                  <a:cubicBezTo>
                    <a:pt x="114" y="6"/>
                    <a:pt x="95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7" name="Google Shape;31577;p57"/>
            <p:cNvSpPr/>
            <p:nvPr/>
          </p:nvSpPr>
          <p:spPr>
            <a:xfrm>
              <a:off x="4441250" y="3288250"/>
              <a:ext cx="18825" cy="4425"/>
            </a:xfrm>
            <a:custGeom>
              <a:avLst/>
              <a:gdLst/>
              <a:ahLst/>
              <a:cxnLst/>
              <a:rect l="l" t="t" r="r" b="b"/>
              <a:pathLst>
                <a:path w="753" h="177" fill="none" extrusionOk="0">
                  <a:moveTo>
                    <a:pt x="1" y="176"/>
                  </a:moveTo>
                  <a:lnTo>
                    <a:pt x="753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8" name="Google Shape;31578;p57"/>
            <p:cNvSpPr/>
            <p:nvPr/>
          </p:nvSpPr>
          <p:spPr>
            <a:xfrm>
              <a:off x="4438750" y="3291375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51" y="1"/>
                  </a:moveTo>
                  <a:cubicBezTo>
                    <a:pt x="26" y="26"/>
                    <a:pt x="1" y="51"/>
                    <a:pt x="26" y="76"/>
                  </a:cubicBezTo>
                  <a:cubicBezTo>
                    <a:pt x="26" y="126"/>
                    <a:pt x="76" y="126"/>
                    <a:pt x="101" y="126"/>
                  </a:cubicBezTo>
                  <a:cubicBezTo>
                    <a:pt x="126" y="101"/>
                    <a:pt x="151" y="76"/>
                    <a:pt x="151" y="51"/>
                  </a:cubicBezTo>
                  <a:cubicBezTo>
                    <a:pt x="126" y="1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9" name="Google Shape;31579;p57"/>
            <p:cNvSpPr/>
            <p:nvPr/>
          </p:nvSpPr>
          <p:spPr>
            <a:xfrm>
              <a:off x="4451275" y="3288875"/>
              <a:ext cx="8800" cy="16950"/>
            </a:xfrm>
            <a:custGeom>
              <a:avLst/>
              <a:gdLst/>
              <a:ahLst/>
              <a:cxnLst/>
              <a:rect l="l" t="t" r="r" b="b"/>
              <a:pathLst>
                <a:path w="352" h="678" fill="none" extrusionOk="0">
                  <a:moveTo>
                    <a:pt x="1" y="677"/>
                  </a:moveTo>
                  <a:lnTo>
                    <a:pt x="35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0" name="Google Shape;31580;p57"/>
            <p:cNvSpPr/>
            <p:nvPr/>
          </p:nvSpPr>
          <p:spPr>
            <a:xfrm>
              <a:off x="4448775" y="330455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126" y="0"/>
                  </a:moveTo>
                  <a:cubicBezTo>
                    <a:pt x="101" y="0"/>
                    <a:pt x="51" y="0"/>
                    <a:pt x="26" y="25"/>
                  </a:cubicBezTo>
                  <a:cubicBezTo>
                    <a:pt x="1" y="50"/>
                    <a:pt x="26" y="101"/>
                    <a:pt x="51" y="126"/>
                  </a:cubicBezTo>
                  <a:cubicBezTo>
                    <a:pt x="76" y="126"/>
                    <a:pt x="126" y="126"/>
                    <a:pt x="126" y="101"/>
                  </a:cubicBezTo>
                  <a:cubicBezTo>
                    <a:pt x="151" y="75"/>
                    <a:pt x="151" y="25"/>
                    <a:pt x="1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1" name="Google Shape;31581;p57"/>
            <p:cNvSpPr/>
            <p:nvPr/>
          </p:nvSpPr>
          <p:spPr>
            <a:xfrm>
              <a:off x="4443125" y="3276350"/>
              <a:ext cx="16325" cy="10050"/>
            </a:xfrm>
            <a:custGeom>
              <a:avLst/>
              <a:gdLst/>
              <a:ahLst/>
              <a:cxnLst/>
              <a:rect l="l" t="t" r="r" b="b"/>
              <a:pathLst>
                <a:path w="653" h="402" fill="none" extrusionOk="0">
                  <a:moveTo>
                    <a:pt x="1" y="0"/>
                  </a:moveTo>
                  <a:lnTo>
                    <a:pt x="653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2" name="Google Shape;31582;p57"/>
            <p:cNvSpPr/>
            <p:nvPr/>
          </p:nvSpPr>
          <p:spPr>
            <a:xfrm>
              <a:off x="4440625" y="3274475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101" y="0"/>
                  </a:moveTo>
                  <a:cubicBezTo>
                    <a:pt x="51" y="0"/>
                    <a:pt x="26" y="0"/>
                    <a:pt x="1" y="25"/>
                  </a:cubicBezTo>
                  <a:cubicBezTo>
                    <a:pt x="1" y="75"/>
                    <a:pt x="1" y="101"/>
                    <a:pt x="51" y="126"/>
                  </a:cubicBezTo>
                  <a:cubicBezTo>
                    <a:pt x="76" y="126"/>
                    <a:pt x="101" y="126"/>
                    <a:pt x="126" y="75"/>
                  </a:cubicBezTo>
                  <a:cubicBezTo>
                    <a:pt x="151" y="50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3" name="Google Shape;31583;p57"/>
            <p:cNvSpPr/>
            <p:nvPr/>
          </p:nvSpPr>
          <p:spPr>
            <a:xfrm>
              <a:off x="4448775" y="3270075"/>
              <a:ext cx="10675" cy="15700"/>
            </a:xfrm>
            <a:custGeom>
              <a:avLst/>
              <a:gdLst/>
              <a:ahLst/>
              <a:cxnLst/>
              <a:rect l="l" t="t" r="r" b="b"/>
              <a:pathLst>
                <a:path w="427" h="628" fill="none" extrusionOk="0">
                  <a:moveTo>
                    <a:pt x="1" y="1"/>
                  </a:moveTo>
                  <a:lnTo>
                    <a:pt x="427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4" name="Google Shape;31584;p57"/>
            <p:cNvSpPr/>
            <p:nvPr/>
          </p:nvSpPr>
          <p:spPr>
            <a:xfrm>
              <a:off x="4446275" y="3267950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53" y="0"/>
                  </a:moveTo>
                  <a:cubicBezTo>
                    <a:pt x="42" y="0"/>
                    <a:pt x="33" y="3"/>
                    <a:pt x="25" y="11"/>
                  </a:cubicBezTo>
                  <a:cubicBezTo>
                    <a:pt x="0" y="36"/>
                    <a:pt x="0" y="86"/>
                    <a:pt x="25" y="111"/>
                  </a:cubicBezTo>
                  <a:cubicBezTo>
                    <a:pt x="38" y="123"/>
                    <a:pt x="57" y="130"/>
                    <a:pt x="75" y="130"/>
                  </a:cubicBezTo>
                  <a:cubicBezTo>
                    <a:pt x="94" y="130"/>
                    <a:pt x="113" y="123"/>
                    <a:pt x="126" y="111"/>
                  </a:cubicBezTo>
                  <a:cubicBezTo>
                    <a:pt x="151" y="86"/>
                    <a:pt x="151" y="61"/>
                    <a:pt x="126" y="36"/>
                  </a:cubicBezTo>
                  <a:cubicBezTo>
                    <a:pt x="108" y="18"/>
                    <a:pt x="78" y="0"/>
                    <a:pt x="5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5" name="Google Shape;31585;p57"/>
            <p:cNvSpPr/>
            <p:nvPr/>
          </p:nvSpPr>
          <p:spPr>
            <a:xfrm>
              <a:off x="4440000" y="3283875"/>
              <a:ext cx="18825" cy="2525"/>
            </a:xfrm>
            <a:custGeom>
              <a:avLst/>
              <a:gdLst/>
              <a:ahLst/>
              <a:cxnLst/>
              <a:rect l="l" t="t" r="r" b="b"/>
              <a:pathLst>
                <a:path w="753" h="101" fill="none" extrusionOk="0">
                  <a:moveTo>
                    <a:pt x="1" y="0"/>
                  </a:moveTo>
                  <a:lnTo>
                    <a:pt x="753" y="10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6" name="Google Shape;31586;p57"/>
            <p:cNvSpPr/>
            <p:nvPr/>
          </p:nvSpPr>
          <p:spPr>
            <a:xfrm>
              <a:off x="4437500" y="328200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101" y="0"/>
                  </a:moveTo>
                  <a:cubicBezTo>
                    <a:pt x="51" y="0"/>
                    <a:pt x="25" y="25"/>
                    <a:pt x="25" y="50"/>
                  </a:cubicBezTo>
                  <a:cubicBezTo>
                    <a:pt x="0" y="100"/>
                    <a:pt x="25" y="125"/>
                    <a:pt x="51" y="125"/>
                  </a:cubicBezTo>
                  <a:cubicBezTo>
                    <a:pt x="64" y="132"/>
                    <a:pt x="76" y="135"/>
                    <a:pt x="86" y="135"/>
                  </a:cubicBezTo>
                  <a:cubicBezTo>
                    <a:pt x="114" y="135"/>
                    <a:pt x="132" y="112"/>
                    <a:pt x="151" y="75"/>
                  </a:cubicBezTo>
                  <a:cubicBezTo>
                    <a:pt x="151" y="50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7" name="Google Shape;31587;p57"/>
            <p:cNvSpPr/>
            <p:nvPr/>
          </p:nvSpPr>
          <p:spPr>
            <a:xfrm>
              <a:off x="4452525" y="3277600"/>
              <a:ext cx="20075" cy="17900"/>
            </a:xfrm>
            <a:custGeom>
              <a:avLst/>
              <a:gdLst/>
              <a:ahLst/>
              <a:cxnLst/>
              <a:rect l="l" t="t" r="r" b="b"/>
              <a:pathLst>
                <a:path w="803" h="716" extrusionOk="0">
                  <a:moveTo>
                    <a:pt x="391" y="0"/>
                  </a:moveTo>
                  <a:cubicBezTo>
                    <a:pt x="243" y="0"/>
                    <a:pt x="115" y="91"/>
                    <a:pt x="76" y="226"/>
                  </a:cubicBezTo>
                  <a:cubicBezTo>
                    <a:pt x="1" y="427"/>
                    <a:pt x="101" y="627"/>
                    <a:pt x="302" y="702"/>
                  </a:cubicBezTo>
                  <a:cubicBezTo>
                    <a:pt x="332" y="711"/>
                    <a:pt x="364" y="715"/>
                    <a:pt x="395" y="715"/>
                  </a:cubicBezTo>
                  <a:cubicBezTo>
                    <a:pt x="543" y="715"/>
                    <a:pt x="691" y="622"/>
                    <a:pt x="753" y="477"/>
                  </a:cubicBezTo>
                  <a:cubicBezTo>
                    <a:pt x="803" y="276"/>
                    <a:pt x="703" y="76"/>
                    <a:pt x="527" y="26"/>
                  </a:cubicBezTo>
                  <a:cubicBezTo>
                    <a:pt x="481" y="8"/>
                    <a:pt x="435" y="0"/>
                    <a:pt x="39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8" name="Google Shape;31588;p57"/>
            <p:cNvSpPr/>
            <p:nvPr/>
          </p:nvSpPr>
          <p:spPr>
            <a:xfrm>
              <a:off x="4484500" y="3422350"/>
              <a:ext cx="44500" cy="68300"/>
            </a:xfrm>
            <a:custGeom>
              <a:avLst/>
              <a:gdLst/>
              <a:ahLst/>
              <a:cxnLst/>
              <a:rect l="l" t="t" r="r" b="b"/>
              <a:pathLst>
                <a:path w="1780" h="2732" extrusionOk="0">
                  <a:moveTo>
                    <a:pt x="978" y="0"/>
                  </a:moveTo>
                  <a:lnTo>
                    <a:pt x="978" y="0"/>
                  </a:lnTo>
                  <a:cubicBezTo>
                    <a:pt x="627" y="100"/>
                    <a:pt x="251" y="551"/>
                    <a:pt x="150" y="1178"/>
                  </a:cubicBezTo>
                  <a:cubicBezTo>
                    <a:pt x="0" y="1980"/>
                    <a:pt x="501" y="2732"/>
                    <a:pt x="501" y="2732"/>
                  </a:cubicBezTo>
                  <a:cubicBezTo>
                    <a:pt x="501" y="2732"/>
                    <a:pt x="1353" y="2356"/>
                    <a:pt x="1604" y="1554"/>
                  </a:cubicBezTo>
                  <a:cubicBezTo>
                    <a:pt x="1780" y="953"/>
                    <a:pt x="1679" y="376"/>
                    <a:pt x="1429" y="125"/>
                  </a:cubicBezTo>
                  <a:cubicBezTo>
                    <a:pt x="1128" y="401"/>
                    <a:pt x="952" y="953"/>
                    <a:pt x="952" y="953"/>
                  </a:cubicBezTo>
                  <a:cubicBezTo>
                    <a:pt x="952" y="953"/>
                    <a:pt x="1103" y="351"/>
                    <a:pt x="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9" name="Google Shape;31589;p57"/>
            <p:cNvSpPr/>
            <p:nvPr/>
          </p:nvSpPr>
          <p:spPr>
            <a:xfrm>
              <a:off x="4436875" y="3443525"/>
              <a:ext cx="58300" cy="50800"/>
            </a:xfrm>
            <a:custGeom>
              <a:avLst/>
              <a:gdLst/>
              <a:ahLst/>
              <a:cxnLst/>
              <a:rect l="l" t="t" r="r" b="b"/>
              <a:pathLst>
                <a:path w="2332" h="2032" extrusionOk="0">
                  <a:moveTo>
                    <a:pt x="604" y="1"/>
                  </a:moveTo>
                  <a:cubicBezTo>
                    <a:pt x="522" y="1"/>
                    <a:pt x="445" y="11"/>
                    <a:pt x="376" y="30"/>
                  </a:cubicBezTo>
                  <a:cubicBezTo>
                    <a:pt x="502" y="406"/>
                    <a:pt x="903" y="832"/>
                    <a:pt x="903" y="832"/>
                  </a:cubicBezTo>
                  <a:cubicBezTo>
                    <a:pt x="903" y="832"/>
                    <a:pt x="426" y="431"/>
                    <a:pt x="76" y="381"/>
                  </a:cubicBezTo>
                  <a:lnTo>
                    <a:pt x="76" y="381"/>
                  </a:lnTo>
                  <a:cubicBezTo>
                    <a:pt x="0" y="732"/>
                    <a:pt x="251" y="1283"/>
                    <a:pt x="752" y="1659"/>
                  </a:cubicBezTo>
                  <a:cubicBezTo>
                    <a:pt x="1159" y="1973"/>
                    <a:pt x="1665" y="2031"/>
                    <a:pt x="1986" y="2031"/>
                  </a:cubicBezTo>
                  <a:cubicBezTo>
                    <a:pt x="2179" y="2031"/>
                    <a:pt x="2306" y="2010"/>
                    <a:pt x="2306" y="2010"/>
                  </a:cubicBezTo>
                  <a:cubicBezTo>
                    <a:pt x="2306" y="2010"/>
                    <a:pt x="2331" y="1083"/>
                    <a:pt x="1730" y="532"/>
                  </a:cubicBezTo>
                  <a:cubicBezTo>
                    <a:pt x="1367" y="169"/>
                    <a:pt x="940" y="1"/>
                    <a:pt x="6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0" name="Google Shape;31590;p57"/>
            <p:cNvSpPr/>
            <p:nvPr/>
          </p:nvSpPr>
          <p:spPr>
            <a:xfrm>
              <a:off x="4486375" y="3491900"/>
              <a:ext cx="48900" cy="65800"/>
            </a:xfrm>
            <a:custGeom>
              <a:avLst/>
              <a:gdLst/>
              <a:ahLst/>
              <a:cxnLst/>
              <a:rect l="l" t="t" r="r" b="b"/>
              <a:pathLst>
                <a:path w="1956" h="2632" extrusionOk="0">
                  <a:moveTo>
                    <a:pt x="426" y="0"/>
                  </a:moveTo>
                  <a:cubicBezTo>
                    <a:pt x="426" y="0"/>
                    <a:pt x="0" y="802"/>
                    <a:pt x="276" y="1604"/>
                  </a:cubicBezTo>
                  <a:cubicBezTo>
                    <a:pt x="502" y="2181"/>
                    <a:pt x="928" y="2582"/>
                    <a:pt x="1278" y="2632"/>
                  </a:cubicBezTo>
                  <a:cubicBezTo>
                    <a:pt x="1354" y="2231"/>
                    <a:pt x="1153" y="1680"/>
                    <a:pt x="1153" y="1679"/>
                  </a:cubicBezTo>
                  <a:lnTo>
                    <a:pt x="1153" y="1679"/>
                  </a:lnTo>
                  <a:cubicBezTo>
                    <a:pt x="1153" y="1680"/>
                    <a:pt x="1404" y="2256"/>
                    <a:pt x="1705" y="2456"/>
                  </a:cubicBezTo>
                  <a:cubicBezTo>
                    <a:pt x="1905" y="2155"/>
                    <a:pt x="1955" y="1579"/>
                    <a:pt x="1679" y="1003"/>
                  </a:cubicBezTo>
                  <a:cubicBezTo>
                    <a:pt x="1304" y="276"/>
                    <a:pt x="426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1" name="Google Shape;31591;p57"/>
            <p:cNvSpPr/>
            <p:nvPr/>
          </p:nvSpPr>
          <p:spPr>
            <a:xfrm>
              <a:off x="4436250" y="3491575"/>
              <a:ext cx="61425" cy="46850"/>
            </a:xfrm>
            <a:custGeom>
              <a:avLst/>
              <a:gdLst/>
              <a:ahLst/>
              <a:cxnLst/>
              <a:rect l="l" t="t" r="r" b="b"/>
              <a:pathLst>
                <a:path w="2457" h="1874" extrusionOk="0">
                  <a:moveTo>
                    <a:pt x="1793" y="1"/>
                  </a:moveTo>
                  <a:cubicBezTo>
                    <a:pt x="1502" y="1"/>
                    <a:pt x="1158" y="53"/>
                    <a:pt x="852" y="239"/>
                  </a:cubicBezTo>
                  <a:cubicBezTo>
                    <a:pt x="301" y="564"/>
                    <a:pt x="0" y="1041"/>
                    <a:pt x="0" y="1392"/>
                  </a:cubicBezTo>
                  <a:cubicBezTo>
                    <a:pt x="426" y="1392"/>
                    <a:pt x="927" y="1116"/>
                    <a:pt x="928" y="1116"/>
                  </a:cubicBezTo>
                  <a:lnTo>
                    <a:pt x="928" y="1116"/>
                  </a:lnTo>
                  <a:cubicBezTo>
                    <a:pt x="927" y="1116"/>
                    <a:pt x="401" y="1467"/>
                    <a:pt x="276" y="1818"/>
                  </a:cubicBezTo>
                  <a:cubicBezTo>
                    <a:pt x="371" y="1854"/>
                    <a:pt x="487" y="1874"/>
                    <a:pt x="616" y="1874"/>
                  </a:cubicBezTo>
                  <a:cubicBezTo>
                    <a:pt x="931" y="1874"/>
                    <a:pt x="1324" y="1758"/>
                    <a:pt x="1679" y="1492"/>
                  </a:cubicBezTo>
                  <a:cubicBezTo>
                    <a:pt x="2331" y="991"/>
                    <a:pt x="2456" y="88"/>
                    <a:pt x="2456" y="88"/>
                  </a:cubicBezTo>
                  <a:cubicBezTo>
                    <a:pt x="2456" y="88"/>
                    <a:pt x="2169" y="1"/>
                    <a:pt x="17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2" name="Google Shape;31592;p57"/>
            <p:cNvSpPr/>
            <p:nvPr/>
          </p:nvSpPr>
          <p:spPr>
            <a:xfrm>
              <a:off x="4498900" y="3466025"/>
              <a:ext cx="68950" cy="39700"/>
            </a:xfrm>
            <a:custGeom>
              <a:avLst/>
              <a:gdLst/>
              <a:ahLst/>
              <a:cxnLst/>
              <a:rect l="l" t="t" r="r" b="b"/>
              <a:pathLst>
                <a:path w="2758" h="1588" extrusionOk="0">
                  <a:moveTo>
                    <a:pt x="1767" y="1"/>
                  </a:moveTo>
                  <a:cubicBezTo>
                    <a:pt x="1588" y="1"/>
                    <a:pt x="1397" y="26"/>
                    <a:pt x="1204" y="83"/>
                  </a:cubicBezTo>
                  <a:cubicBezTo>
                    <a:pt x="427" y="333"/>
                    <a:pt x="1" y="1160"/>
                    <a:pt x="1" y="1160"/>
                  </a:cubicBezTo>
                  <a:cubicBezTo>
                    <a:pt x="1" y="1160"/>
                    <a:pt x="583" y="1587"/>
                    <a:pt x="1269" y="1587"/>
                  </a:cubicBezTo>
                  <a:cubicBezTo>
                    <a:pt x="1363" y="1587"/>
                    <a:pt x="1458" y="1579"/>
                    <a:pt x="1554" y="1561"/>
                  </a:cubicBezTo>
                  <a:cubicBezTo>
                    <a:pt x="2181" y="1436"/>
                    <a:pt x="2632" y="1085"/>
                    <a:pt x="2757" y="734"/>
                  </a:cubicBezTo>
                  <a:cubicBezTo>
                    <a:pt x="2613" y="686"/>
                    <a:pt x="2439" y="671"/>
                    <a:pt x="2279" y="671"/>
                  </a:cubicBezTo>
                  <a:cubicBezTo>
                    <a:pt x="2023" y="671"/>
                    <a:pt x="1805" y="709"/>
                    <a:pt x="1805" y="709"/>
                  </a:cubicBezTo>
                  <a:cubicBezTo>
                    <a:pt x="1805" y="709"/>
                    <a:pt x="2382" y="559"/>
                    <a:pt x="2657" y="283"/>
                  </a:cubicBezTo>
                  <a:cubicBezTo>
                    <a:pt x="2470" y="113"/>
                    <a:pt x="2145" y="1"/>
                    <a:pt x="1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3" name="Google Shape;31593;p57"/>
            <p:cNvSpPr/>
            <p:nvPr/>
          </p:nvSpPr>
          <p:spPr>
            <a:xfrm>
              <a:off x="4481975" y="3461200"/>
              <a:ext cx="21975" cy="31350"/>
            </a:xfrm>
            <a:custGeom>
              <a:avLst/>
              <a:gdLst/>
              <a:ahLst/>
              <a:cxnLst/>
              <a:rect l="l" t="t" r="r" b="b"/>
              <a:pathLst>
                <a:path w="879" h="1254" extrusionOk="0">
                  <a:moveTo>
                    <a:pt x="352" y="0"/>
                  </a:moveTo>
                  <a:cubicBezTo>
                    <a:pt x="302" y="175"/>
                    <a:pt x="377" y="451"/>
                    <a:pt x="377" y="451"/>
                  </a:cubicBezTo>
                  <a:cubicBezTo>
                    <a:pt x="377" y="451"/>
                    <a:pt x="277" y="175"/>
                    <a:pt x="151" y="75"/>
                  </a:cubicBezTo>
                  <a:cubicBezTo>
                    <a:pt x="26" y="201"/>
                    <a:pt x="1" y="476"/>
                    <a:pt x="101" y="727"/>
                  </a:cubicBezTo>
                  <a:cubicBezTo>
                    <a:pt x="251" y="1078"/>
                    <a:pt x="652" y="1253"/>
                    <a:pt x="652" y="1253"/>
                  </a:cubicBezTo>
                  <a:cubicBezTo>
                    <a:pt x="652" y="1253"/>
                    <a:pt x="878" y="877"/>
                    <a:pt x="778" y="526"/>
                  </a:cubicBezTo>
                  <a:cubicBezTo>
                    <a:pt x="678" y="251"/>
                    <a:pt x="502" y="50"/>
                    <a:pt x="35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4" name="Google Shape;31594;p57"/>
            <p:cNvSpPr/>
            <p:nvPr/>
          </p:nvSpPr>
          <p:spPr>
            <a:xfrm>
              <a:off x="4466325" y="3482725"/>
              <a:ext cx="31350" cy="18000"/>
            </a:xfrm>
            <a:custGeom>
              <a:avLst/>
              <a:gdLst/>
              <a:ahLst/>
              <a:cxnLst/>
              <a:rect l="l" t="t" r="r" b="b"/>
              <a:pathLst>
                <a:path w="1254" h="720" extrusionOk="0">
                  <a:moveTo>
                    <a:pt x="492" y="1"/>
                  </a:moveTo>
                  <a:cubicBezTo>
                    <a:pt x="276" y="1"/>
                    <a:pt x="104" y="68"/>
                    <a:pt x="25" y="167"/>
                  </a:cubicBezTo>
                  <a:cubicBezTo>
                    <a:pt x="176" y="292"/>
                    <a:pt x="426" y="342"/>
                    <a:pt x="426" y="342"/>
                  </a:cubicBezTo>
                  <a:cubicBezTo>
                    <a:pt x="426" y="342"/>
                    <a:pt x="382" y="338"/>
                    <a:pt x="320" y="338"/>
                  </a:cubicBezTo>
                  <a:cubicBezTo>
                    <a:pt x="226" y="338"/>
                    <a:pt x="91" y="347"/>
                    <a:pt x="0" y="392"/>
                  </a:cubicBezTo>
                  <a:cubicBezTo>
                    <a:pt x="50" y="543"/>
                    <a:pt x="276" y="693"/>
                    <a:pt x="577" y="718"/>
                  </a:cubicBezTo>
                  <a:cubicBezTo>
                    <a:pt x="593" y="719"/>
                    <a:pt x="609" y="720"/>
                    <a:pt x="625" y="720"/>
                  </a:cubicBezTo>
                  <a:cubicBezTo>
                    <a:pt x="978" y="720"/>
                    <a:pt x="1253" y="467"/>
                    <a:pt x="1253" y="467"/>
                  </a:cubicBezTo>
                  <a:cubicBezTo>
                    <a:pt x="1253" y="467"/>
                    <a:pt x="1053" y="91"/>
                    <a:pt x="677" y="16"/>
                  </a:cubicBezTo>
                  <a:cubicBezTo>
                    <a:pt x="613" y="5"/>
                    <a:pt x="551" y="1"/>
                    <a:pt x="49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5" name="Google Shape;31595;p57"/>
            <p:cNvSpPr/>
            <p:nvPr/>
          </p:nvSpPr>
          <p:spPr>
            <a:xfrm>
              <a:off x="4498900" y="3492525"/>
              <a:ext cx="27600" cy="21775"/>
            </a:xfrm>
            <a:custGeom>
              <a:avLst/>
              <a:gdLst/>
              <a:ahLst/>
              <a:cxnLst/>
              <a:rect l="l" t="t" r="r" b="b"/>
              <a:pathLst>
                <a:path w="1104" h="871" extrusionOk="0">
                  <a:moveTo>
                    <a:pt x="251" y="0"/>
                  </a:moveTo>
                  <a:cubicBezTo>
                    <a:pt x="107" y="0"/>
                    <a:pt x="1" y="25"/>
                    <a:pt x="1" y="25"/>
                  </a:cubicBezTo>
                  <a:cubicBezTo>
                    <a:pt x="1" y="25"/>
                    <a:pt x="26" y="451"/>
                    <a:pt x="326" y="677"/>
                  </a:cubicBezTo>
                  <a:cubicBezTo>
                    <a:pt x="497" y="810"/>
                    <a:pt x="682" y="871"/>
                    <a:pt x="828" y="871"/>
                  </a:cubicBezTo>
                  <a:cubicBezTo>
                    <a:pt x="874" y="871"/>
                    <a:pt x="916" y="864"/>
                    <a:pt x="953" y="852"/>
                  </a:cubicBezTo>
                  <a:cubicBezTo>
                    <a:pt x="903" y="677"/>
                    <a:pt x="677" y="502"/>
                    <a:pt x="677" y="501"/>
                  </a:cubicBezTo>
                  <a:lnTo>
                    <a:pt x="677" y="501"/>
                  </a:lnTo>
                  <a:cubicBezTo>
                    <a:pt x="677" y="502"/>
                    <a:pt x="928" y="677"/>
                    <a:pt x="1103" y="677"/>
                  </a:cubicBezTo>
                  <a:cubicBezTo>
                    <a:pt x="1103" y="526"/>
                    <a:pt x="978" y="276"/>
                    <a:pt x="727" y="125"/>
                  </a:cubicBezTo>
                  <a:cubicBezTo>
                    <a:pt x="577" y="25"/>
                    <a:pt x="395" y="0"/>
                    <a:pt x="2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6" name="Google Shape;31596;p57"/>
            <p:cNvSpPr/>
            <p:nvPr/>
          </p:nvSpPr>
          <p:spPr>
            <a:xfrm>
              <a:off x="4481350" y="3493150"/>
              <a:ext cx="21950" cy="30100"/>
            </a:xfrm>
            <a:custGeom>
              <a:avLst/>
              <a:gdLst/>
              <a:ahLst/>
              <a:cxnLst/>
              <a:rect l="l" t="t" r="r" b="b"/>
              <a:pathLst>
                <a:path w="878" h="1204" extrusionOk="0">
                  <a:moveTo>
                    <a:pt x="703" y="0"/>
                  </a:moveTo>
                  <a:cubicBezTo>
                    <a:pt x="703" y="0"/>
                    <a:pt x="302" y="126"/>
                    <a:pt x="126" y="451"/>
                  </a:cubicBezTo>
                  <a:cubicBezTo>
                    <a:pt x="1" y="727"/>
                    <a:pt x="1" y="978"/>
                    <a:pt x="76" y="1128"/>
                  </a:cubicBezTo>
                  <a:cubicBezTo>
                    <a:pt x="251" y="1028"/>
                    <a:pt x="376" y="779"/>
                    <a:pt x="377" y="777"/>
                  </a:cubicBezTo>
                  <a:lnTo>
                    <a:pt x="377" y="777"/>
                  </a:lnTo>
                  <a:cubicBezTo>
                    <a:pt x="376" y="779"/>
                    <a:pt x="252" y="1029"/>
                    <a:pt x="302" y="1203"/>
                  </a:cubicBezTo>
                  <a:cubicBezTo>
                    <a:pt x="452" y="1178"/>
                    <a:pt x="652" y="1003"/>
                    <a:pt x="753" y="727"/>
                  </a:cubicBezTo>
                  <a:cubicBezTo>
                    <a:pt x="878" y="376"/>
                    <a:pt x="703" y="0"/>
                    <a:pt x="70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7" name="Google Shape;31597;p57"/>
            <p:cNvSpPr/>
            <p:nvPr/>
          </p:nvSpPr>
          <p:spPr>
            <a:xfrm>
              <a:off x="4498900" y="3468400"/>
              <a:ext cx="25725" cy="24850"/>
            </a:xfrm>
            <a:custGeom>
              <a:avLst/>
              <a:gdLst/>
              <a:ahLst/>
              <a:cxnLst/>
              <a:rect l="l" t="t" r="r" b="b"/>
              <a:pathLst>
                <a:path w="1029" h="994" extrusionOk="0">
                  <a:moveTo>
                    <a:pt x="743" y="0"/>
                  </a:moveTo>
                  <a:cubicBezTo>
                    <a:pt x="594" y="0"/>
                    <a:pt x="393" y="101"/>
                    <a:pt x="226" y="288"/>
                  </a:cubicBezTo>
                  <a:cubicBezTo>
                    <a:pt x="1" y="589"/>
                    <a:pt x="26" y="990"/>
                    <a:pt x="26" y="990"/>
                  </a:cubicBezTo>
                  <a:cubicBezTo>
                    <a:pt x="26" y="990"/>
                    <a:pt x="56" y="994"/>
                    <a:pt x="106" y="994"/>
                  </a:cubicBezTo>
                  <a:cubicBezTo>
                    <a:pt x="242" y="994"/>
                    <a:pt x="525" y="967"/>
                    <a:pt x="727" y="765"/>
                  </a:cubicBezTo>
                  <a:cubicBezTo>
                    <a:pt x="928" y="564"/>
                    <a:pt x="1028" y="314"/>
                    <a:pt x="978" y="163"/>
                  </a:cubicBezTo>
                  <a:lnTo>
                    <a:pt x="978" y="163"/>
                  </a:lnTo>
                  <a:cubicBezTo>
                    <a:pt x="803" y="188"/>
                    <a:pt x="602" y="389"/>
                    <a:pt x="602" y="389"/>
                  </a:cubicBezTo>
                  <a:cubicBezTo>
                    <a:pt x="602" y="389"/>
                    <a:pt x="803" y="163"/>
                    <a:pt x="828" y="13"/>
                  </a:cubicBezTo>
                  <a:cubicBezTo>
                    <a:pt x="802" y="4"/>
                    <a:pt x="774" y="0"/>
                    <a:pt x="74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8" name="Google Shape;31598;p57"/>
            <p:cNvSpPr/>
            <p:nvPr/>
          </p:nvSpPr>
          <p:spPr>
            <a:xfrm>
              <a:off x="4498275" y="3468075"/>
              <a:ext cx="5025" cy="18825"/>
            </a:xfrm>
            <a:custGeom>
              <a:avLst/>
              <a:gdLst/>
              <a:ahLst/>
              <a:cxnLst/>
              <a:rect l="l" t="t" r="r" b="b"/>
              <a:pathLst>
                <a:path w="201" h="753" fill="none" extrusionOk="0">
                  <a:moveTo>
                    <a:pt x="201" y="1"/>
                  </a:moveTo>
                  <a:lnTo>
                    <a:pt x="0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9" name="Google Shape;31599;p57"/>
            <p:cNvSpPr/>
            <p:nvPr/>
          </p:nvSpPr>
          <p:spPr>
            <a:xfrm>
              <a:off x="4502025" y="3465950"/>
              <a:ext cx="3800" cy="3400"/>
            </a:xfrm>
            <a:custGeom>
              <a:avLst/>
              <a:gdLst/>
              <a:ahLst/>
              <a:cxnLst/>
              <a:rect l="l" t="t" r="r" b="b"/>
              <a:pathLst>
                <a:path w="152" h="136" extrusionOk="0">
                  <a:moveTo>
                    <a:pt x="63" y="0"/>
                  </a:moveTo>
                  <a:cubicBezTo>
                    <a:pt x="36" y="0"/>
                    <a:pt x="19" y="18"/>
                    <a:pt x="1" y="36"/>
                  </a:cubicBezTo>
                  <a:cubicBezTo>
                    <a:pt x="1" y="86"/>
                    <a:pt x="1" y="111"/>
                    <a:pt x="51" y="136"/>
                  </a:cubicBezTo>
                  <a:cubicBezTo>
                    <a:pt x="76" y="136"/>
                    <a:pt x="126" y="111"/>
                    <a:pt x="126" y="86"/>
                  </a:cubicBezTo>
                  <a:cubicBezTo>
                    <a:pt x="151" y="61"/>
                    <a:pt x="126" y="11"/>
                    <a:pt x="101" y="11"/>
                  </a:cubicBezTo>
                  <a:cubicBezTo>
                    <a:pt x="86" y="3"/>
                    <a:pt x="74" y="0"/>
                    <a:pt x="6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0" name="Google Shape;31600;p57"/>
            <p:cNvSpPr/>
            <p:nvPr/>
          </p:nvSpPr>
          <p:spPr>
            <a:xfrm>
              <a:off x="4495150" y="346807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1"/>
                  </a:moveTo>
                  <a:lnTo>
                    <a:pt x="125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1" name="Google Shape;31601;p57"/>
            <p:cNvSpPr/>
            <p:nvPr/>
          </p:nvSpPr>
          <p:spPr>
            <a:xfrm>
              <a:off x="4493250" y="3465575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76" y="0"/>
                  </a:moveTo>
                  <a:cubicBezTo>
                    <a:pt x="26" y="0"/>
                    <a:pt x="1" y="26"/>
                    <a:pt x="1" y="51"/>
                  </a:cubicBezTo>
                  <a:cubicBezTo>
                    <a:pt x="26" y="101"/>
                    <a:pt x="51" y="126"/>
                    <a:pt x="76" y="126"/>
                  </a:cubicBezTo>
                  <a:cubicBezTo>
                    <a:pt x="126" y="126"/>
                    <a:pt x="151" y="101"/>
                    <a:pt x="151" y="51"/>
                  </a:cubicBezTo>
                  <a:cubicBezTo>
                    <a:pt x="126" y="26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2" name="Google Shape;31602;p57"/>
            <p:cNvSpPr/>
            <p:nvPr/>
          </p:nvSpPr>
          <p:spPr>
            <a:xfrm>
              <a:off x="4498900" y="3471850"/>
              <a:ext cx="11925" cy="15050"/>
            </a:xfrm>
            <a:custGeom>
              <a:avLst/>
              <a:gdLst/>
              <a:ahLst/>
              <a:cxnLst/>
              <a:rect l="l" t="t" r="r" b="b"/>
              <a:pathLst>
                <a:path w="477" h="602" fill="none" extrusionOk="0">
                  <a:moveTo>
                    <a:pt x="477" y="0"/>
                  </a:moveTo>
                  <a:lnTo>
                    <a:pt x="1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3" name="Google Shape;31603;p57"/>
            <p:cNvSpPr/>
            <p:nvPr/>
          </p:nvSpPr>
          <p:spPr>
            <a:xfrm>
              <a:off x="4509550" y="3469700"/>
              <a:ext cx="3775" cy="3200"/>
            </a:xfrm>
            <a:custGeom>
              <a:avLst/>
              <a:gdLst/>
              <a:ahLst/>
              <a:cxnLst/>
              <a:rect l="l" t="t" r="r" b="b"/>
              <a:pathLst>
                <a:path w="151" h="128" extrusionOk="0">
                  <a:moveTo>
                    <a:pt x="74" y="1"/>
                  </a:moveTo>
                  <a:cubicBezTo>
                    <a:pt x="49" y="1"/>
                    <a:pt x="18" y="18"/>
                    <a:pt x="1" y="36"/>
                  </a:cubicBezTo>
                  <a:cubicBezTo>
                    <a:pt x="1" y="61"/>
                    <a:pt x="1" y="86"/>
                    <a:pt x="26" y="111"/>
                  </a:cubicBezTo>
                  <a:cubicBezTo>
                    <a:pt x="36" y="122"/>
                    <a:pt x="51" y="128"/>
                    <a:pt x="66" y="128"/>
                  </a:cubicBezTo>
                  <a:cubicBezTo>
                    <a:pt x="88" y="128"/>
                    <a:pt x="111" y="115"/>
                    <a:pt x="126" y="86"/>
                  </a:cubicBezTo>
                  <a:cubicBezTo>
                    <a:pt x="151" y="61"/>
                    <a:pt x="126" y="36"/>
                    <a:pt x="101" y="11"/>
                  </a:cubicBezTo>
                  <a:cubicBezTo>
                    <a:pt x="94" y="4"/>
                    <a:pt x="84" y="1"/>
                    <a:pt x="7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4" name="Google Shape;31604;p57"/>
            <p:cNvSpPr/>
            <p:nvPr/>
          </p:nvSpPr>
          <p:spPr>
            <a:xfrm>
              <a:off x="4499525" y="3491275"/>
              <a:ext cx="5050" cy="18175"/>
            </a:xfrm>
            <a:custGeom>
              <a:avLst/>
              <a:gdLst/>
              <a:ahLst/>
              <a:cxnLst/>
              <a:rect l="l" t="t" r="r" b="b"/>
              <a:pathLst>
                <a:path w="202" h="727" fill="none" extrusionOk="0">
                  <a:moveTo>
                    <a:pt x="201" y="72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5" name="Google Shape;31605;p57"/>
            <p:cNvSpPr/>
            <p:nvPr/>
          </p:nvSpPr>
          <p:spPr>
            <a:xfrm>
              <a:off x="4503275" y="350880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51" y="1"/>
                  </a:moveTo>
                  <a:cubicBezTo>
                    <a:pt x="26" y="1"/>
                    <a:pt x="1" y="51"/>
                    <a:pt x="1" y="76"/>
                  </a:cubicBezTo>
                  <a:cubicBezTo>
                    <a:pt x="1" y="101"/>
                    <a:pt x="51" y="126"/>
                    <a:pt x="76" y="126"/>
                  </a:cubicBezTo>
                  <a:cubicBezTo>
                    <a:pt x="126" y="126"/>
                    <a:pt x="126" y="101"/>
                    <a:pt x="126" y="51"/>
                  </a:cubicBezTo>
                  <a:cubicBezTo>
                    <a:pt x="126" y="26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6" name="Google Shape;31606;p57"/>
            <p:cNvSpPr/>
            <p:nvPr/>
          </p:nvSpPr>
          <p:spPr>
            <a:xfrm>
              <a:off x="4499525" y="3491900"/>
              <a:ext cx="12550" cy="13800"/>
            </a:xfrm>
            <a:custGeom>
              <a:avLst/>
              <a:gdLst/>
              <a:ahLst/>
              <a:cxnLst/>
              <a:rect l="l" t="t" r="r" b="b"/>
              <a:pathLst>
                <a:path w="502" h="552" fill="none" extrusionOk="0">
                  <a:moveTo>
                    <a:pt x="502" y="55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7" name="Google Shape;31607;p57"/>
            <p:cNvSpPr/>
            <p:nvPr/>
          </p:nvSpPr>
          <p:spPr>
            <a:xfrm>
              <a:off x="4510800" y="3504575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76" y="1"/>
                  </a:moveTo>
                  <a:cubicBezTo>
                    <a:pt x="57" y="1"/>
                    <a:pt x="38" y="7"/>
                    <a:pt x="26" y="19"/>
                  </a:cubicBezTo>
                  <a:cubicBezTo>
                    <a:pt x="1" y="44"/>
                    <a:pt x="1" y="70"/>
                    <a:pt x="26" y="95"/>
                  </a:cubicBezTo>
                  <a:cubicBezTo>
                    <a:pt x="26" y="124"/>
                    <a:pt x="43" y="136"/>
                    <a:pt x="62" y="136"/>
                  </a:cubicBezTo>
                  <a:cubicBezTo>
                    <a:pt x="76" y="136"/>
                    <a:pt x="91" y="130"/>
                    <a:pt x="101" y="120"/>
                  </a:cubicBezTo>
                  <a:cubicBezTo>
                    <a:pt x="126" y="95"/>
                    <a:pt x="151" y="70"/>
                    <a:pt x="126" y="19"/>
                  </a:cubicBezTo>
                  <a:cubicBezTo>
                    <a:pt x="114" y="7"/>
                    <a:pt x="95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8" name="Google Shape;31608;p57"/>
            <p:cNvSpPr/>
            <p:nvPr/>
          </p:nvSpPr>
          <p:spPr>
            <a:xfrm>
              <a:off x="4497025" y="3491900"/>
              <a:ext cx="1900" cy="18800"/>
            </a:xfrm>
            <a:custGeom>
              <a:avLst/>
              <a:gdLst/>
              <a:ahLst/>
              <a:cxnLst/>
              <a:rect l="l" t="t" r="r" b="b"/>
              <a:pathLst>
                <a:path w="76" h="752" fill="none" extrusionOk="0">
                  <a:moveTo>
                    <a:pt x="0" y="752"/>
                  </a:moveTo>
                  <a:lnTo>
                    <a:pt x="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9" name="Google Shape;31609;p57"/>
            <p:cNvSpPr/>
            <p:nvPr/>
          </p:nvSpPr>
          <p:spPr>
            <a:xfrm>
              <a:off x="4495150" y="3510050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75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76"/>
                    <a:pt x="25" y="126"/>
                    <a:pt x="75" y="126"/>
                  </a:cubicBezTo>
                  <a:cubicBezTo>
                    <a:pt x="100" y="126"/>
                    <a:pt x="125" y="76"/>
                    <a:pt x="125" y="51"/>
                  </a:cubicBezTo>
                  <a:cubicBezTo>
                    <a:pt x="125" y="26"/>
                    <a:pt x="100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0" name="Google Shape;31610;p57"/>
            <p:cNvSpPr/>
            <p:nvPr/>
          </p:nvSpPr>
          <p:spPr>
            <a:xfrm>
              <a:off x="4499525" y="3488125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778" y="1"/>
                  </a:moveTo>
                  <a:lnTo>
                    <a:pt x="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1" name="Google Shape;31611;p57"/>
            <p:cNvSpPr/>
            <p:nvPr/>
          </p:nvSpPr>
          <p:spPr>
            <a:xfrm>
              <a:off x="4517700" y="348625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76" y="1"/>
                  </a:moveTo>
                  <a:cubicBezTo>
                    <a:pt x="51" y="1"/>
                    <a:pt x="25" y="26"/>
                    <a:pt x="0" y="76"/>
                  </a:cubicBezTo>
                  <a:cubicBezTo>
                    <a:pt x="0" y="101"/>
                    <a:pt x="25" y="126"/>
                    <a:pt x="76" y="126"/>
                  </a:cubicBezTo>
                  <a:cubicBezTo>
                    <a:pt x="82" y="133"/>
                    <a:pt x="89" y="136"/>
                    <a:pt x="96" y="136"/>
                  </a:cubicBezTo>
                  <a:cubicBezTo>
                    <a:pt x="114" y="136"/>
                    <a:pt x="132" y="112"/>
                    <a:pt x="151" y="76"/>
                  </a:cubicBezTo>
                  <a:cubicBezTo>
                    <a:pt x="151" y="51"/>
                    <a:pt x="126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2" name="Google Shape;31612;p57"/>
            <p:cNvSpPr/>
            <p:nvPr/>
          </p:nvSpPr>
          <p:spPr>
            <a:xfrm>
              <a:off x="4500150" y="3479975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677" y="1"/>
                  </a:moveTo>
                  <a:lnTo>
                    <a:pt x="1" y="3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3" name="Google Shape;31613;p57"/>
            <p:cNvSpPr/>
            <p:nvPr/>
          </p:nvSpPr>
          <p:spPr>
            <a:xfrm>
              <a:off x="4515825" y="3478100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50" y="1"/>
                  </a:moveTo>
                  <a:cubicBezTo>
                    <a:pt x="25" y="26"/>
                    <a:pt x="0" y="51"/>
                    <a:pt x="0" y="76"/>
                  </a:cubicBezTo>
                  <a:cubicBezTo>
                    <a:pt x="25" y="126"/>
                    <a:pt x="50" y="126"/>
                    <a:pt x="100" y="126"/>
                  </a:cubicBezTo>
                  <a:cubicBezTo>
                    <a:pt x="126" y="101"/>
                    <a:pt x="151" y="76"/>
                    <a:pt x="126" y="51"/>
                  </a:cubicBezTo>
                  <a:cubicBezTo>
                    <a:pt x="126" y="1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4" name="Google Shape;31614;p57"/>
            <p:cNvSpPr/>
            <p:nvPr/>
          </p:nvSpPr>
          <p:spPr>
            <a:xfrm>
              <a:off x="4500150" y="3488750"/>
              <a:ext cx="17575" cy="7550"/>
            </a:xfrm>
            <a:custGeom>
              <a:avLst/>
              <a:gdLst/>
              <a:ahLst/>
              <a:cxnLst/>
              <a:rect l="l" t="t" r="r" b="b"/>
              <a:pathLst>
                <a:path w="703" h="302" fill="none" extrusionOk="0">
                  <a:moveTo>
                    <a:pt x="702" y="30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5" name="Google Shape;31615;p57"/>
            <p:cNvSpPr/>
            <p:nvPr/>
          </p:nvSpPr>
          <p:spPr>
            <a:xfrm>
              <a:off x="4516450" y="3494775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62" y="0"/>
                  </a:moveTo>
                  <a:cubicBezTo>
                    <a:pt x="36" y="0"/>
                    <a:pt x="18" y="18"/>
                    <a:pt x="0" y="35"/>
                  </a:cubicBezTo>
                  <a:cubicBezTo>
                    <a:pt x="0" y="86"/>
                    <a:pt x="25" y="111"/>
                    <a:pt x="50" y="111"/>
                  </a:cubicBezTo>
                  <a:cubicBezTo>
                    <a:pt x="65" y="118"/>
                    <a:pt x="78" y="121"/>
                    <a:pt x="88" y="121"/>
                  </a:cubicBezTo>
                  <a:cubicBezTo>
                    <a:pt x="113" y="121"/>
                    <a:pt x="126" y="103"/>
                    <a:pt x="126" y="86"/>
                  </a:cubicBezTo>
                  <a:cubicBezTo>
                    <a:pt x="151" y="35"/>
                    <a:pt x="126" y="10"/>
                    <a:pt x="101" y="10"/>
                  </a:cubicBezTo>
                  <a:cubicBezTo>
                    <a:pt x="86" y="3"/>
                    <a:pt x="73" y="0"/>
                    <a:pt x="6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6" name="Google Shape;31616;p57"/>
            <p:cNvSpPr/>
            <p:nvPr/>
          </p:nvSpPr>
          <p:spPr>
            <a:xfrm>
              <a:off x="4481350" y="3490000"/>
              <a:ext cx="15075" cy="11950"/>
            </a:xfrm>
            <a:custGeom>
              <a:avLst/>
              <a:gdLst/>
              <a:ahLst/>
              <a:cxnLst/>
              <a:rect l="l" t="t" r="r" b="b"/>
              <a:pathLst>
                <a:path w="603" h="478" fill="none" extrusionOk="0">
                  <a:moveTo>
                    <a:pt x="1" y="477"/>
                  </a:moveTo>
                  <a:lnTo>
                    <a:pt x="60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7" name="Google Shape;31617;p57"/>
            <p:cNvSpPr/>
            <p:nvPr/>
          </p:nvSpPr>
          <p:spPr>
            <a:xfrm>
              <a:off x="4478850" y="3500825"/>
              <a:ext cx="3775" cy="2825"/>
            </a:xfrm>
            <a:custGeom>
              <a:avLst/>
              <a:gdLst/>
              <a:ahLst/>
              <a:cxnLst/>
              <a:rect l="l" t="t" r="r" b="b"/>
              <a:pathLst>
                <a:path w="151" h="113" extrusionOk="0">
                  <a:moveTo>
                    <a:pt x="76" y="0"/>
                  </a:moveTo>
                  <a:cubicBezTo>
                    <a:pt x="57" y="0"/>
                    <a:pt x="38" y="6"/>
                    <a:pt x="26" y="19"/>
                  </a:cubicBezTo>
                  <a:cubicBezTo>
                    <a:pt x="1" y="44"/>
                    <a:pt x="1" y="69"/>
                    <a:pt x="26" y="94"/>
                  </a:cubicBezTo>
                  <a:cubicBezTo>
                    <a:pt x="38" y="107"/>
                    <a:pt x="57" y="113"/>
                    <a:pt x="76" y="113"/>
                  </a:cubicBezTo>
                  <a:cubicBezTo>
                    <a:pt x="95" y="113"/>
                    <a:pt x="113" y="107"/>
                    <a:pt x="126" y="94"/>
                  </a:cubicBezTo>
                  <a:cubicBezTo>
                    <a:pt x="151" y="69"/>
                    <a:pt x="151" y="44"/>
                    <a:pt x="126" y="19"/>
                  </a:cubicBezTo>
                  <a:cubicBezTo>
                    <a:pt x="113" y="6"/>
                    <a:pt x="95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8" name="Google Shape;31618;p57"/>
            <p:cNvSpPr/>
            <p:nvPr/>
          </p:nvSpPr>
          <p:spPr>
            <a:xfrm>
              <a:off x="4477600" y="3490000"/>
              <a:ext cx="18200" cy="4425"/>
            </a:xfrm>
            <a:custGeom>
              <a:avLst/>
              <a:gdLst/>
              <a:ahLst/>
              <a:cxnLst/>
              <a:rect l="l" t="t" r="r" b="b"/>
              <a:pathLst>
                <a:path w="728" h="177" fill="none" extrusionOk="0">
                  <a:moveTo>
                    <a:pt x="0" y="176"/>
                  </a:moveTo>
                  <a:lnTo>
                    <a:pt x="72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9" name="Google Shape;31619;p57"/>
            <p:cNvSpPr/>
            <p:nvPr/>
          </p:nvSpPr>
          <p:spPr>
            <a:xfrm>
              <a:off x="4475100" y="349287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77" y="1"/>
                  </a:moveTo>
                  <a:cubicBezTo>
                    <a:pt x="67" y="1"/>
                    <a:pt x="58" y="4"/>
                    <a:pt x="50" y="11"/>
                  </a:cubicBezTo>
                  <a:cubicBezTo>
                    <a:pt x="0" y="11"/>
                    <a:pt x="0" y="61"/>
                    <a:pt x="0" y="86"/>
                  </a:cubicBezTo>
                  <a:cubicBezTo>
                    <a:pt x="25" y="111"/>
                    <a:pt x="50" y="137"/>
                    <a:pt x="100" y="137"/>
                  </a:cubicBezTo>
                  <a:cubicBezTo>
                    <a:pt x="125" y="111"/>
                    <a:pt x="151" y="86"/>
                    <a:pt x="125" y="36"/>
                  </a:cubicBezTo>
                  <a:cubicBezTo>
                    <a:pt x="125" y="19"/>
                    <a:pt x="100" y="1"/>
                    <a:pt x="7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0" name="Google Shape;31620;p57"/>
            <p:cNvSpPr/>
            <p:nvPr/>
          </p:nvSpPr>
          <p:spPr>
            <a:xfrm>
              <a:off x="4487000" y="3490000"/>
              <a:ext cx="9425" cy="16950"/>
            </a:xfrm>
            <a:custGeom>
              <a:avLst/>
              <a:gdLst/>
              <a:ahLst/>
              <a:cxnLst/>
              <a:rect l="l" t="t" r="r" b="b"/>
              <a:pathLst>
                <a:path w="377" h="678" fill="none" extrusionOk="0">
                  <a:moveTo>
                    <a:pt x="0" y="678"/>
                  </a:moveTo>
                  <a:lnTo>
                    <a:pt x="3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1" name="Google Shape;31621;p57"/>
            <p:cNvSpPr/>
            <p:nvPr/>
          </p:nvSpPr>
          <p:spPr>
            <a:xfrm>
              <a:off x="4485125" y="3506050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78" y="0"/>
                  </a:moveTo>
                  <a:cubicBezTo>
                    <a:pt x="61" y="0"/>
                    <a:pt x="43" y="18"/>
                    <a:pt x="25" y="36"/>
                  </a:cubicBezTo>
                  <a:cubicBezTo>
                    <a:pt x="0" y="61"/>
                    <a:pt x="0" y="111"/>
                    <a:pt x="25" y="111"/>
                  </a:cubicBezTo>
                  <a:cubicBezTo>
                    <a:pt x="50" y="123"/>
                    <a:pt x="69" y="130"/>
                    <a:pt x="85" y="130"/>
                  </a:cubicBezTo>
                  <a:cubicBezTo>
                    <a:pt x="100" y="130"/>
                    <a:pt x="113" y="123"/>
                    <a:pt x="125" y="111"/>
                  </a:cubicBezTo>
                  <a:cubicBezTo>
                    <a:pt x="151" y="86"/>
                    <a:pt x="151" y="36"/>
                    <a:pt x="100" y="11"/>
                  </a:cubicBezTo>
                  <a:cubicBezTo>
                    <a:pt x="93" y="3"/>
                    <a:pt x="86" y="0"/>
                    <a:pt x="7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2" name="Google Shape;31622;p57"/>
            <p:cNvSpPr/>
            <p:nvPr/>
          </p:nvSpPr>
          <p:spPr>
            <a:xfrm>
              <a:off x="4478850" y="3478100"/>
              <a:ext cx="16325" cy="9425"/>
            </a:xfrm>
            <a:custGeom>
              <a:avLst/>
              <a:gdLst/>
              <a:ahLst/>
              <a:cxnLst/>
              <a:rect l="l" t="t" r="r" b="b"/>
              <a:pathLst>
                <a:path w="653" h="377" fill="none" extrusionOk="0">
                  <a:moveTo>
                    <a:pt x="1" y="1"/>
                  </a:moveTo>
                  <a:lnTo>
                    <a:pt x="652" y="3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3" name="Google Shape;31623;p57"/>
            <p:cNvSpPr/>
            <p:nvPr/>
          </p:nvSpPr>
          <p:spPr>
            <a:xfrm>
              <a:off x="4476350" y="3475975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74" y="0"/>
                  </a:moveTo>
                  <a:cubicBezTo>
                    <a:pt x="50" y="0"/>
                    <a:pt x="25" y="18"/>
                    <a:pt x="25" y="36"/>
                  </a:cubicBezTo>
                  <a:cubicBezTo>
                    <a:pt x="0" y="61"/>
                    <a:pt x="25" y="111"/>
                    <a:pt x="50" y="111"/>
                  </a:cubicBezTo>
                  <a:cubicBezTo>
                    <a:pt x="65" y="118"/>
                    <a:pt x="78" y="121"/>
                    <a:pt x="89" y="121"/>
                  </a:cubicBezTo>
                  <a:cubicBezTo>
                    <a:pt x="115" y="121"/>
                    <a:pt x="133" y="103"/>
                    <a:pt x="151" y="86"/>
                  </a:cubicBezTo>
                  <a:cubicBezTo>
                    <a:pt x="151" y="61"/>
                    <a:pt x="151" y="11"/>
                    <a:pt x="101" y="11"/>
                  </a:cubicBezTo>
                  <a:cubicBezTo>
                    <a:pt x="93" y="3"/>
                    <a:pt x="84" y="0"/>
                    <a:pt x="7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4" name="Google Shape;31624;p57"/>
            <p:cNvSpPr/>
            <p:nvPr/>
          </p:nvSpPr>
          <p:spPr>
            <a:xfrm>
              <a:off x="4484500" y="3471850"/>
              <a:ext cx="10675" cy="15675"/>
            </a:xfrm>
            <a:custGeom>
              <a:avLst/>
              <a:gdLst/>
              <a:ahLst/>
              <a:cxnLst/>
              <a:rect l="l" t="t" r="r" b="b"/>
              <a:pathLst>
                <a:path w="427" h="627" fill="none" extrusionOk="0">
                  <a:moveTo>
                    <a:pt x="0" y="0"/>
                  </a:moveTo>
                  <a:lnTo>
                    <a:pt x="426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5" name="Google Shape;31625;p57"/>
            <p:cNvSpPr/>
            <p:nvPr/>
          </p:nvSpPr>
          <p:spPr>
            <a:xfrm>
              <a:off x="4482600" y="3469500"/>
              <a:ext cx="3175" cy="3450"/>
            </a:xfrm>
            <a:custGeom>
              <a:avLst/>
              <a:gdLst/>
              <a:ahLst/>
              <a:cxnLst/>
              <a:rect l="l" t="t" r="r" b="b"/>
              <a:pathLst>
                <a:path w="127" h="138" extrusionOk="0">
                  <a:moveTo>
                    <a:pt x="73" y="0"/>
                  </a:moveTo>
                  <a:cubicBezTo>
                    <a:pt x="57" y="0"/>
                    <a:pt x="39" y="6"/>
                    <a:pt x="26" y="19"/>
                  </a:cubicBezTo>
                  <a:cubicBezTo>
                    <a:pt x="1" y="44"/>
                    <a:pt x="1" y="94"/>
                    <a:pt x="26" y="119"/>
                  </a:cubicBezTo>
                  <a:cubicBezTo>
                    <a:pt x="39" y="132"/>
                    <a:pt x="51" y="138"/>
                    <a:pt x="64" y="138"/>
                  </a:cubicBezTo>
                  <a:cubicBezTo>
                    <a:pt x="76" y="138"/>
                    <a:pt x="89" y="132"/>
                    <a:pt x="101" y="119"/>
                  </a:cubicBezTo>
                  <a:cubicBezTo>
                    <a:pt x="126" y="94"/>
                    <a:pt x="126" y="44"/>
                    <a:pt x="101" y="19"/>
                  </a:cubicBezTo>
                  <a:cubicBezTo>
                    <a:pt x="101" y="6"/>
                    <a:pt x="89" y="0"/>
                    <a:pt x="7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6" name="Google Shape;31626;p57"/>
            <p:cNvSpPr/>
            <p:nvPr/>
          </p:nvSpPr>
          <p:spPr>
            <a:xfrm>
              <a:off x="4476350" y="3485625"/>
              <a:ext cx="18825" cy="1900"/>
            </a:xfrm>
            <a:custGeom>
              <a:avLst/>
              <a:gdLst/>
              <a:ahLst/>
              <a:cxnLst/>
              <a:rect l="l" t="t" r="r" b="b"/>
              <a:pathLst>
                <a:path w="753" h="76" fill="none" extrusionOk="0">
                  <a:moveTo>
                    <a:pt x="0" y="0"/>
                  </a:moveTo>
                  <a:lnTo>
                    <a:pt x="752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7" name="Google Shape;31627;p57"/>
            <p:cNvSpPr/>
            <p:nvPr/>
          </p:nvSpPr>
          <p:spPr>
            <a:xfrm>
              <a:off x="4473850" y="348375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5" y="0"/>
                  </a:moveTo>
                  <a:cubicBezTo>
                    <a:pt x="50" y="0"/>
                    <a:pt x="25" y="25"/>
                    <a:pt x="0" y="50"/>
                  </a:cubicBezTo>
                  <a:cubicBezTo>
                    <a:pt x="0" y="75"/>
                    <a:pt x="25" y="126"/>
                    <a:pt x="50" y="126"/>
                  </a:cubicBezTo>
                  <a:cubicBezTo>
                    <a:pt x="75" y="126"/>
                    <a:pt x="125" y="126"/>
                    <a:pt x="125" y="75"/>
                  </a:cubicBezTo>
                  <a:cubicBezTo>
                    <a:pt x="125" y="50"/>
                    <a:pt x="125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8" name="Google Shape;31628;p57"/>
            <p:cNvSpPr/>
            <p:nvPr/>
          </p:nvSpPr>
          <p:spPr>
            <a:xfrm>
              <a:off x="4488875" y="3479025"/>
              <a:ext cx="20075" cy="17900"/>
            </a:xfrm>
            <a:custGeom>
              <a:avLst/>
              <a:gdLst/>
              <a:ahLst/>
              <a:cxnLst/>
              <a:rect l="l" t="t" r="r" b="b"/>
              <a:pathLst>
                <a:path w="803" h="716" extrusionOk="0">
                  <a:moveTo>
                    <a:pt x="423" y="1"/>
                  </a:moveTo>
                  <a:cubicBezTo>
                    <a:pt x="260" y="1"/>
                    <a:pt x="113" y="95"/>
                    <a:pt x="51" y="239"/>
                  </a:cubicBezTo>
                  <a:cubicBezTo>
                    <a:pt x="1" y="440"/>
                    <a:pt x="101" y="640"/>
                    <a:pt x="276" y="691"/>
                  </a:cubicBezTo>
                  <a:cubicBezTo>
                    <a:pt x="322" y="708"/>
                    <a:pt x="368" y="716"/>
                    <a:pt x="412" y="716"/>
                  </a:cubicBezTo>
                  <a:cubicBezTo>
                    <a:pt x="561" y="716"/>
                    <a:pt x="689" y="625"/>
                    <a:pt x="727" y="490"/>
                  </a:cubicBezTo>
                  <a:cubicBezTo>
                    <a:pt x="803" y="290"/>
                    <a:pt x="702" y="89"/>
                    <a:pt x="527" y="14"/>
                  </a:cubicBezTo>
                  <a:cubicBezTo>
                    <a:pt x="492" y="5"/>
                    <a:pt x="457" y="1"/>
                    <a:pt x="42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9" name="Google Shape;31629;p57"/>
            <p:cNvSpPr/>
            <p:nvPr/>
          </p:nvSpPr>
          <p:spPr>
            <a:xfrm>
              <a:off x="4626725" y="2455550"/>
              <a:ext cx="45125" cy="68950"/>
            </a:xfrm>
            <a:custGeom>
              <a:avLst/>
              <a:gdLst/>
              <a:ahLst/>
              <a:cxnLst/>
              <a:rect l="l" t="t" r="r" b="b"/>
              <a:pathLst>
                <a:path w="1805" h="2758" extrusionOk="0">
                  <a:moveTo>
                    <a:pt x="978" y="0"/>
                  </a:moveTo>
                  <a:cubicBezTo>
                    <a:pt x="652" y="126"/>
                    <a:pt x="276" y="577"/>
                    <a:pt x="151" y="1178"/>
                  </a:cubicBezTo>
                  <a:cubicBezTo>
                    <a:pt x="0" y="1980"/>
                    <a:pt x="527" y="2757"/>
                    <a:pt x="527" y="2757"/>
                  </a:cubicBezTo>
                  <a:cubicBezTo>
                    <a:pt x="527" y="2757"/>
                    <a:pt x="1354" y="2356"/>
                    <a:pt x="1604" y="1554"/>
                  </a:cubicBezTo>
                  <a:cubicBezTo>
                    <a:pt x="1805" y="978"/>
                    <a:pt x="1705" y="401"/>
                    <a:pt x="1454" y="126"/>
                  </a:cubicBezTo>
                  <a:cubicBezTo>
                    <a:pt x="1153" y="401"/>
                    <a:pt x="978" y="953"/>
                    <a:pt x="978" y="953"/>
                  </a:cubicBezTo>
                  <a:cubicBezTo>
                    <a:pt x="978" y="953"/>
                    <a:pt x="1128" y="351"/>
                    <a:pt x="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0" name="Google Shape;31630;p57"/>
            <p:cNvSpPr/>
            <p:nvPr/>
          </p:nvSpPr>
          <p:spPr>
            <a:xfrm>
              <a:off x="4579725" y="2476775"/>
              <a:ext cx="58300" cy="51200"/>
            </a:xfrm>
            <a:custGeom>
              <a:avLst/>
              <a:gdLst/>
              <a:ahLst/>
              <a:cxnLst/>
              <a:rect l="l" t="t" r="r" b="b"/>
              <a:pathLst>
                <a:path w="2332" h="2048" extrusionOk="0">
                  <a:moveTo>
                    <a:pt x="579" y="1"/>
                  </a:moveTo>
                  <a:cubicBezTo>
                    <a:pt x="504" y="1"/>
                    <a:pt x="436" y="10"/>
                    <a:pt x="377" y="28"/>
                  </a:cubicBezTo>
                  <a:cubicBezTo>
                    <a:pt x="477" y="429"/>
                    <a:pt x="903" y="830"/>
                    <a:pt x="903" y="830"/>
                  </a:cubicBezTo>
                  <a:cubicBezTo>
                    <a:pt x="903" y="830"/>
                    <a:pt x="427" y="429"/>
                    <a:pt x="51" y="404"/>
                  </a:cubicBezTo>
                  <a:lnTo>
                    <a:pt x="51" y="404"/>
                  </a:lnTo>
                  <a:cubicBezTo>
                    <a:pt x="1" y="755"/>
                    <a:pt x="226" y="1282"/>
                    <a:pt x="727" y="1658"/>
                  </a:cubicBezTo>
                  <a:cubicBezTo>
                    <a:pt x="1162" y="1992"/>
                    <a:pt x="1719" y="2047"/>
                    <a:pt x="2042" y="2047"/>
                  </a:cubicBezTo>
                  <a:cubicBezTo>
                    <a:pt x="2203" y="2047"/>
                    <a:pt x="2306" y="2033"/>
                    <a:pt x="2306" y="2033"/>
                  </a:cubicBezTo>
                  <a:cubicBezTo>
                    <a:pt x="2306" y="2033"/>
                    <a:pt x="2331" y="1106"/>
                    <a:pt x="1730" y="530"/>
                  </a:cubicBezTo>
                  <a:cubicBezTo>
                    <a:pt x="1362" y="182"/>
                    <a:pt x="910" y="1"/>
                    <a:pt x="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1" name="Google Shape;31631;p57"/>
            <p:cNvSpPr/>
            <p:nvPr/>
          </p:nvSpPr>
          <p:spPr>
            <a:xfrm>
              <a:off x="4628600" y="2525100"/>
              <a:ext cx="48900" cy="66425"/>
            </a:xfrm>
            <a:custGeom>
              <a:avLst/>
              <a:gdLst/>
              <a:ahLst/>
              <a:cxnLst/>
              <a:rect l="l" t="t" r="r" b="b"/>
              <a:pathLst>
                <a:path w="1956" h="2657" extrusionOk="0">
                  <a:moveTo>
                    <a:pt x="452" y="0"/>
                  </a:moveTo>
                  <a:cubicBezTo>
                    <a:pt x="452" y="0"/>
                    <a:pt x="1" y="827"/>
                    <a:pt x="301" y="1604"/>
                  </a:cubicBezTo>
                  <a:cubicBezTo>
                    <a:pt x="502" y="2181"/>
                    <a:pt x="928" y="2582"/>
                    <a:pt x="1279" y="2657"/>
                  </a:cubicBezTo>
                  <a:cubicBezTo>
                    <a:pt x="1354" y="2231"/>
                    <a:pt x="1179" y="1680"/>
                    <a:pt x="1178" y="1679"/>
                  </a:cubicBezTo>
                  <a:lnTo>
                    <a:pt x="1178" y="1679"/>
                  </a:lnTo>
                  <a:cubicBezTo>
                    <a:pt x="1179" y="1680"/>
                    <a:pt x="1404" y="2256"/>
                    <a:pt x="1730" y="2456"/>
                  </a:cubicBezTo>
                  <a:cubicBezTo>
                    <a:pt x="1930" y="2181"/>
                    <a:pt x="1955" y="1579"/>
                    <a:pt x="1680" y="1028"/>
                  </a:cubicBezTo>
                  <a:cubicBezTo>
                    <a:pt x="1304" y="301"/>
                    <a:pt x="452" y="0"/>
                    <a:pt x="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2" name="Google Shape;31632;p57"/>
            <p:cNvSpPr/>
            <p:nvPr/>
          </p:nvSpPr>
          <p:spPr>
            <a:xfrm>
              <a:off x="4579100" y="2524775"/>
              <a:ext cx="60800" cy="47250"/>
            </a:xfrm>
            <a:custGeom>
              <a:avLst/>
              <a:gdLst/>
              <a:ahLst/>
              <a:cxnLst/>
              <a:rect l="l" t="t" r="r" b="b"/>
              <a:pathLst>
                <a:path w="2432" h="1890" extrusionOk="0">
                  <a:moveTo>
                    <a:pt x="1779" y="1"/>
                  </a:moveTo>
                  <a:cubicBezTo>
                    <a:pt x="1490" y="1"/>
                    <a:pt x="1144" y="53"/>
                    <a:pt x="828" y="239"/>
                  </a:cubicBezTo>
                  <a:cubicBezTo>
                    <a:pt x="301" y="565"/>
                    <a:pt x="1" y="1066"/>
                    <a:pt x="1" y="1417"/>
                  </a:cubicBezTo>
                  <a:cubicBezTo>
                    <a:pt x="401" y="1417"/>
                    <a:pt x="928" y="1116"/>
                    <a:pt x="928" y="1116"/>
                  </a:cubicBezTo>
                  <a:lnTo>
                    <a:pt x="928" y="1116"/>
                  </a:lnTo>
                  <a:cubicBezTo>
                    <a:pt x="928" y="1116"/>
                    <a:pt x="402" y="1467"/>
                    <a:pt x="251" y="1818"/>
                  </a:cubicBezTo>
                  <a:cubicBezTo>
                    <a:pt x="353" y="1865"/>
                    <a:pt x="481" y="1890"/>
                    <a:pt x="625" y="1890"/>
                  </a:cubicBezTo>
                  <a:cubicBezTo>
                    <a:pt x="942" y="1890"/>
                    <a:pt x="1335" y="1768"/>
                    <a:pt x="1680" y="1492"/>
                  </a:cubicBezTo>
                  <a:cubicBezTo>
                    <a:pt x="2306" y="991"/>
                    <a:pt x="2432" y="88"/>
                    <a:pt x="2432" y="88"/>
                  </a:cubicBezTo>
                  <a:cubicBezTo>
                    <a:pt x="2432" y="88"/>
                    <a:pt x="2153" y="1"/>
                    <a:pt x="17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3" name="Google Shape;31633;p57"/>
            <p:cNvSpPr/>
            <p:nvPr/>
          </p:nvSpPr>
          <p:spPr>
            <a:xfrm>
              <a:off x="4641750" y="2499425"/>
              <a:ext cx="68950" cy="39500"/>
            </a:xfrm>
            <a:custGeom>
              <a:avLst/>
              <a:gdLst/>
              <a:ahLst/>
              <a:cxnLst/>
              <a:rect l="l" t="t" r="r" b="b"/>
              <a:pathLst>
                <a:path w="2758" h="1580" extrusionOk="0">
                  <a:moveTo>
                    <a:pt x="1804" y="0"/>
                  </a:moveTo>
                  <a:cubicBezTo>
                    <a:pt x="1615" y="0"/>
                    <a:pt x="1411" y="31"/>
                    <a:pt x="1204" y="100"/>
                  </a:cubicBezTo>
                  <a:cubicBezTo>
                    <a:pt x="427" y="325"/>
                    <a:pt x="1" y="1153"/>
                    <a:pt x="1" y="1153"/>
                  </a:cubicBezTo>
                  <a:cubicBezTo>
                    <a:pt x="1" y="1153"/>
                    <a:pt x="564" y="1579"/>
                    <a:pt x="1262" y="1579"/>
                  </a:cubicBezTo>
                  <a:cubicBezTo>
                    <a:pt x="1358" y="1579"/>
                    <a:pt x="1456" y="1572"/>
                    <a:pt x="1555" y="1554"/>
                  </a:cubicBezTo>
                  <a:cubicBezTo>
                    <a:pt x="2181" y="1428"/>
                    <a:pt x="2632" y="1077"/>
                    <a:pt x="2758" y="752"/>
                  </a:cubicBezTo>
                  <a:cubicBezTo>
                    <a:pt x="2586" y="687"/>
                    <a:pt x="2382" y="669"/>
                    <a:pt x="2205" y="669"/>
                  </a:cubicBezTo>
                  <a:cubicBezTo>
                    <a:pt x="1969" y="669"/>
                    <a:pt x="1780" y="701"/>
                    <a:pt x="1780" y="701"/>
                  </a:cubicBezTo>
                  <a:cubicBezTo>
                    <a:pt x="1780" y="701"/>
                    <a:pt x="2382" y="551"/>
                    <a:pt x="2632" y="275"/>
                  </a:cubicBezTo>
                  <a:cubicBezTo>
                    <a:pt x="2468" y="111"/>
                    <a:pt x="2164" y="0"/>
                    <a:pt x="18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4" name="Google Shape;31634;p57"/>
            <p:cNvSpPr/>
            <p:nvPr/>
          </p:nvSpPr>
          <p:spPr>
            <a:xfrm>
              <a:off x="4624850" y="2495025"/>
              <a:ext cx="21325" cy="30725"/>
            </a:xfrm>
            <a:custGeom>
              <a:avLst/>
              <a:gdLst/>
              <a:ahLst/>
              <a:cxnLst/>
              <a:rect l="l" t="t" r="r" b="b"/>
              <a:pathLst>
                <a:path w="853" h="1229" extrusionOk="0">
                  <a:moveTo>
                    <a:pt x="351" y="0"/>
                  </a:moveTo>
                  <a:cubicBezTo>
                    <a:pt x="301" y="176"/>
                    <a:pt x="351" y="426"/>
                    <a:pt x="351" y="426"/>
                  </a:cubicBezTo>
                  <a:cubicBezTo>
                    <a:pt x="351" y="426"/>
                    <a:pt x="276" y="151"/>
                    <a:pt x="125" y="50"/>
                  </a:cubicBezTo>
                  <a:cubicBezTo>
                    <a:pt x="25" y="176"/>
                    <a:pt x="0" y="451"/>
                    <a:pt x="100" y="727"/>
                  </a:cubicBezTo>
                  <a:cubicBezTo>
                    <a:pt x="251" y="1053"/>
                    <a:pt x="627" y="1228"/>
                    <a:pt x="627" y="1228"/>
                  </a:cubicBezTo>
                  <a:cubicBezTo>
                    <a:pt x="627" y="1228"/>
                    <a:pt x="852" y="877"/>
                    <a:pt x="752" y="501"/>
                  </a:cubicBezTo>
                  <a:cubicBezTo>
                    <a:pt x="677" y="226"/>
                    <a:pt x="501" y="25"/>
                    <a:pt x="3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5" name="Google Shape;31635;p57"/>
            <p:cNvSpPr/>
            <p:nvPr/>
          </p:nvSpPr>
          <p:spPr>
            <a:xfrm>
              <a:off x="4608550" y="2516550"/>
              <a:ext cx="31975" cy="17375"/>
            </a:xfrm>
            <a:custGeom>
              <a:avLst/>
              <a:gdLst/>
              <a:ahLst/>
              <a:cxnLst/>
              <a:rect l="l" t="t" r="r" b="b"/>
              <a:pathLst>
                <a:path w="1279" h="695" extrusionOk="0">
                  <a:moveTo>
                    <a:pt x="501" y="0"/>
                  </a:moveTo>
                  <a:cubicBezTo>
                    <a:pt x="298" y="0"/>
                    <a:pt x="123" y="63"/>
                    <a:pt x="26" y="142"/>
                  </a:cubicBezTo>
                  <a:cubicBezTo>
                    <a:pt x="176" y="267"/>
                    <a:pt x="452" y="342"/>
                    <a:pt x="452" y="342"/>
                  </a:cubicBezTo>
                  <a:cubicBezTo>
                    <a:pt x="452" y="342"/>
                    <a:pt x="353" y="326"/>
                    <a:pt x="241" y="326"/>
                  </a:cubicBezTo>
                  <a:cubicBezTo>
                    <a:pt x="157" y="326"/>
                    <a:pt x="65" y="335"/>
                    <a:pt x="1" y="367"/>
                  </a:cubicBezTo>
                  <a:cubicBezTo>
                    <a:pt x="76" y="518"/>
                    <a:pt x="301" y="668"/>
                    <a:pt x="577" y="693"/>
                  </a:cubicBezTo>
                  <a:cubicBezTo>
                    <a:pt x="593" y="694"/>
                    <a:pt x="610" y="695"/>
                    <a:pt x="626" y="695"/>
                  </a:cubicBezTo>
                  <a:cubicBezTo>
                    <a:pt x="981" y="695"/>
                    <a:pt x="1279" y="442"/>
                    <a:pt x="1279" y="442"/>
                  </a:cubicBezTo>
                  <a:cubicBezTo>
                    <a:pt x="1279" y="442"/>
                    <a:pt x="1053" y="67"/>
                    <a:pt x="677" y="16"/>
                  </a:cubicBezTo>
                  <a:cubicBezTo>
                    <a:pt x="617" y="5"/>
                    <a:pt x="558" y="0"/>
                    <a:pt x="5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6" name="Google Shape;31636;p57"/>
            <p:cNvSpPr/>
            <p:nvPr/>
          </p:nvSpPr>
          <p:spPr>
            <a:xfrm>
              <a:off x="4641750" y="2525725"/>
              <a:ext cx="27600" cy="22400"/>
            </a:xfrm>
            <a:custGeom>
              <a:avLst/>
              <a:gdLst/>
              <a:ahLst/>
              <a:cxnLst/>
              <a:rect l="l" t="t" r="r" b="b"/>
              <a:pathLst>
                <a:path w="1104" h="896" extrusionOk="0">
                  <a:moveTo>
                    <a:pt x="242" y="0"/>
                  </a:moveTo>
                  <a:cubicBezTo>
                    <a:pt x="101" y="0"/>
                    <a:pt x="1" y="25"/>
                    <a:pt x="1" y="25"/>
                  </a:cubicBezTo>
                  <a:cubicBezTo>
                    <a:pt x="1" y="25"/>
                    <a:pt x="26" y="451"/>
                    <a:pt x="327" y="702"/>
                  </a:cubicBezTo>
                  <a:cubicBezTo>
                    <a:pt x="479" y="835"/>
                    <a:pt x="674" y="896"/>
                    <a:pt x="825" y="896"/>
                  </a:cubicBezTo>
                  <a:cubicBezTo>
                    <a:pt x="873" y="896"/>
                    <a:pt x="917" y="890"/>
                    <a:pt x="953" y="877"/>
                  </a:cubicBezTo>
                  <a:cubicBezTo>
                    <a:pt x="878" y="702"/>
                    <a:pt x="678" y="527"/>
                    <a:pt x="678" y="527"/>
                  </a:cubicBezTo>
                  <a:lnTo>
                    <a:pt x="678" y="527"/>
                  </a:lnTo>
                  <a:cubicBezTo>
                    <a:pt x="678" y="527"/>
                    <a:pt x="903" y="677"/>
                    <a:pt x="1079" y="677"/>
                  </a:cubicBezTo>
                  <a:cubicBezTo>
                    <a:pt x="1104" y="527"/>
                    <a:pt x="978" y="276"/>
                    <a:pt x="728" y="126"/>
                  </a:cubicBezTo>
                  <a:cubicBezTo>
                    <a:pt x="565" y="25"/>
                    <a:pt x="383" y="0"/>
                    <a:pt x="24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7" name="Google Shape;31637;p57"/>
            <p:cNvSpPr/>
            <p:nvPr/>
          </p:nvSpPr>
          <p:spPr>
            <a:xfrm>
              <a:off x="4623600" y="2526975"/>
              <a:ext cx="22575" cy="30100"/>
            </a:xfrm>
            <a:custGeom>
              <a:avLst/>
              <a:gdLst/>
              <a:ahLst/>
              <a:cxnLst/>
              <a:rect l="l" t="t" r="r" b="b"/>
              <a:pathLst>
                <a:path w="903" h="1204" extrusionOk="0">
                  <a:moveTo>
                    <a:pt x="702" y="0"/>
                  </a:moveTo>
                  <a:cubicBezTo>
                    <a:pt x="702" y="0"/>
                    <a:pt x="301" y="101"/>
                    <a:pt x="125" y="452"/>
                  </a:cubicBezTo>
                  <a:cubicBezTo>
                    <a:pt x="0" y="702"/>
                    <a:pt x="25" y="978"/>
                    <a:pt x="100" y="1103"/>
                  </a:cubicBezTo>
                  <a:cubicBezTo>
                    <a:pt x="251" y="1003"/>
                    <a:pt x="376" y="752"/>
                    <a:pt x="376" y="752"/>
                  </a:cubicBezTo>
                  <a:lnTo>
                    <a:pt x="376" y="752"/>
                  </a:lnTo>
                  <a:cubicBezTo>
                    <a:pt x="376" y="752"/>
                    <a:pt x="276" y="1028"/>
                    <a:pt x="301" y="1203"/>
                  </a:cubicBezTo>
                  <a:cubicBezTo>
                    <a:pt x="476" y="1178"/>
                    <a:pt x="677" y="1003"/>
                    <a:pt x="777" y="727"/>
                  </a:cubicBezTo>
                  <a:cubicBezTo>
                    <a:pt x="902" y="376"/>
                    <a:pt x="702" y="0"/>
                    <a:pt x="70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8" name="Google Shape;31638;p57"/>
            <p:cNvSpPr/>
            <p:nvPr/>
          </p:nvSpPr>
          <p:spPr>
            <a:xfrm>
              <a:off x="4641125" y="2501825"/>
              <a:ext cx="26350" cy="25175"/>
            </a:xfrm>
            <a:custGeom>
              <a:avLst/>
              <a:gdLst/>
              <a:ahLst/>
              <a:cxnLst/>
              <a:rect l="l" t="t" r="r" b="b"/>
              <a:pathLst>
                <a:path w="1054" h="1007" extrusionOk="0">
                  <a:moveTo>
                    <a:pt x="798" y="0"/>
                  </a:moveTo>
                  <a:cubicBezTo>
                    <a:pt x="628" y="0"/>
                    <a:pt x="409" y="99"/>
                    <a:pt x="251" y="280"/>
                  </a:cubicBezTo>
                  <a:cubicBezTo>
                    <a:pt x="1" y="580"/>
                    <a:pt x="51" y="1006"/>
                    <a:pt x="51" y="1006"/>
                  </a:cubicBezTo>
                  <a:cubicBezTo>
                    <a:pt x="51" y="1006"/>
                    <a:pt x="61" y="1007"/>
                    <a:pt x="79" y="1007"/>
                  </a:cubicBezTo>
                  <a:cubicBezTo>
                    <a:pt x="178" y="1007"/>
                    <a:pt x="519" y="989"/>
                    <a:pt x="753" y="756"/>
                  </a:cubicBezTo>
                  <a:cubicBezTo>
                    <a:pt x="953" y="555"/>
                    <a:pt x="1053" y="305"/>
                    <a:pt x="1003" y="154"/>
                  </a:cubicBezTo>
                  <a:lnTo>
                    <a:pt x="1003" y="154"/>
                  </a:lnTo>
                  <a:cubicBezTo>
                    <a:pt x="828" y="204"/>
                    <a:pt x="627" y="380"/>
                    <a:pt x="627" y="380"/>
                  </a:cubicBezTo>
                  <a:cubicBezTo>
                    <a:pt x="627" y="380"/>
                    <a:pt x="828" y="179"/>
                    <a:pt x="853" y="4"/>
                  </a:cubicBezTo>
                  <a:cubicBezTo>
                    <a:pt x="835" y="1"/>
                    <a:pt x="817" y="0"/>
                    <a:pt x="79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9" name="Google Shape;31639;p57"/>
            <p:cNvSpPr/>
            <p:nvPr/>
          </p:nvSpPr>
          <p:spPr>
            <a:xfrm>
              <a:off x="4641125" y="2501900"/>
              <a:ext cx="5050" cy="18200"/>
            </a:xfrm>
            <a:custGeom>
              <a:avLst/>
              <a:gdLst/>
              <a:ahLst/>
              <a:cxnLst/>
              <a:rect l="l" t="t" r="r" b="b"/>
              <a:pathLst>
                <a:path w="202" h="728" fill="none" extrusionOk="0">
                  <a:moveTo>
                    <a:pt x="201" y="1"/>
                  </a:moveTo>
                  <a:lnTo>
                    <a:pt x="1" y="728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0" name="Google Shape;31640;p57"/>
            <p:cNvSpPr/>
            <p:nvPr/>
          </p:nvSpPr>
          <p:spPr>
            <a:xfrm>
              <a:off x="4644275" y="249940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100" y="1"/>
                  </a:moveTo>
                  <a:cubicBezTo>
                    <a:pt x="75" y="1"/>
                    <a:pt x="50" y="1"/>
                    <a:pt x="25" y="51"/>
                  </a:cubicBezTo>
                  <a:cubicBezTo>
                    <a:pt x="0" y="76"/>
                    <a:pt x="25" y="101"/>
                    <a:pt x="50" y="126"/>
                  </a:cubicBezTo>
                  <a:cubicBezTo>
                    <a:pt x="100" y="126"/>
                    <a:pt x="125" y="126"/>
                    <a:pt x="150" y="101"/>
                  </a:cubicBezTo>
                  <a:cubicBezTo>
                    <a:pt x="150" y="51"/>
                    <a:pt x="150" y="26"/>
                    <a:pt x="10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1" name="Google Shape;31641;p57"/>
            <p:cNvSpPr/>
            <p:nvPr/>
          </p:nvSpPr>
          <p:spPr>
            <a:xfrm>
              <a:off x="4638000" y="250127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1"/>
                  </a:moveTo>
                  <a:lnTo>
                    <a:pt x="126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2" name="Google Shape;31642;p57"/>
            <p:cNvSpPr/>
            <p:nvPr/>
          </p:nvSpPr>
          <p:spPr>
            <a:xfrm>
              <a:off x="4636125" y="24987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5" y="1"/>
                  </a:moveTo>
                  <a:cubicBezTo>
                    <a:pt x="25" y="1"/>
                    <a:pt x="0" y="26"/>
                    <a:pt x="0" y="76"/>
                  </a:cubicBezTo>
                  <a:cubicBezTo>
                    <a:pt x="0" y="101"/>
                    <a:pt x="25" y="126"/>
                    <a:pt x="75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101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3" name="Google Shape;31643;p57"/>
            <p:cNvSpPr/>
            <p:nvPr/>
          </p:nvSpPr>
          <p:spPr>
            <a:xfrm>
              <a:off x="4641125" y="2505050"/>
              <a:ext cx="12575" cy="15050"/>
            </a:xfrm>
            <a:custGeom>
              <a:avLst/>
              <a:gdLst/>
              <a:ahLst/>
              <a:cxnLst/>
              <a:rect l="l" t="t" r="r" b="b"/>
              <a:pathLst>
                <a:path w="503" h="602" fill="none" extrusionOk="0">
                  <a:moveTo>
                    <a:pt x="502" y="0"/>
                  </a:moveTo>
                  <a:lnTo>
                    <a:pt x="1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4" name="Google Shape;31644;p57"/>
            <p:cNvSpPr/>
            <p:nvPr/>
          </p:nvSpPr>
          <p:spPr>
            <a:xfrm>
              <a:off x="4651775" y="2503150"/>
              <a:ext cx="3800" cy="3175"/>
            </a:xfrm>
            <a:custGeom>
              <a:avLst/>
              <a:gdLst/>
              <a:ahLst/>
              <a:cxnLst/>
              <a:rect l="l" t="t" r="r" b="b"/>
              <a:pathLst>
                <a:path w="152" h="127" extrusionOk="0">
                  <a:moveTo>
                    <a:pt x="126" y="1"/>
                  </a:moveTo>
                  <a:cubicBezTo>
                    <a:pt x="76" y="1"/>
                    <a:pt x="51" y="1"/>
                    <a:pt x="26" y="26"/>
                  </a:cubicBezTo>
                  <a:cubicBezTo>
                    <a:pt x="1" y="51"/>
                    <a:pt x="26" y="101"/>
                    <a:pt x="51" y="126"/>
                  </a:cubicBezTo>
                  <a:cubicBezTo>
                    <a:pt x="76" y="126"/>
                    <a:pt x="126" y="126"/>
                    <a:pt x="126" y="101"/>
                  </a:cubicBezTo>
                  <a:cubicBezTo>
                    <a:pt x="151" y="76"/>
                    <a:pt x="151" y="26"/>
                    <a:pt x="1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5" name="Google Shape;31645;p57"/>
            <p:cNvSpPr/>
            <p:nvPr/>
          </p:nvSpPr>
          <p:spPr>
            <a:xfrm>
              <a:off x="4641750" y="2525100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6" name="Google Shape;31646;p57"/>
            <p:cNvSpPr/>
            <p:nvPr/>
          </p:nvSpPr>
          <p:spPr>
            <a:xfrm>
              <a:off x="4646150" y="2542000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50" y="1"/>
                  </a:moveTo>
                  <a:cubicBezTo>
                    <a:pt x="25" y="26"/>
                    <a:pt x="0" y="51"/>
                    <a:pt x="0" y="76"/>
                  </a:cubicBezTo>
                  <a:cubicBezTo>
                    <a:pt x="0" y="113"/>
                    <a:pt x="14" y="136"/>
                    <a:pt x="41" y="136"/>
                  </a:cubicBezTo>
                  <a:cubicBezTo>
                    <a:pt x="50" y="136"/>
                    <a:pt x="62" y="133"/>
                    <a:pt x="75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7" name="Google Shape;31647;p57"/>
            <p:cNvSpPr/>
            <p:nvPr/>
          </p:nvSpPr>
          <p:spPr>
            <a:xfrm>
              <a:off x="4641750" y="2525100"/>
              <a:ext cx="13200" cy="13800"/>
            </a:xfrm>
            <a:custGeom>
              <a:avLst/>
              <a:gdLst/>
              <a:ahLst/>
              <a:cxnLst/>
              <a:rect l="l" t="t" r="r" b="b"/>
              <a:pathLst>
                <a:path w="528" h="552" fill="none" extrusionOk="0">
                  <a:moveTo>
                    <a:pt x="527" y="552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8" name="Google Shape;31648;p57"/>
            <p:cNvSpPr/>
            <p:nvPr/>
          </p:nvSpPr>
          <p:spPr>
            <a:xfrm>
              <a:off x="4653025" y="2538000"/>
              <a:ext cx="3800" cy="3250"/>
            </a:xfrm>
            <a:custGeom>
              <a:avLst/>
              <a:gdLst/>
              <a:ahLst/>
              <a:cxnLst/>
              <a:rect l="l" t="t" r="r" b="b"/>
              <a:pathLst>
                <a:path w="152" h="130" extrusionOk="0">
                  <a:moveTo>
                    <a:pt x="78" y="0"/>
                  </a:moveTo>
                  <a:cubicBezTo>
                    <a:pt x="68" y="0"/>
                    <a:pt x="58" y="3"/>
                    <a:pt x="51" y="11"/>
                  </a:cubicBezTo>
                  <a:cubicBezTo>
                    <a:pt x="26" y="36"/>
                    <a:pt x="1" y="86"/>
                    <a:pt x="26" y="111"/>
                  </a:cubicBezTo>
                  <a:cubicBezTo>
                    <a:pt x="39" y="123"/>
                    <a:pt x="57" y="130"/>
                    <a:pt x="76" y="130"/>
                  </a:cubicBezTo>
                  <a:cubicBezTo>
                    <a:pt x="95" y="130"/>
                    <a:pt x="114" y="123"/>
                    <a:pt x="126" y="111"/>
                  </a:cubicBezTo>
                  <a:cubicBezTo>
                    <a:pt x="151" y="111"/>
                    <a:pt x="151" y="61"/>
                    <a:pt x="126" y="36"/>
                  </a:cubicBezTo>
                  <a:cubicBezTo>
                    <a:pt x="126" y="18"/>
                    <a:pt x="101" y="0"/>
                    <a:pt x="7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9" name="Google Shape;31649;p57"/>
            <p:cNvSpPr/>
            <p:nvPr/>
          </p:nvSpPr>
          <p:spPr>
            <a:xfrm>
              <a:off x="4639250" y="2525100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1" y="752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0" name="Google Shape;31650;p57"/>
            <p:cNvSpPr/>
            <p:nvPr/>
          </p:nvSpPr>
          <p:spPr>
            <a:xfrm>
              <a:off x="4638000" y="25432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1" y="0"/>
                  </a:moveTo>
                  <a:cubicBezTo>
                    <a:pt x="26" y="0"/>
                    <a:pt x="0" y="25"/>
                    <a:pt x="0" y="50"/>
                  </a:cubicBezTo>
                  <a:cubicBezTo>
                    <a:pt x="0" y="100"/>
                    <a:pt x="26" y="125"/>
                    <a:pt x="51" y="125"/>
                  </a:cubicBezTo>
                  <a:cubicBezTo>
                    <a:pt x="101" y="125"/>
                    <a:pt x="126" y="100"/>
                    <a:pt x="126" y="50"/>
                  </a:cubicBezTo>
                  <a:cubicBezTo>
                    <a:pt x="126" y="25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1" name="Google Shape;31651;p57"/>
            <p:cNvSpPr/>
            <p:nvPr/>
          </p:nvSpPr>
          <p:spPr>
            <a:xfrm>
              <a:off x="4642375" y="2521325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778" y="1"/>
                  </a:moveTo>
                  <a:lnTo>
                    <a:pt x="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2" name="Google Shape;31652;p57"/>
            <p:cNvSpPr/>
            <p:nvPr/>
          </p:nvSpPr>
          <p:spPr>
            <a:xfrm>
              <a:off x="4660550" y="25200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76" y="1"/>
                  </a:moveTo>
                  <a:cubicBezTo>
                    <a:pt x="51" y="1"/>
                    <a:pt x="1" y="26"/>
                    <a:pt x="1" y="51"/>
                  </a:cubicBezTo>
                  <a:cubicBezTo>
                    <a:pt x="1" y="76"/>
                    <a:pt x="26" y="126"/>
                    <a:pt x="51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3" name="Google Shape;31653;p57"/>
            <p:cNvSpPr/>
            <p:nvPr/>
          </p:nvSpPr>
          <p:spPr>
            <a:xfrm>
              <a:off x="4642375" y="2513175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678" y="1"/>
                  </a:moveTo>
                  <a:lnTo>
                    <a:pt x="1" y="3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4" name="Google Shape;31654;p57"/>
            <p:cNvSpPr/>
            <p:nvPr/>
          </p:nvSpPr>
          <p:spPr>
            <a:xfrm>
              <a:off x="4658675" y="2511300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51" y="1"/>
                  </a:moveTo>
                  <a:cubicBezTo>
                    <a:pt x="1" y="26"/>
                    <a:pt x="1" y="51"/>
                    <a:pt x="1" y="101"/>
                  </a:cubicBezTo>
                  <a:cubicBezTo>
                    <a:pt x="18" y="119"/>
                    <a:pt x="36" y="137"/>
                    <a:pt x="54" y="137"/>
                  </a:cubicBezTo>
                  <a:cubicBezTo>
                    <a:pt x="61" y="137"/>
                    <a:pt x="68" y="133"/>
                    <a:pt x="76" y="126"/>
                  </a:cubicBezTo>
                  <a:cubicBezTo>
                    <a:pt x="126" y="126"/>
                    <a:pt x="126" y="76"/>
                    <a:pt x="126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5" name="Google Shape;31655;p57"/>
            <p:cNvSpPr/>
            <p:nvPr/>
          </p:nvSpPr>
          <p:spPr>
            <a:xfrm>
              <a:off x="4642375" y="2521950"/>
              <a:ext cx="17575" cy="7550"/>
            </a:xfrm>
            <a:custGeom>
              <a:avLst/>
              <a:gdLst/>
              <a:ahLst/>
              <a:cxnLst/>
              <a:rect l="l" t="t" r="r" b="b"/>
              <a:pathLst>
                <a:path w="703" h="302" fill="none" extrusionOk="0">
                  <a:moveTo>
                    <a:pt x="703" y="30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6" name="Google Shape;31656;p57"/>
            <p:cNvSpPr/>
            <p:nvPr/>
          </p:nvSpPr>
          <p:spPr>
            <a:xfrm>
              <a:off x="4659300" y="252822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1"/>
                  </a:moveTo>
                  <a:cubicBezTo>
                    <a:pt x="51" y="1"/>
                    <a:pt x="1" y="1"/>
                    <a:pt x="1" y="51"/>
                  </a:cubicBezTo>
                  <a:cubicBezTo>
                    <a:pt x="1" y="76"/>
                    <a:pt x="1" y="101"/>
                    <a:pt x="51" y="126"/>
                  </a:cubicBezTo>
                  <a:cubicBezTo>
                    <a:pt x="76" y="126"/>
                    <a:pt x="126" y="101"/>
                    <a:pt x="126" y="76"/>
                  </a:cubicBezTo>
                  <a:cubicBezTo>
                    <a:pt x="126" y="51"/>
                    <a:pt x="126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7" name="Google Shape;31657;p57"/>
            <p:cNvSpPr/>
            <p:nvPr/>
          </p:nvSpPr>
          <p:spPr>
            <a:xfrm>
              <a:off x="4623600" y="2523225"/>
              <a:ext cx="15050" cy="11925"/>
            </a:xfrm>
            <a:custGeom>
              <a:avLst/>
              <a:gdLst/>
              <a:ahLst/>
              <a:cxnLst/>
              <a:rect l="l" t="t" r="r" b="b"/>
              <a:pathLst>
                <a:path w="602" h="477" fill="none" extrusionOk="0">
                  <a:moveTo>
                    <a:pt x="0" y="476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8" name="Google Shape;31658;p57"/>
            <p:cNvSpPr/>
            <p:nvPr/>
          </p:nvSpPr>
          <p:spPr>
            <a:xfrm>
              <a:off x="4621700" y="2534025"/>
              <a:ext cx="3175" cy="3475"/>
            </a:xfrm>
            <a:custGeom>
              <a:avLst/>
              <a:gdLst/>
              <a:ahLst/>
              <a:cxnLst/>
              <a:rect l="l" t="t" r="r" b="b"/>
              <a:pathLst>
                <a:path w="127" h="139" extrusionOk="0">
                  <a:moveTo>
                    <a:pt x="64" y="0"/>
                  </a:moveTo>
                  <a:cubicBezTo>
                    <a:pt x="51" y="0"/>
                    <a:pt x="38" y="7"/>
                    <a:pt x="26" y="19"/>
                  </a:cubicBezTo>
                  <a:cubicBezTo>
                    <a:pt x="1" y="44"/>
                    <a:pt x="1" y="94"/>
                    <a:pt x="26" y="119"/>
                  </a:cubicBezTo>
                  <a:cubicBezTo>
                    <a:pt x="38" y="132"/>
                    <a:pt x="51" y="138"/>
                    <a:pt x="64" y="138"/>
                  </a:cubicBezTo>
                  <a:cubicBezTo>
                    <a:pt x="76" y="138"/>
                    <a:pt x="89" y="132"/>
                    <a:pt x="101" y="119"/>
                  </a:cubicBezTo>
                  <a:cubicBezTo>
                    <a:pt x="126" y="94"/>
                    <a:pt x="126" y="44"/>
                    <a:pt x="101" y="19"/>
                  </a:cubicBezTo>
                  <a:cubicBezTo>
                    <a:pt x="89" y="7"/>
                    <a:pt x="76" y="0"/>
                    <a:pt x="6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9" name="Google Shape;31659;p57"/>
            <p:cNvSpPr/>
            <p:nvPr/>
          </p:nvSpPr>
          <p:spPr>
            <a:xfrm>
              <a:off x="4619825" y="2523225"/>
              <a:ext cx="18825" cy="4400"/>
            </a:xfrm>
            <a:custGeom>
              <a:avLst/>
              <a:gdLst/>
              <a:ahLst/>
              <a:cxnLst/>
              <a:rect l="l" t="t" r="r" b="b"/>
              <a:pathLst>
                <a:path w="753" h="176" fill="none" extrusionOk="0">
                  <a:moveTo>
                    <a:pt x="1" y="175"/>
                  </a:moveTo>
                  <a:lnTo>
                    <a:pt x="753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0" name="Google Shape;31660;p57"/>
            <p:cNvSpPr/>
            <p:nvPr/>
          </p:nvSpPr>
          <p:spPr>
            <a:xfrm>
              <a:off x="4617325" y="2526350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51" y="0"/>
                  </a:moveTo>
                  <a:cubicBezTo>
                    <a:pt x="25" y="25"/>
                    <a:pt x="0" y="50"/>
                    <a:pt x="25" y="101"/>
                  </a:cubicBezTo>
                  <a:cubicBezTo>
                    <a:pt x="25" y="118"/>
                    <a:pt x="51" y="136"/>
                    <a:pt x="74" y="136"/>
                  </a:cubicBezTo>
                  <a:cubicBezTo>
                    <a:pt x="84" y="136"/>
                    <a:pt x="93" y="133"/>
                    <a:pt x="101" y="126"/>
                  </a:cubicBezTo>
                  <a:cubicBezTo>
                    <a:pt x="151" y="126"/>
                    <a:pt x="151" y="76"/>
                    <a:pt x="151" y="50"/>
                  </a:cubicBezTo>
                  <a:cubicBezTo>
                    <a:pt x="126" y="0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1" name="Google Shape;31661;p57"/>
            <p:cNvSpPr/>
            <p:nvPr/>
          </p:nvSpPr>
          <p:spPr>
            <a:xfrm>
              <a:off x="4629850" y="2523850"/>
              <a:ext cx="8800" cy="16925"/>
            </a:xfrm>
            <a:custGeom>
              <a:avLst/>
              <a:gdLst/>
              <a:ahLst/>
              <a:cxnLst/>
              <a:rect l="l" t="t" r="r" b="b"/>
              <a:pathLst>
                <a:path w="352" h="677" fill="none" extrusionOk="0">
                  <a:moveTo>
                    <a:pt x="1" y="677"/>
                  </a:moveTo>
                  <a:lnTo>
                    <a:pt x="3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2" name="Google Shape;31662;p57"/>
            <p:cNvSpPr/>
            <p:nvPr/>
          </p:nvSpPr>
          <p:spPr>
            <a:xfrm>
              <a:off x="4627975" y="2539650"/>
              <a:ext cx="3150" cy="3275"/>
            </a:xfrm>
            <a:custGeom>
              <a:avLst/>
              <a:gdLst/>
              <a:ahLst/>
              <a:cxnLst/>
              <a:rect l="l" t="t" r="r" b="b"/>
              <a:pathLst>
                <a:path w="126" h="131" extrusionOk="0">
                  <a:moveTo>
                    <a:pt x="51" y="1"/>
                  </a:moveTo>
                  <a:cubicBezTo>
                    <a:pt x="32" y="1"/>
                    <a:pt x="13" y="7"/>
                    <a:pt x="0" y="20"/>
                  </a:cubicBezTo>
                  <a:cubicBezTo>
                    <a:pt x="0" y="45"/>
                    <a:pt x="0" y="95"/>
                    <a:pt x="26" y="120"/>
                  </a:cubicBezTo>
                  <a:cubicBezTo>
                    <a:pt x="33" y="127"/>
                    <a:pt x="42" y="130"/>
                    <a:pt x="53" y="130"/>
                  </a:cubicBezTo>
                  <a:cubicBezTo>
                    <a:pt x="78" y="130"/>
                    <a:pt x="108" y="113"/>
                    <a:pt x="126" y="95"/>
                  </a:cubicBezTo>
                  <a:cubicBezTo>
                    <a:pt x="126" y="70"/>
                    <a:pt x="126" y="20"/>
                    <a:pt x="101" y="20"/>
                  </a:cubicBezTo>
                  <a:cubicBezTo>
                    <a:pt x="88" y="7"/>
                    <a:pt x="69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3" name="Google Shape;31663;p57"/>
            <p:cNvSpPr/>
            <p:nvPr/>
          </p:nvSpPr>
          <p:spPr>
            <a:xfrm>
              <a:off x="4621700" y="2511300"/>
              <a:ext cx="16325" cy="10050"/>
            </a:xfrm>
            <a:custGeom>
              <a:avLst/>
              <a:gdLst/>
              <a:ahLst/>
              <a:cxnLst/>
              <a:rect l="l" t="t" r="r" b="b"/>
              <a:pathLst>
                <a:path w="653" h="402" fill="none" extrusionOk="0">
                  <a:moveTo>
                    <a:pt x="1" y="1"/>
                  </a:moveTo>
                  <a:lnTo>
                    <a:pt x="652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4" name="Google Shape;31664;p57"/>
            <p:cNvSpPr/>
            <p:nvPr/>
          </p:nvSpPr>
          <p:spPr>
            <a:xfrm>
              <a:off x="4619200" y="25094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101" y="1"/>
                  </a:moveTo>
                  <a:cubicBezTo>
                    <a:pt x="76" y="1"/>
                    <a:pt x="26" y="1"/>
                    <a:pt x="26" y="26"/>
                  </a:cubicBezTo>
                  <a:cubicBezTo>
                    <a:pt x="1" y="76"/>
                    <a:pt x="26" y="101"/>
                    <a:pt x="51" y="126"/>
                  </a:cubicBezTo>
                  <a:cubicBezTo>
                    <a:pt x="76" y="126"/>
                    <a:pt x="126" y="126"/>
                    <a:pt x="126" y="101"/>
                  </a:cubicBezTo>
                  <a:cubicBezTo>
                    <a:pt x="151" y="51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5" name="Google Shape;31665;p57"/>
            <p:cNvSpPr/>
            <p:nvPr/>
          </p:nvSpPr>
          <p:spPr>
            <a:xfrm>
              <a:off x="4627350" y="2505050"/>
              <a:ext cx="10675" cy="16300"/>
            </a:xfrm>
            <a:custGeom>
              <a:avLst/>
              <a:gdLst/>
              <a:ahLst/>
              <a:cxnLst/>
              <a:rect l="l" t="t" r="r" b="b"/>
              <a:pathLst>
                <a:path w="427" h="652" fill="none" extrusionOk="0">
                  <a:moveTo>
                    <a:pt x="0" y="0"/>
                  </a:moveTo>
                  <a:lnTo>
                    <a:pt x="426" y="6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6" name="Google Shape;31666;p57"/>
            <p:cNvSpPr/>
            <p:nvPr/>
          </p:nvSpPr>
          <p:spPr>
            <a:xfrm>
              <a:off x="4624850" y="2503325"/>
              <a:ext cx="3775" cy="2850"/>
            </a:xfrm>
            <a:custGeom>
              <a:avLst/>
              <a:gdLst/>
              <a:ahLst/>
              <a:cxnLst/>
              <a:rect l="l" t="t" r="r" b="b"/>
              <a:pathLst>
                <a:path w="151" h="114" extrusionOk="0">
                  <a:moveTo>
                    <a:pt x="88" y="0"/>
                  </a:moveTo>
                  <a:cubicBezTo>
                    <a:pt x="75" y="0"/>
                    <a:pt x="63" y="7"/>
                    <a:pt x="50" y="19"/>
                  </a:cubicBezTo>
                  <a:cubicBezTo>
                    <a:pt x="0" y="19"/>
                    <a:pt x="0" y="69"/>
                    <a:pt x="25" y="94"/>
                  </a:cubicBezTo>
                  <a:cubicBezTo>
                    <a:pt x="38" y="107"/>
                    <a:pt x="57" y="113"/>
                    <a:pt x="75" y="113"/>
                  </a:cubicBezTo>
                  <a:cubicBezTo>
                    <a:pt x="94" y="113"/>
                    <a:pt x="113" y="107"/>
                    <a:pt x="125" y="94"/>
                  </a:cubicBezTo>
                  <a:cubicBezTo>
                    <a:pt x="151" y="69"/>
                    <a:pt x="151" y="44"/>
                    <a:pt x="125" y="19"/>
                  </a:cubicBezTo>
                  <a:cubicBezTo>
                    <a:pt x="113" y="7"/>
                    <a:pt x="100" y="0"/>
                    <a:pt x="8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7" name="Google Shape;31667;p57"/>
            <p:cNvSpPr/>
            <p:nvPr/>
          </p:nvSpPr>
          <p:spPr>
            <a:xfrm>
              <a:off x="4618575" y="2518825"/>
              <a:ext cx="19450" cy="2525"/>
            </a:xfrm>
            <a:custGeom>
              <a:avLst/>
              <a:gdLst/>
              <a:ahLst/>
              <a:cxnLst/>
              <a:rect l="l" t="t" r="r" b="b"/>
              <a:pathLst>
                <a:path w="778" h="101" fill="none" extrusionOk="0">
                  <a:moveTo>
                    <a:pt x="1" y="1"/>
                  </a:moveTo>
                  <a:lnTo>
                    <a:pt x="777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8" name="Google Shape;31668;p57"/>
            <p:cNvSpPr/>
            <p:nvPr/>
          </p:nvSpPr>
          <p:spPr>
            <a:xfrm>
              <a:off x="4616075" y="2517325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74" y="0"/>
                  </a:moveTo>
                  <a:cubicBezTo>
                    <a:pt x="50" y="0"/>
                    <a:pt x="25" y="18"/>
                    <a:pt x="25" y="36"/>
                  </a:cubicBezTo>
                  <a:cubicBezTo>
                    <a:pt x="0" y="86"/>
                    <a:pt x="25" y="111"/>
                    <a:pt x="75" y="111"/>
                  </a:cubicBezTo>
                  <a:cubicBezTo>
                    <a:pt x="83" y="118"/>
                    <a:pt x="90" y="121"/>
                    <a:pt x="97" y="121"/>
                  </a:cubicBezTo>
                  <a:cubicBezTo>
                    <a:pt x="115" y="121"/>
                    <a:pt x="133" y="103"/>
                    <a:pt x="151" y="86"/>
                  </a:cubicBezTo>
                  <a:cubicBezTo>
                    <a:pt x="151" y="36"/>
                    <a:pt x="126" y="10"/>
                    <a:pt x="101" y="10"/>
                  </a:cubicBezTo>
                  <a:cubicBezTo>
                    <a:pt x="93" y="3"/>
                    <a:pt x="84" y="0"/>
                    <a:pt x="7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9" name="Google Shape;31669;p57"/>
            <p:cNvSpPr/>
            <p:nvPr/>
          </p:nvSpPr>
          <p:spPr>
            <a:xfrm>
              <a:off x="4631100" y="2512575"/>
              <a:ext cx="20700" cy="17875"/>
            </a:xfrm>
            <a:custGeom>
              <a:avLst/>
              <a:gdLst/>
              <a:ahLst/>
              <a:cxnLst/>
              <a:rect l="l" t="t" r="r" b="b"/>
              <a:pathLst>
                <a:path w="828" h="715" extrusionOk="0">
                  <a:moveTo>
                    <a:pt x="404" y="0"/>
                  </a:moveTo>
                  <a:cubicBezTo>
                    <a:pt x="259" y="0"/>
                    <a:pt x="115" y="95"/>
                    <a:pt x="76" y="251"/>
                  </a:cubicBezTo>
                  <a:cubicBezTo>
                    <a:pt x="1" y="426"/>
                    <a:pt x="101" y="627"/>
                    <a:pt x="302" y="702"/>
                  </a:cubicBezTo>
                  <a:cubicBezTo>
                    <a:pt x="332" y="710"/>
                    <a:pt x="363" y="715"/>
                    <a:pt x="395" y="715"/>
                  </a:cubicBezTo>
                  <a:cubicBezTo>
                    <a:pt x="543" y="715"/>
                    <a:pt x="691" y="621"/>
                    <a:pt x="753" y="476"/>
                  </a:cubicBezTo>
                  <a:cubicBezTo>
                    <a:pt x="828" y="276"/>
                    <a:pt x="728" y="75"/>
                    <a:pt x="527" y="25"/>
                  </a:cubicBezTo>
                  <a:cubicBezTo>
                    <a:pt x="488" y="8"/>
                    <a:pt x="446" y="0"/>
                    <a:pt x="40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0" name="Google Shape;31670;p57"/>
            <p:cNvSpPr/>
            <p:nvPr/>
          </p:nvSpPr>
          <p:spPr>
            <a:xfrm>
              <a:off x="4632975" y="2248775"/>
              <a:ext cx="45150" cy="68950"/>
            </a:xfrm>
            <a:custGeom>
              <a:avLst/>
              <a:gdLst/>
              <a:ahLst/>
              <a:cxnLst/>
              <a:rect l="l" t="t" r="r" b="b"/>
              <a:pathLst>
                <a:path w="1806" h="2758" extrusionOk="0">
                  <a:moveTo>
                    <a:pt x="978" y="1"/>
                  </a:moveTo>
                  <a:cubicBezTo>
                    <a:pt x="653" y="126"/>
                    <a:pt x="277" y="577"/>
                    <a:pt x="151" y="1178"/>
                  </a:cubicBezTo>
                  <a:cubicBezTo>
                    <a:pt x="1" y="1980"/>
                    <a:pt x="527" y="2757"/>
                    <a:pt x="527" y="2757"/>
                  </a:cubicBezTo>
                  <a:cubicBezTo>
                    <a:pt x="527" y="2757"/>
                    <a:pt x="1354" y="2356"/>
                    <a:pt x="1605" y="1554"/>
                  </a:cubicBezTo>
                  <a:cubicBezTo>
                    <a:pt x="1806" y="953"/>
                    <a:pt x="1705" y="376"/>
                    <a:pt x="1455" y="126"/>
                  </a:cubicBezTo>
                  <a:cubicBezTo>
                    <a:pt x="1154" y="402"/>
                    <a:pt x="978" y="953"/>
                    <a:pt x="978" y="953"/>
                  </a:cubicBezTo>
                  <a:cubicBezTo>
                    <a:pt x="978" y="953"/>
                    <a:pt x="1129" y="351"/>
                    <a:pt x="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1" name="Google Shape;31671;p57"/>
            <p:cNvSpPr/>
            <p:nvPr/>
          </p:nvSpPr>
          <p:spPr>
            <a:xfrm>
              <a:off x="4586000" y="2270025"/>
              <a:ext cx="58300" cy="51175"/>
            </a:xfrm>
            <a:custGeom>
              <a:avLst/>
              <a:gdLst/>
              <a:ahLst/>
              <a:cxnLst/>
              <a:rect l="l" t="t" r="r" b="b"/>
              <a:pathLst>
                <a:path w="2332" h="2047" extrusionOk="0">
                  <a:moveTo>
                    <a:pt x="578" y="0"/>
                  </a:moveTo>
                  <a:cubicBezTo>
                    <a:pt x="504" y="0"/>
                    <a:pt x="436" y="9"/>
                    <a:pt x="376" y="28"/>
                  </a:cubicBezTo>
                  <a:cubicBezTo>
                    <a:pt x="476" y="429"/>
                    <a:pt x="903" y="830"/>
                    <a:pt x="903" y="830"/>
                  </a:cubicBezTo>
                  <a:cubicBezTo>
                    <a:pt x="903" y="830"/>
                    <a:pt x="426" y="429"/>
                    <a:pt x="50" y="379"/>
                  </a:cubicBezTo>
                  <a:lnTo>
                    <a:pt x="50" y="379"/>
                  </a:lnTo>
                  <a:cubicBezTo>
                    <a:pt x="0" y="729"/>
                    <a:pt x="226" y="1281"/>
                    <a:pt x="727" y="1657"/>
                  </a:cubicBezTo>
                  <a:cubicBezTo>
                    <a:pt x="1162" y="1991"/>
                    <a:pt x="1718" y="2047"/>
                    <a:pt x="2042" y="2047"/>
                  </a:cubicBezTo>
                  <a:cubicBezTo>
                    <a:pt x="2203" y="2047"/>
                    <a:pt x="2306" y="2033"/>
                    <a:pt x="2306" y="2033"/>
                  </a:cubicBezTo>
                  <a:cubicBezTo>
                    <a:pt x="2306" y="2033"/>
                    <a:pt x="2331" y="1105"/>
                    <a:pt x="1730" y="529"/>
                  </a:cubicBezTo>
                  <a:cubicBezTo>
                    <a:pt x="1361" y="181"/>
                    <a:pt x="909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2" name="Google Shape;31672;p57"/>
            <p:cNvSpPr/>
            <p:nvPr/>
          </p:nvSpPr>
          <p:spPr>
            <a:xfrm>
              <a:off x="4634875" y="2318325"/>
              <a:ext cx="48900" cy="66450"/>
            </a:xfrm>
            <a:custGeom>
              <a:avLst/>
              <a:gdLst/>
              <a:ahLst/>
              <a:cxnLst/>
              <a:rect l="l" t="t" r="r" b="b"/>
              <a:pathLst>
                <a:path w="1956" h="2658" extrusionOk="0">
                  <a:moveTo>
                    <a:pt x="451" y="0"/>
                  </a:moveTo>
                  <a:cubicBezTo>
                    <a:pt x="451" y="0"/>
                    <a:pt x="0" y="828"/>
                    <a:pt x="301" y="1604"/>
                  </a:cubicBezTo>
                  <a:cubicBezTo>
                    <a:pt x="501" y="2181"/>
                    <a:pt x="927" y="2582"/>
                    <a:pt x="1278" y="2657"/>
                  </a:cubicBezTo>
                  <a:cubicBezTo>
                    <a:pt x="1354" y="2231"/>
                    <a:pt x="1178" y="1680"/>
                    <a:pt x="1178" y="1680"/>
                  </a:cubicBezTo>
                  <a:lnTo>
                    <a:pt x="1178" y="1680"/>
                  </a:lnTo>
                  <a:cubicBezTo>
                    <a:pt x="1178" y="1680"/>
                    <a:pt x="1404" y="2256"/>
                    <a:pt x="1730" y="2457"/>
                  </a:cubicBezTo>
                  <a:cubicBezTo>
                    <a:pt x="1930" y="2181"/>
                    <a:pt x="1955" y="1579"/>
                    <a:pt x="1679" y="1028"/>
                  </a:cubicBezTo>
                  <a:cubicBezTo>
                    <a:pt x="1303" y="276"/>
                    <a:pt x="451" y="0"/>
                    <a:pt x="4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3" name="Google Shape;31673;p57"/>
            <p:cNvSpPr/>
            <p:nvPr/>
          </p:nvSpPr>
          <p:spPr>
            <a:xfrm>
              <a:off x="4585375" y="2318000"/>
              <a:ext cx="60800" cy="47250"/>
            </a:xfrm>
            <a:custGeom>
              <a:avLst/>
              <a:gdLst/>
              <a:ahLst/>
              <a:cxnLst/>
              <a:rect l="l" t="t" r="r" b="b"/>
              <a:pathLst>
                <a:path w="2432" h="1890" extrusionOk="0">
                  <a:moveTo>
                    <a:pt x="1778" y="1"/>
                  </a:moveTo>
                  <a:cubicBezTo>
                    <a:pt x="1489" y="1"/>
                    <a:pt x="1144" y="53"/>
                    <a:pt x="827" y="239"/>
                  </a:cubicBezTo>
                  <a:cubicBezTo>
                    <a:pt x="301" y="565"/>
                    <a:pt x="0" y="1066"/>
                    <a:pt x="0" y="1417"/>
                  </a:cubicBezTo>
                  <a:cubicBezTo>
                    <a:pt x="401" y="1417"/>
                    <a:pt x="927" y="1116"/>
                    <a:pt x="928" y="1116"/>
                  </a:cubicBezTo>
                  <a:lnTo>
                    <a:pt x="928" y="1116"/>
                  </a:lnTo>
                  <a:cubicBezTo>
                    <a:pt x="927" y="1116"/>
                    <a:pt x="401" y="1467"/>
                    <a:pt x="251" y="1818"/>
                  </a:cubicBezTo>
                  <a:cubicBezTo>
                    <a:pt x="352" y="1865"/>
                    <a:pt x="481" y="1890"/>
                    <a:pt x="625" y="1890"/>
                  </a:cubicBezTo>
                  <a:cubicBezTo>
                    <a:pt x="942" y="1890"/>
                    <a:pt x="1334" y="1768"/>
                    <a:pt x="1679" y="1492"/>
                  </a:cubicBezTo>
                  <a:cubicBezTo>
                    <a:pt x="2306" y="991"/>
                    <a:pt x="2431" y="89"/>
                    <a:pt x="2431" y="89"/>
                  </a:cubicBezTo>
                  <a:cubicBezTo>
                    <a:pt x="2431" y="89"/>
                    <a:pt x="2152" y="1"/>
                    <a:pt x="1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4" name="Google Shape;31674;p57"/>
            <p:cNvSpPr/>
            <p:nvPr/>
          </p:nvSpPr>
          <p:spPr>
            <a:xfrm>
              <a:off x="4648025" y="2292650"/>
              <a:ext cx="68950" cy="39500"/>
            </a:xfrm>
            <a:custGeom>
              <a:avLst/>
              <a:gdLst/>
              <a:ahLst/>
              <a:cxnLst/>
              <a:rect l="l" t="t" r="r" b="b"/>
              <a:pathLst>
                <a:path w="2758" h="1580" extrusionOk="0">
                  <a:moveTo>
                    <a:pt x="1803" y="1"/>
                  </a:moveTo>
                  <a:cubicBezTo>
                    <a:pt x="1615" y="1"/>
                    <a:pt x="1411" y="31"/>
                    <a:pt x="1204" y="100"/>
                  </a:cubicBezTo>
                  <a:cubicBezTo>
                    <a:pt x="427" y="326"/>
                    <a:pt x="0" y="1153"/>
                    <a:pt x="0" y="1153"/>
                  </a:cubicBezTo>
                  <a:cubicBezTo>
                    <a:pt x="0" y="1153"/>
                    <a:pt x="563" y="1580"/>
                    <a:pt x="1262" y="1580"/>
                  </a:cubicBezTo>
                  <a:cubicBezTo>
                    <a:pt x="1357" y="1580"/>
                    <a:pt x="1455" y="1572"/>
                    <a:pt x="1554" y="1554"/>
                  </a:cubicBezTo>
                  <a:cubicBezTo>
                    <a:pt x="2181" y="1428"/>
                    <a:pt x="2632" y="1078"/>
                    <a:pt x="2757" y="752"/>
                  </a:cubicBezTo>
                  <a:cubicBezTo>
                    <a:pt x="2586" y="687"/>
                    <a:pt x="2381" y="669"/>
                    <a:pt x="2204" y="669"/>
                  </a:cubicBezTo>
                  <a:cubicBezTo>
                    <a:pt x="1968" y="669"/>
                    <a:pt x="1780" y="702"/>
                    <a:pt x="1780" y="702"/>
                  </a:cubicBezTo>
                  <a:cubicBezTo>
                    <a:pt x="1780" y="702"/>
                    <a:pt x="2381" y="551"/>
                    <a:pt x="2632" y="276"/>
                  </a:cubicBezTo>
                  <a:cubicBezTo>
                    <a:pt x="2468" y="111"/>
                    <a:pt x="2163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5" name="Google Shape;31675;p57"/>
            <p:cNvSpPr/>
            <p:nvPr/>
          </p:nvSpPr>
          <p:spPr>
            <a:xfrm>
              <a:off x="4631100" y="2287625"/>
              <a:ext cx="21325" cy="31350"/>
            </a:xfrm>
            <a:custGeom>
              <a:avLst/>
              <a:gdLst/>
              <a:ahLst/>
              <a:cxnLst/>
              <a:rect l="l" t="t" r="r" b="b"/>
              <a:pathLst>
                <a:path w="853" h="1254" extrusionOk="0">
                  <a:moveTo>
                    <a:pt x="352" y="0"/>
                  </a:moveTo>
                  <a:cubicBezTo>
                    <a:pt x="302" y="201"/>
                    <a:pt x="352" y="452"/>
                    <a:pt x="352" y="452"/>
                  </a:cubicBezTo>
                  <a:cubicBezTo>
                    <a:pt x="352" y="452"/>
                    <a:pt x="276" y="176"/>
                    <a:pt x="126" y="76"/>
                  </a:cubicBezTo>
                  <a:cubicBezTo>
                    <a:pt x="26" y="201"/>
                    <a:pt x="1" y="477"/>
                    <a:pt x="101" y="752"/>
                  </a:cubicBezTo>
                  <a:cubicBezTo>
                    <a:pt x="251" y="1078"/>
                    <a:pt x="627" y="1254"/>
                    <a:pt x="627" y="1254"/>
                  </a:cubicBezTo>
                  <a:cubicBezTo>
                    <a:pt x="627" y="1254"/>
                    <a:pt x="853" y="903"/>
                    <a:pt x="753" y="527"/>
                  </a:cubicBezTo>
                  <a:cubicBezTo>
                    <a:pt x="677" y="251"/>
                    <a:pt x="502" y="51"/>
                    <a:pt x="35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6" name="Google Shape;31676;p57"/>
            <p:cNvSpPr/>
            <p:nvPr/>
          </p:nvSpPr>
          <p:spPr>
            <a:xfrm>
              <a:off x="4614825" y="2309425"/>
              <a:ext cx="31975" cy="17725"/>
            </a:xfrm>
            <a:custGeom>
              <a:avLst/>
              <a:gdLst/>
              <a:ahLst/>
              <a:cxnLst/>
              <a:rect l="l" t="t" r="r" b="b"/>
              <a:pathLst>
                <a:path w="1279" h="709" extrusionOk="0">
                  <a:moveTo>
                    <a:pt x="457" y="1"/>
                  </a:moveTo>
                  <a:cubicBezTo>
                    <a:pt x="273" y="1"/>
                    <a:pt x="116" y="65"/>
                    <a:pt x="25" y="156"/>
                  </a:cubicBezTo>
                  <a:cubicBezTo>
                    <a:pt x="176" y="281"/>
                    <a:pt x="451" y="331"/>
                    <a:pt x="451" y="331"/>
                  </a:cubicBezTo>
                  <a:cubicBezTo>
                    <a:pt x="451" y="331"/>
                    <a:pt x="403" y="327"/>
                    <a:pt x="336" y="327"/>
                  </a:cubicBezTo>
                  <a:cubicBezTo>
                    <a:pt x="235" y="327"/>
                    <a:pt x="90" y="336"/>
                    <a:pt x="0" y="382"/>
                  </a:cubicBezTo>
                  <a:cubicBezTo>
                    <a:pt x="75" y="532"/>
                    <a:pt x="301" y="682"/>
                    <a:pt x="577" y="707"/>
                  </a:cubicBezTo>
                  <a:cubicBezTo>
                    <a:pt x="593" y="708"/>
                    <a:pt x="609" y="709"/>
                    <a:pt x="625" y="709"/>
                  </a:cubicBezTo>
                  <a:cubicBezTo>
                    <a:pt x="980" y="709"/>
                    <a:pt x="1278" y="457"/>
                    <a:pt x="1278" y="457"/>
                  </a:cubicBezTo>
                  <a:cubicBezTo>
                    <a:pt x="1278" y="457"/>
                    <a:pt x="1053" y="81"/>
                    <a:pt x="677" y="31"/>
                  </a:cubicBezTo>
                  <a:cubicBezTo>
                    <a:pt x="601" y="10"/>
                    <a:pt x="527" y="1"/>
                    <a:pt x="45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7" name="Google Shape;31677;p57"/>
            <p:cNvSpPr/>
            <p:nvPr/>
          </p:nvSpPr>
          <p:spPr>
            <a:xfrm>
              <a:off x="4648025" y="2318950"/>
              <a:ext cx="27600" cy="22150"/>
            </a:xfrm>
            <a:custGeom>
              <a:avLst/>
              <a:gdLst/>
              <a:ahLst/>
              <a:cxnLst/>
              <a:rect l="l" t="t" r="r" b="b"/>
              <a:pathLst>
                <a:path w="1104" h="886" extrusionOk="0">
                  <a:moveTo>
                    <a:pt x="242" y="1"/>
                  </a:moveTo>
                  <a:cubicBezTo>
                    <a:pt x="101" y="1"/>
                    <a:pt x="0" y="26"/>
                    <a:pt x="0" y="26"/>
                  </a:cubicBezTo>
                  <a:cubicBezTo>
                    <a:pt x="0" y="26"/>
                    <a:pt x="26" y="452"/>
                    <a:pt x="326" y="677"/>
                  </a:cubicBezTo>
                  <a:cubicBezTo>
                    <a:pt x="468" y="819"/>
                    <a:pt x="648" y="886"/>
                    <a:pt x="794" y="886"/>
                  </a:cubicBezTo>
                  <a:cubicBezTo>
                    <a:pt x="855" y="886"/>
                    <a:pt x="909" y="875"/>
                    <a:pt x="953" y="853"/>
                  </a:cubicBezTo>
                  <a:cubicBezTo>
                    <a:pt x="878" y="677"/>
                    <a:pt x="677" y="527"/>
                    <a:pt x="677" y="527"/>
                  </a:cubicBezTo>
                  <a:lnTo>
                    <a:pt x="677" y="527"/>
                  </a:lnTo>
                  <a:cubicBezTo>
                    <a:pt x="677" y="527"/>
                    <a:pt x="903" y="677"/>
                    <a:pt x="1078" y="677"/>
                  </a:cubicBezTo>
                  <a:cubicBezTo>
                    <a:pt x="1103" y="527"/>
                    <a:pt x="978" y="276"/>
                    <a:pt x="727" y="126"/>
                  </a:cubicBezTo>
                  <a:cubicBezTo>
                    <a:pt x="564" y="26"/>
                    <a:pt x="383" y="1"/>
                    <a:pt x="24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8" name="Google Shape;31678;p57"/>
            <p:cNvSpPr/>
            <p:nvPr/>
          </p:nvSpPr>
          <p:spPr>
            <a:xfrm>
              <a:off x="4629850" y="2319575"/>
              <a:ext cx="22575" cy="30725"/>
            </a:xfrm>
            <a:custGeom>
              <a:avLst/>
              <a:gdLst/>
              <a:ahLst/>
              <a:cxnLst/>
              <a:rect l="l" t="t" r="r" b="b"/>
              <a:pathLst>
                <a:path w="903" h="1229" extrusionOk="0">
                  <a:moveTo>
                    <a:pt x="702" y="1"/>
                  </a:moveTo>
                  <a:cubicBezTo>
                    <a:pt x="702" y="1"/>
                    <a:pt x="301" y="126"/>
                    <a:pt x="126" y="477"/>
                  </a:cubicBezTo>
                  <a:cubicBezTo>
                    <a:pt x="1" y="727"/>
                    <a:pt x="1" y="1003"/>
                    <a:pt x="101" y="1128"/>
                  </a:cubicBezTo>
                  <a:cubicBezTo>
                    <a:pt x="251" y="1028"/>
                    <a:pt x="377" y="778"/>
                    <a:pt x="377" y="778"/>
                  </a:cubicBezTo>
                  <a:lnTo>
                    <a:pt x="377" y="778"/>
                  </a:lnTo>
                  <a:cubicBezTo>
                    <a:pt x="377" y="778"/>
                    <a:pt x="276" y="1053"/>
                    <a:pt x="301" y="1229"/>
                  </a:cubicBezTo>
                  <a:cubicBezTo>
                    <a:pt x="477" y="1204"/>
                    <a:pt x="677" y="1028"/>
                    <a:pt x="778" y="752"/>
                  </a:cubicBezTo>
                  <a:cubicBezTo>
                    <a:pt x="903" y="402"/>
                    <a:pt x="702" y="1"/>
                    <a:pt x="70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9" name="Google Shape;31679;p57"/>
            <p:cNvSpPr/>
            <p:nvPr/>
          </p:nvSpPr>
          <p:spPr>
            <a:xfrm>
              <a:off x="4647400" y="2295025"/>
              <a:ext cx="26350" cy="25225"/>
            </a:xfrm>
            <a:custGeom>
              <a:avLst/>
              <a:gdLst/>
              <a:ahLst/>
              <a:cxnLst/>
              <a:rect l="l" t="t" r="r" b="b"/>
              <a:pathLst>
                <a:path w="1054" h="1009" extrusionOk="0">
                  <a:moveTo>
                    <a:pt x="786" y="1"/>
                  </a:moveTo>
                  <a:cubicBezTo>
                    <a:pt x="617" y="1"/>
                    <a:pt x="405" y="83"/>
                    <a:pt x="251" y="281"/>
                  </a:cubicBezTo>
                  <a:cubicBezTo>
                    <a:pt x="0" y="582"/>
                    <a:pt x="51" y="1008"/>
                    <a:pt x="51" y="1008"/>
                  </a:cubicBezTo>
                  <a:cubicBezTo>
                    <a:pt x="51" y="1008"/>
                    <a:pt x="61" y="1008"/>
                    <a:pt x="79" y="1008"/>
                  </a:cubicBezTo>
                  <a:cubicBezTo>
                    <a:pt x="178" y="1008"/>
                    <a:pt x="519" y="990"/>
                    <a:pt x="752" y="757"/>
                  </a:cubicBezTo>
                  <a:cubicBezTo>
                    <a:pt x="953" y="557"/>
                    <a:pt x="1053" y="306"/>
                    <a:pt x="1003" y="156"/>
                  </a:cubicBezTo>
                  <a:lnTo>
                    <a:pt x="1003" y="156"/>
                  </a:lnTo>
                  <a:cubicBezTo>
                    <a:pt x="828" y="206"/>
                    <a:pt x="627" y="381"/>
                    <a:pt x="627" y="381"/>
                  </a:cubicBezTo>
                  <a:cubicBezTo>
                    <a:pt x="627" y="381"/>
                    <a:pt x="828" y="181"/>
                    <a:pt x="853" y="5"/>
                  </a:cubicBezTo>
                  <a:cubicBezTo>
                    <a:pt x="831" y="2"/>
                    <a:pt x="809" y="1"/>
                    <a:pt x="78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0" name="Google Shape;31680;p57"/>
            <p:cNvSpPr/>
            <p:nvPr/>
          </p:nvSpPr>
          <p:spPr>
            <a:xfrm>
              <a:off x="4647400" y="2295150"/>
              <a:ext cx="5025" cy="18175"/>
            </a:xfrm>
            <a:custGeom>
              <a:avLst/>
              <a:gdLst/>
              <a:ahLst/>
              <a:cxnLst/>
              <a:rect l="l" t="t" r="r" b="b"/>
              <a:pathLst>
                <a:path w="201" h="727" fill="none" extrusionOk="0">
                  <a:moveTo>
                    <a:pt x="201" y="0"/>
                  </a:moveTo>
                  <a:lnTo>
                    <a:pt x="0" y="7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1" name="Google Shape;31681;p57"/>
            <p:cNvSpPr/>
            <p:nvPr/>
          </p:nvSpPr>
          <p:spPr>
            <a:xfrm>
              <a:off x="4650525" y="2292625"/>
              <a:ext cx="3800" cy="3175"/>
            </a:xfrm>
            <a:custGeom>
              <a:avLst/>
              <a:gdLst/>
              <a:ahLst/>
              <a:cxnLst/>
              <a:rect l="l" t="t" r="r" b="b"/>
              <a:pathLst>
                <a:path w="152" h="127" extrusionOk="0">
                  <a:moveTo>
                    <a:pt x="101" y="1"/>
                  </a:moveTo>
                  <a:cubicBezTo>
                    <a:pt x="76" y="1"/>
                    <a:pt x="26" y="1"/>
                    <a:pt x="26" y="51"/>
                  </a:cubicBezTo>
                  <a:cubicBezTo>
                    <a:pt x="1" y="76"/>
                    <a:pt x="26" y="101"/>
                    <a:pt x="51" y="126"/>
                  </a:cubicBezTo>
                  <a:cubicBezTo>
                    <a:pt x="101" y="126"/>
                    <a:pt x="126" y="126"/>
                    <a:pt x="151" y="76"/>
                  </a:cubicBezTo>
                  <a:cubicBezTo>
                    <a:pt x="151" y="51"/>
                    <a:pt x="151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2" name="Google Shape;31682;p57"/>
            <p:cNvSpPr/>
            <p:nvPr/>
          </p:nvSpPr>
          <p:spPr>
            <a:xfrm>
              <a:off x="4644275" y="2294525"/>
              <a:ext cx="3150" cy="18800"/>
            </a:xfrm>
            <a:custGeom>
              <a:avLst/>
              <a:gdLst/>
              <a:ahLst/>
              <a:cxnLst/>
              <a:rect l="l" t="t" r="r" b="b"/>
              <a:pathLst>
                <a:path w="126" h="752" fill="none" extrusionOk="0">
                  <a:moveTo>
                    <a:pt x="0" y="0"/>
                  </a:moveTo>
                  <a:lnTo>
                    <a:pt x="125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3" name="Google Shape;31683;p57"/>
            <p:cNvSpPr/>
            <p:nvPr/>
          </p:nvSpPr>
          <p:spPr>
            <a:xfrm>
              <a:off x="4642375" y="229200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51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4" name="Google Shape;31684;p57"/>
            <p:cNvSpPr/>
            <p:nvPr/>
          </p:nvSpPr>
          <p:spPr>
            <a:xfrm>
              <a:off x="4647400" y="2298275"/>
              <a:ext cx="12550" cy="15050"/>
            </a:xfrm>
            <a:custGeom>
              <a:avLst/>
              <a:gdLst/>
              <a:ahLst/>
              <a:cxnLst/>
              <a:rect l="l" t="t" r="r" b="b"/>
              <a:pathLst>
                <a:path w="502" h="602" fill="none" extrusionOk="0">
                  <a:moveTo>
                    <a:pt x="502" y="0"/>
                  </a:moveTo>
                  <a:lnTo>
                    <a:pt x="0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5" name="Google Shape;31685;p57"/>
            <p:cNvSpPr/>
            <p:nvPr/>
          </p:nvSpPr>
          <p:spPr>
            <a:xfrm>
              <a:off x="4658050" y="2296125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88" y="1"/>
                  </a:moveTo>
                  <a:cubicBezTo>
                    <a:pt x="61" y="1"/>
                    <a:pt x="43" y="19"/>
                    <a:pt x="26" y="36"/>
                  </a:cubicBezTo>
                  <a:cubicBezTo>
                    <a:pt x="0" y="61"/>
                    <a:pt x="26" y="112"/>
                    <a:pt x="51" y="112"/>
                  </a:cubicBezTo>
                  <a:cubicBezTo>
                    <a:pt x="63" y="124"/>
                    <a:pt x="82" y="130"/>
                    <a:pt x="98" y="130"/>
                  </a:cubicBezTo>
                  <a:cubicBezTo>
                    <a:pt x="113" y="130"/>
                    <a:pt x="126" y="124"/>
                    <a:pt x="126" y="112"/>
                  </a:cubicBezTo>
                  <a:cubicBezTo>
                    <a:pt x="151" y="61"/>
                    <a:pt x="151" y="36"/>
                    <a:pt x="126" y="11"/>
                  </a:cubicBezTo>
                  <a:cubicBezTo>
                    <a:pt x="111" y="4"/>
                    <a:pt x="99" y="1"/>
                    <a:pt x="8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6" name="Google Shape;31686;p57"/>
            <p:cNvSpPr/>
            <p:nvPr/>
          </p:nvSpPr>
          <p:spPr>
            <a:xfrm>
              <a:off x="4648025" y="2318325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7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7" name="Google Shape;31687;p57"/>
            <p:cNvSpPr/>
            <p:nvPr/>
          </p:nvSpPr>
          <p:spPr>
            <a:xfrm>
              <a:off x="4652400" y="2335250"/>
              <a:ext cx="3175" cy="3400"/>
            </a:xfrm>
            <a:custGeom>
              <a:avLst/>
              <a:gdLst/>
              <a:ahLst/>
              <a:cxnLst/>
              <a:rect l="l" t="t" r="r" b="b"/>
              <a:pathLst>
                <a:path w="127" h="136" extrusionOk="0">
                  <a:moveTo>
                    <a:pt x="51" y="0"/>
                  </a:moveTo>
                  <a:cubicBezTo>
                    <a:pt x="1" y="25"/>
                    <a:pt x="1" y="50"/>
                    <a:pt x="1" y="75"/>
                  </a:cubicBezTo>
                  <a:cubicBezTo>
                    <a:pt x="1" y="112"/>
                    <a:pt x="14" y="135"/>
                    <a:pt x="41" y="135"/>
                  </a:cubicBezTo>
                  <a:cubicBezTo>
                    <a:pt x="51" y="135"/>
                    <a:pt x="63" y="132"/>
                    <a:pt x="76" y="125"/>
                  </a:cubicBezTo>
                  <a:cubicBezTo>
                    <a:pt x="101" y="125"/>
                    <a:pt x="126" y="100"/>
                    <a:pt x="126" y="50"/>
                  </a:cubicBezTo>
                  <a:cubicBezTo>
                    <a:pt x="12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8" name="Google Shape;31688;p57"/>
            <p:cNvSpPr/>
            <p:nvPr/>
          </p:nvSpPr>
          <p:spPr>
            <a:xfrm>
              <a:off x="4648025" y="2318325"/>
              <a:ext cx="13175" cy="13800"/>
            </a:xfrm>
            <a:custGeom>
              <a:avLst/>
              <a:gdLst/>
              <a:ahLst/>
              <a:cxnLst/>
              <a:rect l="l" t="t" r="r" b="b"/>
              <a:pathLst>
                <a:path w="527" h="552" fill="none" extrusionOk="0">
                  <a:moveTo>
                    <a:pt x="527" y="552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9" name="Google Shape;31689;p57"/>
            <p:cNvSpPr/>
            <p:nvPr/>
          </p:nvSpPr>
          <p:spPr>
            <a:xfrm>
              <a:off x="4659300" y="2331225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77" y="0"/>
                  </a:moveTo>
                  <a:cubicBezTo>
                    <a:pt x="68" y="0"/>
                    <a:pt x="58" y="3"/>
                    <a:pt x="51" y="11"/>
                  </a:cubicBezTo>
                  <a:cubicBezTo>
                    <a:pt x="26" y="36"/>
                    <a:pt x="1" y="86"/>
                    <a:pt x="26" y="111"/>
                  </a:cubicBezTo>
                  <a:cubicBezTo>
                    <a:pt x="38" y="124"/>
                    <a:pt x="57" y="130"/>
                    <a:pt x="76" y="130"/>
                  </a:cubicBezTo>
                  <a:cubicBezTo>
                    <a:pt x="95" y="130"/>
                    <a:pt x="113" y="124"/>
                    <a:pt x="126" y="111"/>
                  </a:cubicBezTo>
                  <a:cubicBezTo>
                    <a:pt x="151" y="111"/>
                    <a:pt x="151" y="61"/>
                    <a:pt x="126" y="36"/>
                  </a:cubicBezTo>
                  <a:cubicBezTo>
                    <a:pt x="126" y="18"/>
                    <a:pt x="101" y="0"/>
                    <a:pt x="7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0" name="Google Shape;31690;p57"/>
            <p:cNvSpPr/>
            <p:nvPr/>
          </p:nvSpPr>
          <p:spPr>
            <a:xfrm>
              <a:off x="4645525" y="2318325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0" y="752"/>
                  </a:moveTo>
                  <a:lnTo>
                    <a:pt x="10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1" name="Google Shape;31691;p57"/>
            <p:cNvSpPr/>
            <p:nvPr/>
          </p:nvSpPr>
          <p:spPr>
            <a:xfrm>
              <a:off x="4644275" y="23365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0" y="0"/>
                  </a:moveTo>
                  <a:cubicBezTo>
                    <a:pt x="25" y="0"/>
                    <a:pt x="0" y="25"/>
                    <a:pt x="0" y="50"/>
                  </a:cubicBezTo>
                  <a:cubicBezTo>
                    <a:pt x="0" y="101"/>
                    <a:pt x="25" y="126"/>
                    <a:pt x="50" y="126"/>
                  </a:cubicBezTo>
                  <a:cubicBezTo>
                    <a:pt x="100" y="126"/>
                    <a:pt x="125" y="101"/>
                    <a:pt x="125" y="50"/>
                  </a:cubicBezTo>
                  <a:cubicBezTo>
                    <a:pt x="125" y="25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2" name="Google Shape;31692;p57"/>
            <p:cNvSpPr/>
            <p:nvPr/>
          </p:nvSpPr>
          <p:spPr>
            <a:xfrm>
              <a:off x="4648650" y="2314575"/>
              <a:ext cx="18825" cy="650"/>
            </a:xfrm>
            <a:custGeom>
              <a:avLst/>
              <a:gdLst/>
              <a:ahLst/>
              <a:cxnLst/>
              <a:rect l="l" t="t" r="r" b="b"/>
              <a:pathLst>
                <a:path w="753" h="26" fill="none" extrusionOk="0">
                  <a:moveTo>
                    <a:pt x="752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3" name="Google Shape;31693;p57"/>
            <p:cNvSpPr/>
            <p:nvPr/>
          </p:nvSpPr>
          <p:spPr>
            <a:xfrm>
              <a:off x="4666825" y="2313150"/>
              <a:ext cx="3150" cy="3325"/>
            </a:xfrm>
            <a:custGeom>
              <a:avLst/>
              <a:gdLst/>
              <a:ahLst/>
              <a:cxnLst/>
              <a:rect l="l" t="t" r="r" b="b"/>
              <a:pathLst>
                <a:path w="126" h="133" extrusionOk="0">
                  <a:moveTo>
                    <a:pt x="50" y="0"/>
                  </a:moveTo>
                  <a:cubicBezTo>
                    <a:pt x="17" y="0"/>
                    <a:pt x="0" y="37"/>
                    <a:pt x="0" y="57"/>
                  </a:cubicBezTo>
                  <a:cubicBezTo>
                    <a:pt x="0" y="82"/>
                    <a:pt x="25" y="132"/>
                    <a:pt x="51" y="132"/>
                  </a:cubicBezTo>
                  <a:cubicBezTo>
                    <a:pt x="101" y="132"/>
                    <a:pt x="126" y="107"/>
                    <a:pt x="126" y="57"/>
                  </a:cubicBezTo>
                  <a:cubicBezTo>
                    <a:pt x="126" y="32"/>
                    <a:pt x="101" y="7"/>
                    <a:pt x="76" y="7"/>
                  </a:cubicBezTo>
                  <a:cubicBezTo>
                    <a:pt x="66" y="2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4" name="Google Shape;31694;p57"/>
            <p:cNvSpPr/>
            <p:nvPr/>
          </p:nvSpPr>
          <p:spPr>
            <a:xfrm>
              <a:off x="4648650" y="2306425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677" y="0"/>
                  </a:moveTo>
                  <a:lnTo>
                    <a:pt x="1" y="3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5" name="Google Shape;31695;p57"/>
            <p:cNvSpPr/>
            <p:nvPr/>
          </p:nvSpPr>
          <p:spPr>
            <a:xfrm>
              <a:off x="4664950" y="230455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50" y="0"/>
                  </a:moveTo>
                  <a:cubicBezTo>
                    <a:pt x="0" y="25"/>
                    <a:pt x="0" y="50"/>
                    <a:pt x="0" y="100"/>
                  </a:cubicBezTo>
                  <a:cubicBezTo>
                    <a:pt x="18" y="118"/>
                    <a:pt x="36" y="136"/>
                    <a:pt x="53" y="136"/>
                  </a:cubicBezTo>
                  <a:cubicBezTo>
                    <a:pt x="61" y="136"/>
                    <a:pt x="68" y="133"/>
                    <a:pt x="75" y="125"/>
                  </a:cubicBezTo>
                  <a:cubicBezTo>
                    <a:pt x="126" y="125"/>
                    <a:pt x="126" y="75"/>
                    <a:pt x="126" y="50"/>
                  </a:cubicBezTo>
                  <a:cubicBezTo>
                    <a:pt x="100" y="25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6" name="Google Shape;31696;p57"/>
            <p:cNvSpPr/>
            <p:nvPr/>
          </p:nvSpPr>
          <p:spPr>
            <a:xfrm>
              <a:off x="4648650" y="2315200"/>
              <a:ext cx="17575" cy="7525"/>
            </a:xfrm>
            <a:custGeom>
              <a:avLst/>
              <a:gdLst/>
              <a:ahLst/>
              <a:cxnLst/>
              <a:rect l="l" t="t" r="r" b="b"/>
              <a:pathLst>
                <a:path w="703" h="301" fill="none" extrusionOk="0">
                  <a:moveTo>
                    <a:pt x="702" y="3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7" name="Google Shape;31697;p57"/>
            <p:cNvSpPr/>
            <p:nvPr/>
          </p:nvSpPr>
          <p:spPr>
            <a:xfrm>
              <a:off x="4665575" y="2321200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51" y="1"/>
                  </a:moveTo>
                  <a:cubicBezTo>
                    <a:pt x="27" y="1"/>
                    <a:pt x="0" y="24"/>
                    <a:pt x="0" y="61"/>
                  </a:cubicBezTo>
                  <a:cubicBezTo>
                    <a:pt x="0" y="86"/>
                    <a:pt x="0" y="111"/>
                    <a:pt x="50" y="136"/>
                  </a:cubicBezTo>
                  <a:cubicBezTo>
                    <a:pt x="75" y="136"/>
                    <a:pt x="126" y="111"/>
                    <a:pt x="126" y="86"/>
                  </a:cubicBezTo>
                  <a:cubicBezTo>
                    <a:pt x="126" y="61"/>
                    <a:pt x="126" y="11"/>
                    <a:pt x="75" y="11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8" name="Google Shape;31698;p57"/>
            <p:cNvSpPr/>
            <p:nvPr/>
          </p:nvSpPr>
          <p:spPr>
            <a:xfrm>
              <a:off x="4629850" y="2316450"/>
              <a:ext cx="15075" cy="11925"/>
            </a:xfrm>
            <a:custGeom>
              <a:avLst/>
              <a:gdLst/>
              <a:ahLst/>
              <a:cxnLst/>
              <a:rect l="l" t="t" r="r" b="b"/>
              <a:pathLst>
                <a:path w="603" h="477" fill="none" extrusionOk="0">
                  <a:moveTo>
                    <a:pt x="1" y="476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9" name="Google Shape;31699;p57"/>
            <p:cNvSpPr/>
            <p:nvPr/>
          </p:nvSpPr>
          <p:spPr>
            <a:xfrm>
              <a:off x="4627975" y="2327250"/>
              <a:ext cx="3150" cy="3475"/>
            </a:xfrm>
            <a:custGeom>
              <a:avLst/>
              <a:gdLst/>
              <a:ahLst/>
              <a:cxnLst/>
              <a:rect l="l" t="t" r="r" b="b"/>
              <a:pathLst>
                <a:path w="126" h="139" extrusionOk="0">
                  <a:moveTo>
                    <a:pt x="63" y="1"/>
                  </a:moveTo>
                  <a:cubicBezTo>
                    <a:pt x="51" y="1"/>
                    <a:pt x="38" y="7"/>
                    <a:pt x="26" y="19"/>
                  </a:cubicBezTo>
                  <a:cubicBezTo>
                    <a:pt x="0" y="44"/>
                    <a:pt x="0" y="95"/>
                    <a:pt x="26" y="120"/>
                  </a:cubicBezTo>
                  <a:cubicBezTo>
                    <a:pt x="38" y="132"/>
                    <a:pt x="51" y="138"/>
                    <a:pt x="63" y="138"/>
                  </a:cubicBezTo>
                  <a:cubicBezTo>
                    <a:pt x="76" y="138"/>
                    <a:pt x="88" y="132"/>
                    <a:pt x="101" y="120"/>
                  </a:cubicBezTo>
                  <a:cubicBezTo>
                    <a:pt x="126" y="95"/>
                    <a:pt x="126" y="44"/>
                    <a:pt x="101" y="19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0" name="Google Shape;31700;p57"/>
            <p:cNvSpPr/>
            <p:nvPr/>
          </p:nvSpPr>
          <p:spPr>
            <a:xfrm>
              <a:off x="4626100" y="2316450"/>
              <a:ext cx="18825" cy="4400"/>
            </a:xfrm>
            <a:custGeom>
              <a:avLst/>
              <a:gdLst/>
              <a:ahLst/>
              <a:cxnLst/>
              <a:rect l="l" t="t" r="r" b="b"/>
              <a:pathLst>
                <a:path w="753" h="176" fill="none" extrusionOk="0">
                  <a:moveTo>
                    <a:pt x="0" y="176"/>
                  </a:moveTo>
                  <a:lnTo>
                    <a:pt x="7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1" name="Google Shape;31701;p57"/>
            <p:cNvSpPr/>
            <p:nvPr/>
          </p:nvSpPr>
          <p:spPr>
            <a:xfrm>
              <a:off x="4623600" y="231957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50" y="1"/>
                  </a:moveTo>
                  <a:cubicBezTo>
                    <a:pt x="25" y="26"/>
                    <a:pt x="0" y="51"/>
                    <a:pt x="25" y="76"/>
                  </a:cubicBezTo>
                  <a:cubicBezTo>
                    <a:pt x="25" y="126"/>
                    <a:pt x="75" y="126"/>
                    <a:pt x="100" y="126"/>
                  </a:cubicBezTo>
                  <a:cubicBezTo>
                    <a:pt x="150" y="101"/>
                    <a:pt x="150" y="76"/>
                    <a:pt x="150" y="51"/>
                  </a:cubicBezTo>
                  <a:cubicBezTo>
                    <a:pt x="125" y="1"/>
                    <a:pt x="100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2" name="Google Shape;31702;p57"/>
            <p:cNvSpPr/>
            <p:nvPr/>
          </p:nvSpPr>
          <p:spPr>
            <a:xfrm>
              <a:off x="4636125" y="2317075"/>
              <a:ext cx="8800" cy="16950"/>
            </a:xfrm>
            <a:custGeom>
              <a:avLst/>
              <a:gdLst/>
              <a:ahLst/>
              <a:cxnLst/>
              <a:rect l="l" t="t" r="r" b="b"/>
              <a:pathLst>
                <a:path w="352" h="678" fill="none" extrusionOk="0">
                  <a:moveTo>
                    <a:pt x="0" y="677"/>
                  </a:moveTo>
                  <a:lnTo>
                    <a:pt x="3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3" name="Google Shape;31703;p57"/>
            <p:cNvSpPr/>
            <p:nvPr/>
          </p:nvSpPr>
          <p:spPr>
            <a:xfrm>
              <a:off x="4634250" y="2332725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100" y="1"/>
                  </a:moveTo>
                  <a:cubicBezTo>
                    <a:pt x="75" y="1"/>
                    <a:pt x="25" y="1"/>
                    <a:pt x="0" y="26"/>
                  </a:cubicBezTo>
                  <a:cubicBezTo>
                    <a:pt x="0" y="51"/>
                    <a:pt x="0" y="101"/>
                    <a:pt x="25" y="126"/>
                  </a:cubicBezTo>
                  <a:cubicBezTo>
                    <a:pt x="50" y="126"/>
                    <a:pt x="100" y="126"/>
                    <a:pt x="125" y="101"/>
                  </a:cubicBezTo>
                  <a:cubicBezTo>
                    <a:pt x="125" y="76"/>
                    <a:pt x="125" y="26"/>
                    <a:pt x="10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4" name="Google Shape;31704;p57"/>
            <p:cNvSpPr/>
            <p:nvPr/>
          </p:nvSpPr>
          <p:spPr>
            <a:xfrm>
              <a:off x="4627975" y="2304550"/>
              <a:ext cx="16325" cy="10050"/>
            </a:xfrm>
            <a:custGeom>
              <a:avLst/>
              <a:gdLst/>
              <a:ahLst/>
              <a:cxnLst/>
              <a:rect l="l" t="t" r="r" b="b"/>
              <a:pathLst>
                <a:path w="653" h="402" fill="none" extrusionOk="0">
                  <a:moveTo>
                    <a:pt x="0" y="0"/>
                  </a:moveTo>
                  <a:lnTo>
                    <a:pt x="652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5" name="Google Shape;31705;p57"/>
            <p:cNvSpPr/>
            <p:nvPr/>
          </p:nvSpPr>
          <p:spPr>
            <a:xfrm>
              <a:off x="4625475" y="2302650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100" y="1"/>
                  </a:moveTo>
                  <a:cubicBezTo>
                    <a:pt x="75" y="1"/>
                    <a:pt x="25" y="1"/>
                    <a:pt x="25" y="26"/>
                  </a:cubicBezTo>
                  <a:cubicBezTo>
                    <a:pt x="0" y="76"/>
                    <a:pt x="25" y="101"/>
                    <a:pt x="50" y="126"/>
                  </a:cubicBezTo>
                  <a:cubicBezTo>
                    <a:pt x="75" y="126"/>
                    <a:pt x="126" y="126"/>
                    <a:pt x="126" y="76"/>
                  </a:cubicBezTo>
                  <a:cubicBezTo>
                    <a:pt x="151" y="51"/>
                    <a:pt x="126" y="26"/>
                    <a:pt x="10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6" name="Google Shape;31706;p57"/>
            <p:cNvSpPr/>
            <p:nvPr/>
          </p:nvSpPr>
          <p:spPr>
            <a:xfrm>
              <a:off x="4633625" y="2298275"/>
              <a:ext cx="10675" cy="15700"/>
            </a:xfrm>
            <a:custGeom>
              <a:avLst/>
              <a:gdLst/>
              <a:ahLst/>
              <a:cxnLst/>
              <a:rect l="l" t="t" r="r" b="b"/>
              <a:pathLst>
                <a:path w="427" h="628" fill="none" extrusionOk="0">
                  <a:moveTo>
                    <a:pt x="0" y="0"/>
                  </a:moveTo>
                  <a:lnTo>
                    <a:pt x="426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7" name="Google Shape;31707;p57"/>
            <p:cNvSpPr/>
            <p:nvPr/>
          </p:nvSpPr>
          <p:spPr>
            <a:xfrm>
              <a:off x="4631100" y="2296125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73" y="1"/>
                  </a:moveTo>
                  <a:cubicBezTo>
                    <a:pt x="66" y="1"/>
                    <a:pt x="58" y="4"/>
                    <a:pt x="51" y="11"/>
                  </a:cubicBezTo>
                  <a:cubicBezTo>
                    <a:pt x="1" y="36"/>
                    <a:pt x="1" y="86"/>
                    <a:pt x="26" y="112"/>
                  </a:cubicBezTo>
                  <a:cubicBezTo>
                    <a:pt x="38" y="124"/>
                    <a:pt x="57" y="130"/>
                    <a:pt x="76" y="130"/>
                  </a:cubicBezTo>
                  <a:cubicBezTo>
                    <a:pt x="95" y="130"/>
                    <a:pt x="114" y="124"/>
                    <a:pt x="126" y="112"/>
                  </a:cubicBezTo>
                  <a:cubicBezTo>
                    <a:pt x="151" y="86"/>
                    <a:pt x="151" y="61"/>
                    <a:pt x="126" y="36"/>
                  </a:cubicBezTo>
                  <a:cubicBezTo>
                    <a:pt x="108" y="19"/>
                    <a:pt x="91" y="1"/>
                    <a:pt x="7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8" name="Google Shape;31708;p57"/>
            <p:cNvSpPr/>
            <p:nvPr/>
          </p:nvSpPr>
          <p:spPr>
            <a:xfrm>
              <a:off x="4624850" y="2312050"/>
              <a:ext cx="19450" cy="2550"/>
            </a:xfrm>
            <a:custGeom>
              <a:avLst/>
              <a:gdLst/>
              <a:ahLst/>
              <a:cxnLst/>
              <a:rect l="l" t="t" r="r" b="b"/>
              <a:pathLst>
                <a:path w="778" h="102" fill="none" extrusionOk="0">
                  <a:moveTo>
                    <a:pt x="0" y="1"/>
                  </a:moveTo>
                  <a:lnTo>
                    <a:pt x="777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9" name="Google Shape;31709;p57"/>
            <p:cNvSpPr/>
            <p:nvPr/>
          </p:nvSpPr>
          <p:spPr>
            <a:xfrm>
              <a:off x="4622325" y="2310175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101" y="1"/>
                  </a:moveTo>
                  <a:cubicBezTo>
                    <a:pt x="76" y="1"/>
                    <a:pt x="26" y="26"/>
                    <a:pt x="26" y="51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83" y="133"/>
                    <a:pt x="91" y="136"/>
                    <a:pt x="98" y="136"/>
                  </a:cubicBezTo>
                  <a:cubicBezTo>
                    <a:pt x="116" y="136"/>
                    <a:pt x="134" y="119"/>
                    <a:pt x="151" y="101"/>
                  </a:cubicBezTo>
                  <a:cubicBezTo>
                    <a:pt x="151" y="51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0" name="Google Shape;31710;p57"/>
            <p:cNvSpPr/>
            <p:nvPr/>
          </p:nvSpPr>
          <p:spPr>
            <a:xfrm>
              <a:off x="4637375" y="2305800"/>
              <a:ext cx="20700" cy="17875"/>
            </a:xfrm>
            <a:custGeom>
              <a:avLst/>
              <a:gdLst/>
              <a:ahLst/>
              <a:cxnLst/>
              <a:rect l="l" t="t" r="r" b="b"/>
              <a:pathLst>
                <a:path w="828" h="715" extrusionOk="0">
                  <a:moveTo>
                    <a:pt x="401" y="0"/>
                  </a:moveTo>
                  <a:cubicBezTo>
                    <a:pt x="257" y="0"/>
                    <a:pt x="114" y="91"/>
                    <a:pt x="76" y="226"/>
                  </a:cubicBezTo>
                  <a:cubicBezTo>
                    <a:pt x="0" y="426"/>
                    <a:pt x="101" y="627"/>
                    <a:pt x="301" y="702"/>
                  </a:cubicBezTo>
                  <a:cubicBezTo>
                    <a:pt x="332" y="711"/>
                    <a:pt x="363" y="715"/>
                    <a:pt x="394" y="715"/>
                  </a:cubicBezTo>
                  <a:cubicBezTo>
                    <a:pt x="543" y="715"/>
                    <a:pt x="690" y="621"/>
                    <a:pt x="752" y="476"/>
                  </a:cubicBezTo>
                  <a:cubicBezTo>
                    <a:pt x="827" y="276"/>
                    <a:pt x="727" y="75"/>
                    <a:pt x="527" y="25"/>
                  </a:cubicBezTo>
                  <a:cubicBezTo>
                    <a:pt x="487" y="8"/>
                    <a:pt x="444" y="0"/>
                    <a:pt x="4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1" name="Google Shape;31711;p57"/>
            <p:cNvSpPr/>
            <p:nvPr/>
          </p:nvSpPr>
          <p:spPr>
            <a:xfrm>
              <a:off x="4720075" y="2117200"/>
              <a:ext cx="45150" cy="68325"/>
            </a:xfrm>
            <a:custGeom>
              <a:avLst/>
              <a:gdLst/>
              <a:ahLst/>
              <a:cxnLst/>
              <a:rect l="l" t="t" r="r" b="b"/>
              <a:pathLst>
                <a:path w="1806" h="2733" extrusionOk="0">
                  <a:moveTo>
                    <a:pt x="978" y="0"/>
                  </a:moveTo>
                  <a:cubicBezTo>
                    <a:pt x="652" y="101"/>
                    <a:pt x="276" y="552"/>
                    <a:pt x="151" y="1178"/>
                  </a:cubicBezTo>
                  <a:cubicBezTo>
                    <a:pt x="1" y="1980"/>
                    <a:pt x="527" y="2732"/>
                    <a:pt x="527" y="2732"/>
                  </a:cubicBezTo>
                  <a:cubicBezTo>
                    <a:pt x="527" y="2732"/>
                    <a:pt x="1354" y="2356"/>
                    <a:pt x="1605" y="1554"/>
                  </a:cubicBezTo>
                  <a:cubicBezTo>
                    <a:pt x="1805" y="953"/>
                    <a:pt x="1705" y="376"/>
                    <a:pt x="1454" y="126"/>
                  </a:cubicBezTo>
                  <a:cubicBezTo>
                    <a:pt x="1154" y="401"/>
                    <a:pt x="978" y="953"/>
                    <a:pt x="978" y="953"/>
                  </a:cubicBezTo>
                  <a:cubicBezTo>
                    <a:pt x="978" y="953"/>
                    <a:pt x="1129" y="351"/>
                    <a:pt x="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2" name="Google Shape;31712;p57"/>
            <p:cNvSpPr/>
            <p:nvPr/>
          </p:nvSpPr>
          <p:spPr>
            <a:xfrm>
              <a:off x="4673100" y="2137800"/>
              <a:ext cx="58275" cy="51225"/>
            </a:xfrm>
            <a:custGeom>
              <a:avLst/>
              <a:gdLst/>
              <a:ahLst/>
              <a:cxnLst/>
              <a:rect l="l" t="t" r="r" b="b"/>
              <a:pathLst>
                <a:path w="2331" h="2049" extrusionOk="0">
                  <a:moveTo>
                    <a:pt x="578" y="1"/>
                  </a:moveTo>
                  <a:cubicBezTo>
                    <a:pt x="504" y="1"/>
                    <a:pt x="436" y="10"/>
                    <a:pt x="376" y="28"/>
                  </a:cubicBezTo>
                  <a:cubicBezTo>
                    <a:pt x="476" y="429"/>
                    <a:pt x="902" y="856"/>
                    <a:pt x="902" y="856"/>
                  </a:cubicBezTo>
                  <a:cubicBezTo>
                    <a:pt x="902" y="856"/>
                    <a:pt x="426" y="455"/>
                    <a:pt x="50" y="404"/>
                  </a:cubicBezTo>
                  <a:lnTo>
                    <a:pt x="50" y="404"/>
                  </a:lnTo>
                  <a:cubicBezTo>
                    <a:pt x="0" y="755"/>
                    <a:pt x="226" y="1307"/>
                    <a:pt x="727" y="1683"/>
                  </a:cubicBezTo>
                  <a:cubicBezTo>
                    <a:pt x="1154" y="1995"/>
                    <a:pt x="1699" y="2048"/>
                    <a:pt x="2024" y="2048"/>
                  </a:cubicBezTo>
                  <a:cubicBezTo>
                    <a:pt x="2196" y="2048"/>
                    <a:pt x="2306" y="2033"/>
                    <a:pt x="2306" y="2033"/>
                  </a:cubicBezTo>
                  <a:cubicBezTo>
                    <a:pt x="2306" y="2033"/>
                    <a:pt x="2331" y="1106"/>
                    <a:pt x="1729" y="530"/>
                  </a:cubicBezTo>
                  <a:cubicBezTo>
                    <a:pt x="1361" y="182"/>
                    <a:pt x="909" y="1"/>
                    <a:pt x="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3" name="Google Shape;31713;p57"/>
            <p:cNvSpPr/>
            <p:nvPr/>
          </p:nvSpPr>
          <p:spPr>
            <a:xfrm>
              <a:off x="4721950" y="2186125"/>
              <a:ext cx="48900" cy="66425"/>
            </a:xfrm>
            <a:custGeom>
              <a:avLst/>
              <a:gdLst/>
              <a:ahLst/>
              <a:cxnLst/>
              <a:rect l="l" t="t" r="r" b="b"/>
              <a:pathLst>
                <a:path w="1956" h="2657" extrusionOk="0">
                  <a:moveTo>
                    <a:pt x="452" y="0"/>
                  </a:moveTo>
                  <a:cubicBezTo>
                    <a:pt x="452" y="0"/>
                    <a:pt x="1" y="827"/>
                    <a:pt x="302" y="1604"/>
                  </a:cubicBezTo>
                  <a:cubicBezTo>
                    <a:pt x="502" y="2206"/>
                    <a:pt x="928" y="2607"/>
                    <a:pt x="1279" y="2657"/>
                  </a:cubicBezTo>
                  <a:cubicBezTo>
                    <a:pt x="1354" y="2256"/>
                    <a:pt x="1179" y="1705"/>
                    <a:pt x="1179" y="1704"/>
                  </a:cubicBezTo>
                  <a:lnTo>
                    <a:pt x="1179" y="1704"/>
                  </a:lnTo>
                  <a:cubicBezTo>
                    <a:pt x="1179" y="1705"/>
                    <a:pt x="1405" y="2256"/>
                    <a:pt x="1730" y="2481"/>
                  </a:cubicBezTo>
                  <a:cubicBezTo>
                    <a:pt x="1931" y="2181"/>
                    <a:pt x="1956" y="1579"/>
                    <a:pt x="1680" y="1028"/>
                  </a:cubicBezTo>
                  <a:cubicBezTo>
                    <a:pt x="1304" y="301"/>
                    <a:pt x="452" y="0"/>
                    <a:pt x="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4" name="Google Shape;31714;p57"/>
            <p:cNvSpPr/>
            <p:nvPr/>
          </p:nvSpPr>
          <p:spPr>
            <a:xfrm>
              <a:off x="4672450" y="2185925"/>
              <a:ext cx="60825" cy="47150"/>
            </a:xfrm>
            <a:custGeom>
              <a:avLst/>
              <a:gdLst/>
              <a:ahLst/>
              <a:cxnLst/>
              <a:rect l="l" t="t" r="r" b="b"/>
              <a:pathLst>
                <a:path w="2433" h="1886" extrusionOk="0">
                  <a:moveTo>
                    <a:pt x="1807" y="0"/>
                  </a:moveTo>
                  <a:cubicBezTo>
                    <a:pt x="1513" y="0"/>
                    <a:pt x="1155" y="56"/>
                    <a:pt x="828" y="259"/>
                  </a:cubicBezTo>
                  <a:cubicBezTo>
                    <a:pt x="302" y="560"/>
                    <a:pt x="1" y="1061"/>
                    <a:pt x="1" y="1412"/>
                  </a:cubicBezTo>
                  <a:cubicBezTo>
                    <a:pt x="402" y="1412"/>
                    <a:pt x="928" y="1136"/>
                    <a:pt x="928" y="1136"/>
                  </a:cubicBezTo>
                  <a:lnTo>
                    <a:pt x="928" y="1136"/>
                  </a:lnTo>
                  <a:cubicBezTo>
                    <a:pt x="928" y="1136"/>
                    <a:pt x="402" y="1462"/>
                    <a:pt x="252" y="1813"/>
                  </a:cubicBezTo>
                  <a:cubicBezTo>
                    <a:pt x="355" y="1860"/>
                    <a:pt x="486" y="1885"/>
                    <a:pt x="632" y="1885"/>
                  </a:cubicBezTo>
                  <a:cubicBezTo>
                    <a:pt x="948" y="1885"/>
                    <a:pt x="1338" y="1769"/>
                    <a:pt x="1680" y="1512"/>
                  </a:cubicBezTo>
                  <a:cubicBezTo>
                    <a:pt x="2307" y="1011"/>
                    <a:pt x="2432" y="83"/>
                    <a:pt x="2432" y="83"/>
                  </a:cubicBezTo>
                  <a:cubicBezTo>
                    <a:pt x="2432" y="83"/>
                    <a:pt x="2167" y="0"/>
                    <a:pt x="18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5" name="Google Shape;31715;p57"/>
            <p:cNvSpPr/>
            <p:nvPr/>
          </p:nvSpPr>
          <p:spPr>
            <a:xfrm>
              <a:off x="4735125" y="2160600"/>
              <a:ext cx="68950" cy="39525"/>
            </a:xfrm>
            <a:custGeom>
              <a:avLst/>
              <a:gdLst/>
              <a:ahLst/>
              <a:cxnLst/>
              <a:rect l="l" t="t" r="r" b="b"/>
              <a:pathLst>
                <a:path w="2758" h="1581" extrusionOk="0">
                  <a:moveTo>
                    <a:pt x="1776" y="0"/>
                  </a:moveTo>
                  <a:cubicBezTo>
                    <a:pt x="1595" y="0"/>
                    <a:pt x="1401" y="28"/>
                    <a:pt x="1203" y="94"/>
                  </a:cubicBezTo>
                  <a:cubicBezTo>
                    <a:pt x="426" y="345"/>
                    <a:pt x="0" y="1147"/>
                    <a:pt x="0" y="1147"/>
                  </a:cubicBezTo>
                  <a:cubicBezTo>
                    <a:pt x="0" y="1147"/>
                    <a:pt x="548" y="1581"/>
                    <a:pt x="1233" y="1581"/>
                  </a:cubicBezTo>
                  <a:cubicBezTo>
                    <a:pt x="1337" y="1581"/>
                    <a:pt x="1445" y="1571"/>
                    <a:pt x="1554" y="1548"/>
                  </a:cubicBezTo>
                  <a:cubicBezTo>
                    <a:pt x="2181" y="1447"/>
                    <a:pt x="2632" y="1071"/>
                    <a:pt x="2757" y="746"/>
                  </a:cubicBezTo>
                  <a:cubicBezTo>
                    <a:pt x="2575" y="689"/>
                    <a:pt x="2356" y="673"/>
                    <a:pt x="2172" y="673"/>
                  </a:cubicBezTo>
                  <a:cubicBezTo>
                    <a:pt x="1951" y="673"/>
                    <a:pt x="1780" y="695"/>
                    <a:pt x="1780" y="695"/>
                  </a:cubicBezTo>
                  <a:cubicBezTo>
                    <a:pt x="1780" y="695"/>
                    <a:pt x="2381" y="570"/>
                    <a:pt x="2632" y="269"/>
                  </a:cubicBezTo>
                  <a:cubicBezTo>
                    <a:pt x="2463" y="118"/>
                    <a:pt x="2148" y="0"/>
                    <a:pt x="17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6" name="Google Shape;31716;p57"/>
            <p:cNvSpPr/>
            <p:nvPr/>
          </p:nvSpPr>
          <p:spPr>
            <a:xfrm>
              <a:off x="4718200" y="2156050"/>
              <a:ext cx="21325" cy="30725"/>
            </a:xfrm>
            <a:custGeom>
              <a:avLst/>
              <a:gdLst/>
              <a:ahLst/>
              <a:cxnLst/>
              <a:rect l="l" t="t" r="r" b="b"/>
              <a:pathLst>
                <a:path w="853" h="1229" extrusionOk="0">
                  <a:moveTo>
                    <a:pt x="351" y="0"/>
                  </a:moveTo>
                  <a:cubicBezTo>
                    <a:pt x="301" y="176"/>
                    <a:pt x="351" y="451"/>
                    <a:pt x="351" y="451"/>
                  </a:cubicBezTo>
                  <a:cubicBezTo>
                    <a:pt x="351" y="451"/>
                    <a:pt x="276" y="176"/>
                    <a:pt x="126" y="75"/>
                  </a:cubicBezTo>
                  <a:cubicBezTo>
                    <a:pt x="26" y="201"/>
                    <a:pt x="1" y="451"/>
                    <a:pt x="101" y="727"/>
                  </a:cubicBezTo>
                  <a:cubicBezTo>
                    <a:pt x="251" y="1078"/>
                    <a:pt x="627" y="1228"/>
                    <a:pt x="627" y="1228"/>
                  </a:cubicBezTo>
                  <a:cubicBezTo>
                    <a:pt x="627" y="1228"/>
                    <a:pt x="853" y="877"/>
                    <a:pt x="752" y="501"/>
                  </a:cubicBezTo>
                  <a:cubicBezTo>
                    <a:pt x="677" y="226"/>
                    <a:pt x="502" y="50"/>
                    <a:pt x="3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7" name="Google Shape;31717;p57"/>
            <p:cNvSpPr/>
            <p:nvPr/>
          </p:nvSpPr>
          <p:spPr>
            <a:xfrm>
              <a:off x="4701900" y="2177575"/>
              <a:ext cx="32000" cy="17375"/>
            </a:xfrm>
            <a:custGeom>
              <a:avLst/>
              <a:gdLst/>
              <a:ahLst/>
              <a:cxnLst/>
              <a:rect l="l" t="t" r="r" b="b"/>
              <a:pathLst>
                <a:path w="1280" h="695" extrusionOk="0">
                  <a:moveTo>
                    <a:pt x="505" y="1"/>
                  </a:moveTo>
                  <a:cubicBezTo>
                    <a:pt x="301" y="1"/>
                    <a:pt x="124" y="68"/>
                    <a:pt x="26" y="167"/>
                  </a:cubicBezTo>
                  <a:cubicBezTo>
                    <a:pt x="176" y="292"/>
                    <a:pt x="452" y="342"/>
                    <a:pt x="452" y="342"/>
                  </a:cubicBezTo>
                  <a:cubicBezTo>
                    <a:pt x="452" y="342"/>
                    <a:pt x="377" y="330"/>
                    <a:pt x="283" y="330"/>
                  </a:cubicBezTo>
                  <a:cubicBezTo>
                    <a:pt x="189" y="330"/>
                    <a:pt x="76" y="342"/>
                    <a:pt x="1" y="392"/>
                  </a:cubicBezTo>
                  <a:cubicBezTo>
                    <a:pt x="76" y="518"/>
                    <a:pt x="302" y="668"/>
                    <a:pt x="577" y="693"/>
                  </a:cubicBezTo>
                  <a:cubicBezTo>
                    <a:pt x="594" y="694"/>
                    <a:pt x="610" y="695"/>
                    <a:pt x="626" y="695"/>
                  </a:cubicBezTo>
                  <a:cubicBezTo>
                    <a:pt x="981" y="695"/>
                    <a:pt x="1279" y="442"/>
                    <a:pt x="1279" y="442"/>
                  </a:cubicBezTo>
                  <a:cubicBezTo>
                    <a:pt x="1279" y="442"/>
                    <a:pt x="1054" y="92"/>
                    <a:pt x="678" y="16"/>
                  </a:cubicBezTo>
                  <a:cubicBezTo>
                    <a:pt x="619" y="6"/>
                    <a:pt x="561" y="1"/>
                    <a:pt x="50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8" name="Google Shape;31718;p57"/>
            <p:cNvSpPr/>
            <p:nvPr/>
          </p:nvSpPr>
          <p:spPr>
            <a:xfrm>
              <a:off x="4735125" y="2187025"/>
              <a:ext cx="27575" cy="22125"/>
            </a:xfrm>
            <a:custGeom>
              <a:avLst/>
              <a:gdLst/>
              <a:ahLst/>
              <a:cxnLst/>
              <a:rect l="l" t="t" r="r" b="b"/>
              <a:pathLst>
                <a:path w="1103" h="885" extrusionOk="0">
                  <a:moveTo>
                    <a:pt x="184" y="1"/>
                  </a:moveTo>
                  <a:cubicBezTo>
                    <a:pt x="74" y="1"/>
                    <a:pt x="0" y="14"/>
                    <a:pt x="0" y="14"/>
                  </a:cubicBezTo>
                  <a:cubicBezTo>
                    <a:pt x="0" y="14"/>
                    <a:pt x="25" y="440"/>
                    <a:pt x="326" y="691"/>
                  </a:cubicBezTo>
                  <a:cubicBezTo>
                    <a:pt x="478" y="824"/>
                    <a:pt x="673" y="885"/>
                    <a:pt x="824" y="885"/>
                  </a:cubicBezTo>
                  <a:cubicBezTo>
                    <a:pt x="872" y="885"/>
                    <a:pt x="916" y="879"/>
                    <a:pt x="953" y="866"/>
                  </a:cubicBezTo>
                  <a:cubicBezTo>
                    <a:pt x="877" y="691"/>
                    <a:pt x="677" y="516"/>
                    <a:pt x="677" y="516"/>
                  </a:cubicBezTo>
                  <a:lnTo>
                    <a:pt x="677" y="516"/>
                  </a:lnTo>
                  <a:cubicBezTo>
                    <a:pt x="677" y="516"/>
                    <a:pt x="903" y="691"/>
                    <a:pt x="1078" y="691"/>
                  </a:cubicBezTo>
                  <a:cubicBezTo>
                    <a:pt x="1103" y="516"/>
                    <a:pt x="978" y="290"/>
                    <a:pt x="727" y="140"/>
                  </a:cubicBezTo>
                  <a:cubicBezTo>
                    <a:pt x="541" y="25"/>
                    <a:pt x="330" y="1"/>
                    <a:pt x="184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9" name="Google Shape;31719;p57"/>
            <p:cNvSpPr/>
            <p:nvPr/>
          </p:nvSpPr>
          <p:spPr>
            <a:xfrm>
              <a:off x="4716950" y="2188000"/>
              <a:ext cx="22575" cy="30100"/>
            </a:xfrm>
            <a:custGeom>
              <a:avLst/>
              <a:gdLst/>
              <a:ahLst/>
              <a:cxnLst/>
              <a:rect l="l" t="t" r="r" b="b"/>
              <a:pathLst>
                <a:path w="903" h="1204" extrusionOk="0">
                  <a:moveTo>
                    <a:pt x="702" y="0"/>
                  </a:moveTo>
                  <a:cubicBezTo>
                    <a:pt x="702" y="0"/>
                    <a:pt x="301" y="101"/>
                    <a:pt x="126" y="452"/>
                  </a:cubicBezTo>
                  <a:cubicBezTo>
                    <a:pt x="0" y="702"/>
                    <a:pt x="0" y="978"/>
                    <a:pt x="101" y="1103"/>
                  </a:cubicBezTo>
                  <a:cubicBezTo>
                    <a:pt x="251" y="1003"/>
                    <a:pt x="376" y="778"/>
                    <a:pt x="376" y="777"/>
                  </a:cubicBezTo>
                  <a:lnTo>
                    <a:pt x="376" y="777"/>
                  </a:lnTo>
                  <a:cubicBezTo>
                    <a:pt x="376" y="778"/>
                    <a:pt x="276" y="1028"/>
                    <a:pt x="301" y="1203"/>
                  </a:cubicBezTo>
                  <a:cubicBezTo>
                    <a:pt x="477" y="1178"/>
                    <a:pt x="677" y="1003"/>
                    <a:pt x="777" y="727"/>
                  </a:cubicBezTo>
                  <a:cubicBezTo>
                    <a:pt x="903" y="376"/>
                    <a:pt x="702" y="0"/>
                    <a:pt x="70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0" name="Google Shape;31720;p57"/>
            <p:cNvSpPr/>
            <p:nvPr/>
          </p:nvSpPr>
          <p:spPr>
            <a:xfrm>
              <a:off x="4734500" y="2162850"/>
              <a:ext cx="26325" cy="25200"/>
            </a:xfrm>
            <a:custGeom>
              <a:avLst/>
              <a:gdLst/>
              <a:ahLst/>
              <a:cxnLst/>
              <a:rect l="l" t="t" r="r" b="b"/>
              <a:pathLst>
                <a:path w="1053" h="1008" extrusionOk="0">
                  <a:moveTo>
                    <a:pt x="798" y="0"/>
                  </a:moveTo>
                  <a:cubicBezTo>
                    <a:pt x="627" y="0"/>
                    <a:pt x="409" y="102"/>
                    <a:pt x="251" y="305"/>
                  </a:cubicBezTo>
                  <a:cubicBezTo>
                    <a:pt x="0" y="580"/>
                    <a:pt x="50" y="1006"/>
                    <a:pt x="50" y="1006"/>
                  </a:cubicBezTo>
                  <a:cubicBezTo>
                    <a:pt x="50" y="1006"/>
                    <a:pt x="62" y="1007"/>
                    <a:pt x="83" y="1007"/>
                  </a:cubicBezTo>
                  <a:cubicBezTo>
                    <a:pt x="188" y="1007"/>
                    <a:pt x="522" y="990"/>
                    <a:pt x="752" y="781"/>
                  </a:cubicBezTo>
                  <a:cubicBezTo>
                    <a:pt x="953" y="580"/>
                    <a:pt x="1053" y="330"/>
                    <a:pt x="1003" y="154"/>
                  </a:cubicBezTo>
                  <a:lnTo>
                    <a:pt x="1003" y="154"/>
                  </a:lnTo>
                  <a:cubicBezTo>
                    <a:pt x="827" y="204"/>
                    <a:pt x="627" y="380"/>
                    <a:pt x="627" y="380"/>
                  </a:cubicBezTo>
                  <a:cubicBezTo>
                    <a:pt x="627" y="380"/>
                    <a:pt x="827" y="179"/>
                    <a:pt x="852" y="4"/>
                  </a:cubicBezTo>
                  <a:cubicBezTo>
                    <a:pt x="835" y="1"/>
                    <a:pt x="816" y="0"/>
                    <a:pt x="79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1" name="Google Shape;31721;p57"/>
            <p:cNvSpPr/>
            <p:nvPr/>
          </p:nvSpPr>
          <p:spPr>
            <a:xfrm>
              <a:off x="4734500" y="2162925"/>
              <a:ext cx="5025" cy="18200"/>
            </a:xfrm>
            <a:custGeom>
              <a:avLst/>
              <a:gdLst/>
              <a:ahLst/>
              <a:cxnLst/>
              <a:rect l="l" t="t" r="r" b="b"/>
              <a:pathLst>
                <a:path w="201" h="728" fill="none" extrusionOk="0">
                  <a:moveTo>
                    <a:pt x="201" y="1"/>
                  </a:moveTo>
                  <a:lnTo>
                    <a:pt x="0" y="728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2" name="Google Shape;31722;p57"/>
            <p:cNvSpPr/>
            <p:nvPr/>
          </p:nvSpPr>
          <p:spPr>
            <a:xfrm>
              <a:off x="4737625" y="2160800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74" y="0"/>
                  </a:moveTo>
                  <a:cubicBezTo>
                    <a:pt x="51" y="0"/>
                    <a:pt x="26" y="18"/>
                    <a:pt x="26" y="36"/>
                  </a:cubicBezTo>
                  <a:cubicBezTo>
                    <a:pt x="0" y="61"/>
                    <a:pt x="26" y="111"/>
                    <a:pt x="51" y="111"/>
                  </a:cubicBezTo>
                  <a:cubicBezTo>
                    <a:pt x="65" y="118"/>
                    <a:pt x="78" y="121"/>
                    <a:pt x="89" y="121"/>
                  </a:cubicBezTo>
                  <a:cubicBezTo>
                    <a:pt x="115" y="121"/>
                    <a:pt x="133" y="104"/>
                    <a:pt x="151" y="86"/>
                  </a:cubicBezTo>
                  <a:cubicBezTo>
                    <a:pt x="151" y="61"/>
                    <a:pt x="151" y="11"/>
                    <a:pt x="101" y="11"/>
                  </a:cubicBezTo>
                  <a:cubicBezTo>
                    <a:pt x="93" y="3"/>
                    <a:pt x="84" y="0"/>
                    <a:pt x="7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3" name="Google Shape;31723;p57"/>
            <p:cNvSpPr/>
            <p:nvPr/>
          </p:nvSpPr>
          <p:spPr>
            <a:xfrm>
              <a:off x="4731350" y="2162300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1"/>
                  </a:moveTo>
                  <a:lnTo>
                    <a:pt x="126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4" name="Google Shape;31724;p57"/>
            <p:cNvSpPr/>
            <p:nvPr/>
          </p:nvSpPr>
          <p:spPr>
            <a:xfrm>
              <a:off x="4729475" y="216042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101" y="126"/>
                    <a:pt x="126" y="76"/>
                    <a:pt x="126" y="51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5" name="Google Shape;31725;p57"/>
            <p:cNvSpPr/>
            <p:nvPr/>
          </p:nvSpPr>
          <p:spPr>
            <a:xfrm>
              <a:off x="4734500" y="2166700"/>
              <a:ext cx="12550" cy="14425"/>
            </a:xfrm>
            <a:custGeom>
              <a:avLst/>
              <a:gdLst/>
              <a:ahLst/>
              <a:cxnLst/>
              <a:rect l="l" t="t" r="r" b="b"/>
              <a:pathLst>
                <a:path w="502" h="577" fill="none" extrusionOk="0">
                  <a:moveTo>
                    <a:pt x="501" y="0"/>
                  </a:moveTo>
                  <a:lnTo>
                    <a:pt x="0" y="5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6" name="Google Shape;31726;p57"/>
            <p:cNvSpPr/>
            <p:nvPr/>
          </p:nvSpPr>
          <p:spPr>
            <a:xfrm>
              <a:off x="4745150" y="2164350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66" y="0"/>
                  </a:moveTo>
                  <a:cubicBezTo>
                    <a:pt x="50" y="0"/>
                    <a:pt x="38" y="7"/>
                    <a:pt x="25" y="19"/>
                  </a:cubicBezTo>
                  <a:cubicBezTo>
                    <a:pt x="0" y="69"/>
                    <a:pt x="25" y="94"/>
                    <a:pt x="50" y="119"/>
                  </a:cubicBezTo>
                  <a:cubicBezTo>
                    <a:pt x="58" y="127"/>
                    <a:pt x="67" y="130"/>
                    <a:pt x="77" y="130"/>
                  </a:cubicBezTo>
                  <a:cubicBezTo>
                    <a:pt x="100" y="130"/>
                    <a:pt x="126" y="112"/>
                    <a:pt x="126" y="94"/>
                  </a:cubicBezTo>
                  <a:cubicBezTo>
                    <a:pt x="151" y="69"/>
                    <a:pt x="151" y="19"/>
                    <a:pt x="126" y="19"/>
                  </a:cubicBezTo>
                  <a:cubicBezTo>
                    <a:pt x="100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7" name="Google Shape;31727;p57"/>
            <p:cNvSpPr/>
            <p:nvPr/>
          </p:nvSpPr>
          <p:spPr>
            <a:xfrm>
              <a:off x="4735125" y="2186125"/>
              <a:ext cx="5650" cy="18200"/>
            </a:xfrm>
            <a:custGeom>
              <a:avLst/>
              <a:gdLst/>
              <a:ahLst/>
              <a:cxnLst/>
              <a:rect l="l" t="t" r="r" b="b"/>
              <a:pathLst>
                <a:path w="226" h="728" fill="none" extrusionOk="0">
                  <a:moveTo>
                    <a:pt x="226" y="727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8" name="Google Shape;31728;p57"/>
            <p:cNvSpPr/>
            <p:nvPr/>
          </p:nvSpPr>
          <p:spPr>
            <a:xfrm>
              <a:off x="4739500" y="2203650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51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101" y="126"/>
                    <a:pt x="126" y="76"/>
                    <a:pt x="126" y="51"/>
                  </a:cubicBezTo>
                  <a:cubicBezTo>
                    <a:pt x="126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9" name="Google Shape;31729;p57"/>
            <p:cNvSpPr/>
            <p:nvPr/>
          </p:nvSpPr>
          <p:spPr>
            <a:xfrm>
              <a:off x="4735125" y="2186125"/>
              <a:ext cx="13175" cy="14425"/>
            </a:xfrm>
            <a:custGeom>
              <a:avLst/>
              <a:gdLst/>
              <a:ahLst/>
              <a:cxnLst/>
              <a:rect l="l" t="t" r="r" b="b"/>
              <a:pathLst>
                <a:path w="527" h="577" fill="none" extrusionOk="0">
                  <a:moveTo>
                    <a:pt x="527" y="577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0" name="Google Shape;31730;p57"/>
            <p:cNvSpPr/>
            <p:nvPr/>
          </p:nvSpPr>
          <p:spPr>
            <a:xfrm>
              <a:off x="4746400" y="2199425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97" y="1"/>
                  </a:moveTo>
                  <a:cubicBezTo>
                    <a:pt x="82" y="1"/>
                    <a:pt x="63" y="7"/>
                    <a:pt x="50" y="20"/>
                  </a:cubicBezTo>
                  <a:cubicBezTo>
                    <a:pt x="25" y="20"/>
                    <a:pt x="0" y="70"/>
                    <a:pt x="25" y="95"/>
                  </a:cubicBezTo>
                  <a:cubicBezTo>
                    <a:pt x="43" y="113"/>
                    <a:pt x="73" y="130"/>
                    <a:pt x="98" y="130"/>
                  </a:cubicBezTo>
                  <a:cubicBezTo>
                    <a:pt x="109" y="130"/>
                    <a:pt x="118" y="127"/>
                    <a:pt x="126" y="120"/>
                  </a:cubicBezTo>
                  <a:cubicBezTo>
                    <a:pt x="151" y="95"/>
                    <a:pt x="151" y="45"/>
                    <a:pt x="126" y="20"/>
                  </a:cubicBezTo>
                  <a:cubicBezTo>
                    <a:pt x="126" y="7"/>
                    <a:pt x="113" y="1"/>
                    <a:pt x="9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1" name="Google Shape;31731;p57"/>
            <p:cNvSpPr/>
            <p:nvPr/>
          </p:nvSpPr>
          <p:spPr>
            <a:xfrm>
              <a:off x="4732600" y="2186125"/>
              <a:ext cx="2550" cy="19450"/>
            </a:xfrm>
            <a:custGeom>
              <a:avLst/>
              <a:gdLst/>
              <a:ahLst/>
              <a:cxnLst/>
              <a:rect l="l" t="t" r="r" b="b"/>
              <a:pathLst>
                <a:path w="102" h="778" fill="none" extrusionOk="0">
                  <a:moveTo>
                    <a:pt x="1" y="777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2" name="Google Shape;31732;p57"/>
            <p:cNvSpPr/>
            <p:nvPr/>
          </p:nvSpPr>
          <p:spPr>
            <a:xfrm>
              <a:off x="4731350" y="2204300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51" y="0"/>
                  </a:moveTo>
                  <a:cubicBezTo>
                    <a:pt x="26" y="0"/>
                    <a:pt x="1" y="25"/>
                    <a:pt x="1" y="75"/>
                  </a:cubicBezTo>
                  <a:cubicBezTo>
                    <a:pt x="1" y="100"/>
                    <a:pt x="26" y="125"/>
                    <a:pt x="51" y="125"/>
                  </a:cubicBezTo>
                  <a:cubicBezTo>
                    <a:pt x="101" y="125"/>
                    <a:pt x="126" y="100"/>
                    <a:pt x="126" y="75"/>
                  </a:cubicBezTo>
                  <a:cubicBezTo>
                    <a:pt x="126" y="25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3" name="Google Shape;31733;p57"/>
            <p:cNvSpPr/>
            <p:nvPr/>
          </p:nvSpPr>
          <p:spPr>
            <a:xfrm>
              <a:off x="4735750" y="2182975"/>
              <a:ext cx="18825" cy="25"/>
            </a:xfrm>
            <a:custGeom>
              <a:avLst/>
              <a:gdLst/>
              <a:ahLst/>
              <a:cxnLst/>
              <a:rect l="l" t="t" r="r" b="b"/>
              <a:pathLst>
                <a:path w="753" h="1" fill="none" extrusionOk="0">
                  <a:moveTo>
                    <a:pt x="752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4" name="Google Shape;31734;p57"/>
            <p:cNvSpPr/>
            <p:nvPr/>
          </p:nvSpPr>
          <p:spPr>
            <a:xfrm>
              <a:off x="4753925" y="2181100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75" y="1"/>
                  </a:moveTo>
                  <a:cubicBezTo>
                    <a:pt x="50" y="1"/>
                    <a:pt x="0" y="26"/>
                    <a:pt x="0" y="51"/>
                  </a:cubicBezTo>
                  <a:cubicBezTo>
                    <a:pt x="0" y="101"/>
                    <a:pt x="25" y="126"/>
                    <a:pt x="50" y="126"/>
                  </a:cubicBezTo>
                  <a:cubicBezTo>
                    <a:pt x="100" y="126"/>
                    <a:pt x="125" y="101"/>
                    <a:pt x="125" y="76"/>
                  </a:cubicBezTo>
                  <a:cubicBezTo>
                    <a:pt x="125" y="51"/>
                    <a:pt x="100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5" name="Google Shape;31735;p57"/>
            <p:cNvSpPr/>
            <p:nvPr/>
          </p:nvSpPr>
          <p:spPr>
            <a:xfrm>
              <a:off x="4735750" y="2174850"/>
              <a:ext cx="16925" cy="8150"/>
            </a:xfrm>
            <a:custGeom>
              <a:avLst/>
              <a:gdLst/>
              <a:ahLst/>
              <a:cxnLst/>
              <a:rect l="l" t="t" r="r" b="b"/>
              <a:pathLst>
                <a:path w="677" h="326" fill="none" extrusionOk="0">
                  <a:moveTo>
                    <a:pt x="677" y="0"/>
                  </a:moveTo>
                  <a:lnTo>
                    <a:pt x="0" y="3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6" name="Google Shape;31736;p57"/>
            <p:cNvSpPr/>
            <p:nvPr/>
          </p:nvSpPr>
          <p:spPr>
            <a:xfrm>
              <a:off x="4752025" y="2172700"/>
              <a:ext cx="3175" cy="3425"/>
            </a:xfrm>
            <a:custGeom>
              <a:avLst/>
              <a:gdLst/>
              <a:ahLst/>
              <a:cxnLst/>
              <a:rect l="l" t="t" r="r" b="b"/>
              <a:pathLst>
                <a:path w="127" h="137" extrusionOk="0">
                  <a:moveTo>
                    <a:pt x="73" y="1"/>
                  </a:moveTo>
                  <a:cubicBezTo>
                    <a:pt x="66" y="1"/>
                    <a:pt x="58" y="4"/>
                    <a:pt x="51" y="11"/>
                  </a:cubicBezTo>
                  <a:cubicBezTo>
                    <a:pt x="1" y="11"/>
                    <a:pt x="1" y="61"/>
                    <a:pt x="1" y="86"/>
                  </a:cubicBezTo>
                  <a:cubicBezTo>
                    <a:pt x="26" y="111"/>
                    <a:pt x="51" y="136"/>
                    <a:pt x="76" y="136"/>
                  </a:cubicBezTo>
                  <a:cubicBezTo>
                    <a:pt x="126" y="111"/>
                    <a:pt x="126" y="86"/>
                    <a:pt x="126" y="36"/>
                  </a:cubicBezTo>
                  <a:cubicBezTo>
                    <a:pt x="109" y="18"/>
                    <a:pt x="91" y="1"/>
                    <a:pt x="7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7" name="Google Shape;31737;p57"/>
            <p:cNvSpPr/>
            <p:nvPr/>
          </p:nvSpPr>
          <p:spPr>
            <a:xfrm>
              <a:off x="4735750" y="2183600"/>
              <a:ext cx="17575" cy="6925"/>
            </a:xfrm>
            <a:custGeom>
              <a:avLst/>
              <a:gdLst/>
              <a:ahLst/>
              <a:cxnLst/>
              <a:rect l="l" t="t" r="r" b="b"/>
              <a:pathLst>
                <a:path w="703" h="277" fill="none" extrusionOk="0">
                  <a:moveTo>
                    <a:pt x="702" y="27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8" name="Google Shape;31738;p57"/>
            <p:cNvSpPr/>
            <p:nvPr/>
          </p:nvSpPr>
          <p:spPr>
            <a:xfrm>
              <a:off x="4752650" y="2189250"/>
              <a:ext cx="3175" cy="3400"/>
            </a:xfrm>
            <a:custGeom>
              <a:avLst/>
              <a:gdLst/>
              <a:ahLst/>
              <a:cxnLst/>
              <a:rect l="l" t="t" r="r" b="b"/>
              <a:pathLst>
                <a:path w="127" h="136" extrusionOk="0">
                  <a:moveTo>
                    <a:pt x="76" y="1"/>
                  </a:moveTo>
                  <a:cubicBezTo>
                    <a:pt x="51" y="1"/>
                    <a:pt x="1" y="26"/>
                    <a:pt x="1" y="51"/>
                  </a:cubicBezTo>
                  <a:cubicBezTo>
                    <a:pt x="1" y="76"/>
                    <a:pt x="1" y="126"/>
                    <a:pt x="51" y="126"/>
                  </a:cubicBezTo>
                  <a:cubicBezTo>
                    <a:pt x="58" y="133"/>
                    <a:pt x="66" y="136"/>
                    <a:pt x="75" y="136"/>
                  </a:cubicBezTo>
                  <a:cubicBezTo>
                    <a:pt x="99" y="136"/>
                    <a:pt x="126" y="112"/>
                    <a:pt x="126" y="76"/>
                  </a:cubicBezTo>
                  <a:cubicBezTo>
                    <a:pt x="126" y="51"/>
                    <a:pt x="126" y="26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9" name="Google Shape;31739;p57"/>
            <p:cNvSpPr/>
            <p:nvPr/>
          </p:nvSpPr>
          <p:spPr>
            <a:xfrm>
              <a:off x="4716950" y="2184875"/>
              <a:ext cx="15050" cy="11925"/>
            </a:xfrm>
            <a:custGeom>
              <a:avLst/>
              <a:gdLst/>
              <a:ahLst/>
              <a:cxnLst/>
              <a:rect l="l" t="t" r="r" b="b"/>
              <a:pathLst>
                <a:path w="602" h="477" fill="none" extrusionOk="0">
                  <a:moveTo>
                    <a:pt x="0" y="476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0" name="Google Shape;31740;p57"/>
            <p:cNvSpPr/>
            <p:nvPr/>
          </p:nvSpPr>
          <p:spPr>
            <a:xfrm>
              <a:off x="4715075" y="219567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0"/>
                  </a:moveTo>
                  <a:cubicBezTo>
                    <a:pt x="50" y="0"/>
                    <a:pt x="38" y="7"/>
                    <a:pt x="25" y="19"/>
                  </a:cubicBezTo>
                  <a:cubicBezTo>
                    <a:pt x="0" y="44"/>
                    <a:pt x="0" y="69"/>
                    <a:pt x="25" y="94"/>
                  </a:cubicBezTo>
                  <a:cubicBezTo>
                    <a:pt x="38" y="107"/>
                    <a:pt x="50" y="113"/>
                    <a:pt x="63" y="113"/>
                  </a:cubicBezTo>
                  <a:cubicBezTo>
                    <a:pt x="75" y="113"/>
                    <a:pt x="88" y="107"/>
                    <a:pt x="100" y="94"/>
                  </a:cubicBezTo>
                  <a:cubicBezTo>
                    <a:pt x="126" y="69"/>
                    <a:pt x="126" y="19"/>
                    <a:pt x="100" y="19"/>
                  </a:cubicBezTo>
                  <a:cubicBezTo>
                    <a:pt x="88" y="7"/>
                    <a:pt x="75" y="0"/>
                    <a:pt x="6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1" name="Google Shape;31741;p57"/>
            <p:cNvSpPr/>
            <p:nvPr/>
          </p:nvSpPr>
          <p:spPr>
            <a:xfrm>
              <a:off x="4713200" y="2184875"/>
              <a:ext cx="18800" cy="4400"/>
            </a:xfrm>
            <a:custGeom>
              <a:avLst/>
              <a:gdLst/>
              <a:ahLst/>
              <a:cxnLst/>
              <a:rect l="l" t="t" r="r" b="b"/>
              <a:pathLst>
                <a:path w="752" h="176" fill="none" extrusionOk="0">
                  <a:moveTo>
                    <a:pt x="0" y="176"/>
                  </a:moveTo>
                  <a:lnTo>
                    <a:pt x="7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2" name="Google Shape;31742;p57"/>
            <p:cNvSpPr/>
            <p:nvPr/>
          </p:nvSpPr>
          <p:spPr>
            <a:xfrm>
              <a:off x="4710675" y="2187750"/>
              <a:ext cx="3800" cy="3050"/>
            </a:xfrm>
            <a:custGeom>
              <a:avLst/>
              <a:gdLst/>
              <a:ahLst/>
              <a:cxnLst/>
              <a:rect l="l" t="t" r="r" b="b"/>
              <a:pathLst>
                <a:path w="152" h="122" extrusionOk="0">
                  <a:moveTo>
                    <a:pt x="89" y="0"/>
                  </a:moveTo>
                  <a:cubicBezTo>
                    <a:pt x="78" y="0"/>
                    <a:pt x="66" y="3"/>
                    <a:pt x="51" y="10"/>
                  </a:cubicBezTo>
                  <a:cubicBezTo>
                    <a:pt x="26" y="10"/>
                    <a:pt x="1" y="61"/>
                    <a:pt x="26" y="86"/>
                  </a:cubicBezTo>
                  <a:cubicBezTo>
                    <a:pt x="26" y="103"/>
                    <a:pt x="51" y="121"/>
                    <a:pt x="74" y="121"/>
                  </a:cubicBezTo>
                  <a:cubicBezTo>
                    <a:pt x="84" y="121"/>
                    <a:pt x="94" y="118"/>
                    <a:pt x="101" y="111"/>
                  </a:cubicBezTo>
                  <a:cubicBezTo>
                    <a:pt x="151" y="111"/>
                    <a:pt x="151" y="61"/>
                    <a:pt x="151" y="35"/>
                  </a:cubicBezTo>
                  <a:cubicBezTo>
                    <a:pt x="133" y="18"/>
                    <a:pt x="116" y="0"/>
                    <a:pt x="8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3" name="Google Shape;31743;p57"/>
            <p:cNvSpPr/>
            <p:nvPr/>
          </p:nvSpPr>
          <p:spPr>
            <a:xfrm>
              <a:off x="4723225" y="2184875"/>
              <a:ext cx="8775" cy="16925"/>
            </a:xfrm>
            <a:custGeom>
              <a:avLst/>
              <a:gdLst/>
              <a:ahLst/>
              <a:cxnLst/>
              <a:rect l="l" t="t" r="r" b="b"/>
              <a:pathLst>
                <a:path w="351" h="677" fill="none" extrusionOk="0">
                  <a:moveTo>
                    <a:pt x="0" y="677"/>
                  </a:moveTo>
                  <a:lnTo>
                    <a:pt x="3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4" name="Google Shape;31744;p57"/>
            <p:cNvSpPr/>
            <p:nvPr/>
          </p:nvSpPr>
          <p:spPr>
            <a:xfrm>
              <a:off x="4721325" y="2200750"/>
              <a:ext cx="3175" cy="3350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61" y="0"/>
                  </a:moveTo>
                  <a:cubicBezTo>
                    <a:pt x="39" y="0"/>
                    <a:pt x="16" y="12"/>
                    <a:pt x="1" y="42"/>
                  </a:cubicBezTo>
                  <a:cubicBezTo>
                    <a:pt x="1" y="67"/>
                    <a:pt x="1" y="92"/>
                    <a:pt x="26" y="117"/>
                  </a:cubicBezTo>
                  <a:cubicBezTo>
                    <a:pt x="36" y="127"/>
                    <a:pt x="51" y="133"/>
                    <a:pt x="66" y="133"/>
                  </a:cubicBezTo>
                  <a:cubicBezTo>
                    <a:pt x="88" y="133"/>
                    <a:pt x="111" y="121"/>
                    <a:pt x="126" y="92"/>
                  </a:cubicBezTo>
                  <a:cubicBezTo>
                    <a:pt x="126" y="67"/>
                    <a:pt x="126" y="42"/>
                    <a:pt x="101" y="17"/>
                  </a:cubicBezTo>
                  <a:cubicBezTo>
                    <a:pt x="91" y="6"/>
                    <a:pt x="76" y="0"/>
                    <a:pt x="6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5" name="Google Shape;31745;p57"/>
            <p:cNvSpPr/>
            <p:nvPr/>
          </p:nvSpPr>
          <p:spPr>
            <a:xfrm>
              <a:off x="4715075" y="2172325"/>
              <a:ext cx="16300" cy="10050"/>
            </a:xfrm>
            <a:custGeom>
              <a:avLst/>
              <a:gdLst/>
              <a:ahLst/>
              <a:cxnLst/>
              <a:rect l="l" t="t" r="r" b="b"/>
              <a:pathLst>
                <a:path w="652" h="402" fill="none" extrusionOk="0">
                  <a:moveTo>
                    <a:pt x="0" y="1"/>
                  </a:moveTo>
                  <a:lnTo>
                    <a:pt x="652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6" name="Google Shape;31746;p57"/>
            <p:cNvSpPr/>
            <p:nvPr/>
          </p:nvSpPr>
          <p:spPr>
            <a:xfrm>
              <a:off x="4712550" y="2170825"/>
              <a:ext cx="3800" cy="3050"/>
            </a:xfrm>
            <a:custGeom>
              <a:avLst/>
              <a:gdLst/>
              <a:ahLst/>
              <a:cxnLst/>
              <a:rect l="l" t="t" r="r" b="b"/>
              <a:pathLst>
                <a:path w="152" h="122" extrusionOk="0">
                  <a:moveTo>
                    <a:pt x="75" y="0"/>
                  </a:moveTo>
                  <a:cubicBezTo>
                    <a:pt x="51" y="0"/>
                    <a:pt x="26" y="18"/>
                    <a:pt x="26" y="36"/>
                  </a:cubicBezTo>
                  <a:cubicBezTo>
                    <a:pt x="1" y="61"/>
                    <a:pt x="26" y="111"/>
                    <a:pt x="51" y="111"/>
                  </a:cubicBezTo>
                  <a:cubicBezTo>
                    <a:pt x="58" y="118"/>
                    <a:pt x="68" y="121"/>
                    <a:pt x="78" y="121"/>
                  </a:cubicBezTo>
                  <a:cubicBezTo>
                    <a:pt x="101" y="121"/>
                    <a:pt x="126" y="104"/>
                    <a:pt x="126" y="86"/>
                  </a:cubicBezTo>
                  <a:cubicBezTo>
                    <a:pt x="151" y="61"/>
                    <a:pt x="126" y="11"/>
                    <a:pt x="101" y="11"/>
                  </a:cubicBezTo>
                  <a:cubicBezTo>
                    <a:pt x="94" y="3"/>
                    <a:pt x="84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7" name="Google Shape;31747;p57"/>
            <p:cNvSpPr/>
            <p:nvPr/>
          </p:nvSpPr>
          <p:spPr>
            <a:xfrm>
              <a:off x="4720700" y="2166700"/>
              <a:ext cx="10675" cy="15675"/>
            </a:xfrm>
            <a:custGeom>
              <a:avLst/>
              <a:gdLst/>
              <a:ahLst/>
              <a:cxnLst/>
              <a:rect l="l" t="t" r="r" b="b"/>
              <a:pathLst>
                <a:path w="427" h="627" fill="none" extrusionOk="0">
                  <a:moveTo>
                    <a:pt x="1" y="0"/>
                  </a:moveTo>
                  <a:lnTo>
                    <a:pt x="427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8" name="Google Shape;31748;p57"/>
            <p:cNvSpPr/>
            <p:nvPr/>
          </p:nvSpPr>
          <p:spPr>
            <a:xfrm>
              <a:off x="4718200" y="216435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88" y="0"/>
                  </a:moveTo>
                  <a:cubicBezTo>
                    <a:pt x="76" y="0"/>
                    <a:pt x="63" y="7"/>
                    <a:pt x="51" y="19"/>
                  </a:cubicBezTo>
                  <a:cubicBezTo>
                    <a:pt x="1" y="44"/>
                    <a:pt x="1" y="69"/>
                    <a:pt x="26" y="94"/>
                  </a:cubicBezTo>
                  <a:cubicBezTo>
                    <a:pt x="40" y="124"/>
                    <a:pt x="64" y="136"/>
                    <a:pt x="85" y="136"/>
                  </a:cubicBezTo>
                  <a:cubicBezTo>
                    <a:pt x="101" y="136"/>
                    <a:pt x="115" y="130"/>
                    <a:pt x="126" y="119"/>
                  </a:cubicBezTo>
                  <a:cubicBezTo>
                    <a:pt x="151" y="94"/>
                    <a:pt x="151" y="44"/>
                    <a:pt x="126" y="19"/>
                  </a:cubicBezTo>
                  <a:cubicBezTo>
                    <a:pt x="113" y="7"/>
                    <a:pt x="101" y="0"/>
                    <a:pt x="8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9" name="Google Shape;31749;p57"/>
            <p:cNvSpPr/>
            <p:nvPr/>
          </p:nvSpPr>
          <p:spPr>
            <a:xfrm>
              <a:off x="4711925" y="2180475"/>
              <a:ext cx="19450" cy="1900"/>
            </a:xfrm>
            <a:custGeom>
              <a:avLst/>
              <a:gdLst/>
              <a:ahLst/>
              <a:cxnLst/>
              <a:rect l="l" t="t" r="r" b="b"/>
              <a:pathLst>
                <a:path w="778" h="76" fill="none" extrusionOk="0">
                  <a:moveTo>
                    <a:pt x="1" y="1"/>
                  </a:moveTo>
                  <a:lnTo>
                    <a:pt x="778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0" name="Google Shape;31750;p57"/>
            <p:cNvSpPr/>
            <p:nvPr/>
          </p:nvSpPr>
          <p:spPr>
            <a:xfrm>
              <a:off x="4709425" y="2178600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101" y="0"/>
                  </a:moveTo>
                  <a:cubicBezTo>
                    <a:pt x="76" y="0"/>
                    <a:pt x="26" y="0"/>
                    <a:pt x="26" y="51"/>
                  </a:cubicBezTo>
                  <a:cubicBezTo>
                    <a:pt x="1" y="76"/>
                    <a:pt x="26" y="101"/>
                    <a:pt x="76" y="126"/>
                  </a:cubicBezTo>
                  <a:cubicBezTo>
                    <a:pt x="101" y="126"/>
                    <a:pt x="126" y="101"/>
                    <a:pt x="151" y="76"/>
                  </a:cubicBezTo>
                  <a:cubicBezTo>
                    <a:pt x="151" y="51"/>
                    <a:pt x="126" y="0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1" name="Google Shape;31751;p57"/>
            <p:cNvSpPr/>
            <p:nvPr/>
          </p:nvSpPr>
          <p:spPr>
            <a:xfrm>
              <a:off x="4724475" y="2173600"/>
              <a:ext cx="20700" cy="18175"/>
            </a:xfrm>
            <a:custGeom>
              <a:avLst/>
              <a:gdLst/>
              <a:ahLst/>
              <a:cxnLst/>
              <a:rect l="l" t="t" r="r" b="b"/>
              <a:pathLst>
                <a:path w="828" h="727" extrusionOk="0">
                  <a:moveTo>
                    <a:pt x="403" y="0"/>
                  </a:moveTo>
                  <a:cubicBezTo>
                    <a:pt x="258" y="0"/>
                    <a:pt x="114" y="95"/>
                    <a:pt x="75" y="251"/>
                  </a:cubicBezTo>
                  <a:cubicBezTo>
                    <a:pt x="0" y="426"/>
                    <a:pt x="100" y="652"/>
                    <a:pt x="301" y="702"/>
                  </a:cubicBezTo>
                  <a:cubicBezTo>
                    <a:pt x="340" y="719"/>
                    <a:pt x="381" y="727"/>
                    <a:pt x="422" y="727"/>
                  </a:cubicBezTo>
                  <a:cubicBezTo>
                    <a:pt x="560" y="727"/>
                    <a:pt x="694" y="632"/>
                    <a:pt x="752" y="476"/>
                  </a:cubicBezTo>
                  <a:cubicBezTo>
                    <a:pt x="827" y="301"/>
                    <a:pt x="727" y="100"/>
                    <a:pt x="526" y="25"/>
                  </a:cubicBezTo>
                  <a:cubicBezTo>
                    <a:pt x="487" y="8"/>
                    <a:pt x="445" y="0"/>
                    <a:pt x="40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2" name="Google Shape;31752;p57"/>
            <p:cNvSpPr/>
            <p:nvPr/>
          </p:nvSpPr>
          <p:spPr>
            <a:xfrm>
              <a:off x="4691250" y="1963050"/>
              <a:ext cx="45150" cy="68325"/>
            </a:xfrm>
            <a:custGeom>
              <a:avLst/>
              <a:gdLst/>
              <a:ahLst/>
              <a:cxnLst/>
              <a:rect l="l" t="t" r="r" b="b"/>
              <a:pathLst>
                <a:path w="1806" h="2733" extrusionOk="0">
                  <a:moveTo>
                    <a:pt x="1003" y="1"/>
                  </a:moveTo>
                  <a:lnTo>
                    <a:pt x="1003" y="1"/>
                  </a:lnTo>
                  <a:cubicBezTo>
                    <a:pt x="652" y="101"/>
                    <a:pt x="277" y="552"/>
                    <a:pt x="151" y="1179"/>
                  </a:cubicBezTo>
                  <a:cubicBezTo>
                    <a:pt x="1" y="1981"/>
                    <a:pt x="527" y="2733"/>
                    <a:pt x="527" y="2733"/>
                  </a:cubicBezTo>
                  <a:cubicBezTo>
                    <a:pt x="527" y="2733"/>
                    <a:pt x="1379" y="2357"/>
                    <a:pt x="1630" y="1555"/>
                  </a:cubicBezTo>
                  <a:cubicBezTo>
                    <a:pt x="1805" y="953"/>
                    <a:pt x="1705" y="377"/>
                    <a:pt x="1454" y="126"/>
                  </a:cubicBezTo>
                  <a:cubicBezTo>
                    <a:pt x="1154" y="402"/>
                    <a:pt x="978" y="953"/>
                    <a:pt x="978" y="953"/>
                  </a:cubicBezTo>
                  <a:cubicBezTo>
                    <a:pt x="978" y="953"/>
                    <a:pt x="1129" y="352"/>
                    <a:pt x="10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3" name="Google Shape;31753;p57"/>
            <p:cNvSpPr/>
            <p:nvPr/>
          </p:nvSpPr>
          <p:spPr>
            <a:xfrm>
              <a:off x="4644275" y="1984250"/>
              <a:ext cx="58275" cy="50625"/>
            </a:xfrm>
            <a:custGeom>
              <a:avLst/>
              <a:gdLst/>
              <a:ahLst/>
              <a:cxnLst/>
              <a:rect l="l" t="t" r="r" b="b"/>
              <a:pathLst>
                <a:path w="2331" h="2025" extrusionOk="0">
                  <a:moveTo>
                    <a:pt x="606" y="0"/>
                  </a:moveTo>
                  <a:cubicBezTo>
                    <a:pt x="523" y="0"/>
                    <a:pt x="446" y="10"/>
                    <a:pt x="376" y="30"/>
                  </a:cubicBezTo>
                  <a:cubicBezTo>
                    <a:pt x="501" y="406"/>
                    <a:pt x="902" y="832"/>
                    <a:pt x="902" y="832"/>
                  </a:cubicBezTo>
                  <a:cubicBezTo>
                    <a:pt x="902" y="832"/>
                    <a:pt x="426" y="431"/>
                    <a:pt x="50" y="381"/>
                  </a:cubicBezTo>
                  <a:lnTo>
                    <a:pt x="50" y="381"/>
                  </a:lnTo>
                  <a:cubicBezTo>
                    <a:pt x="0" y="732"/>
                    <a:pt x="251" y="1283"/>
                    <a:pt x="752" y="1659"/>
                  </a:cubicBezTo>
                  <a:cubicBezTo>
                    <a:pt x="1179" y="1971"/>
                    <a:pt x="1713" y="2025"/>
                    <a:pt x="2031" y="2025"/>
                  </a:cubicBezTo>
                  <a:cubicBezTo>
                    <a:pt x="2199" y="2025"/>
                    <a:pt x="2306" y="2010"/>
                    <a:pt x="2306" y="2010"/>
                  </a:cubicBezTo>
                  <a:cubicBezTo>
                    <a:pt x="2306" y="2010"/>
                    <a:pt x="2331" y="1083"/>
                    <a:pt x="1729" y="506"/>
                  </a:cubicBezTo>
                  <a:cubicBezTo>
                    <a:pt x="1368" y="165"/>
                    <a:pt x="941" y="0"/>
                    <a:pt x="6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4" name="Google Shape;31754;p57"/>
            <p:cNvSpPr/>
            <p:nvPr/>
          </p:nvSpPr>
          <p:spPr>
            <a:xfrm>
              <a:off x="4693775" y="2032600"/>
              <a:ext cx="48875" cy="65825"/>
            </a:xfrm>
            <a:custGeom>
              <a:avLst/>
              <a:gdLst/>
              <a:ahLst/>
              <a:cxnLst/>
              <a:rect l="l" t="t" r="r" b="b"/>
              <a:pathLst>
                <a:path w="1955" h="2633" extrusionOk="0">
                  <a:moveTo>
                    <a:pt x="426" y="1"/>
                  </a:moveTo>
                  <a:cubicBezTo>
                    <a:pt x="426" y="1"/>
                    <a:pt x="0" y="803"/>
                    <a:pt x="276" y="1580"/>
                  </a:cubicBezTo>
                  <a:cubicBezTo>
                    <a:pt x="501" y="2181"/>
                    <a:pt x="927" y="2582"/>
                    <a:pt x="1278" y="2632"/>
                  </a:cubicBezTo>
                  <a:cubicBezTo>
                    <a:pt x="1328" y="2232"/>
                    <a:pt x="1153" y="1680"/>
                    <a:pt x="1153" y="1680"/>
                  </a:cubicBezTo>
                  <a:lnTo>
                    <a:pt x="1153" y="1680"/>
                  </a:lnTo>
                  <a:cubicBezTo>
                    <a:pt x="1153" y="1680"/>
                    <a:pt x="1404" y="2257"/>
                    <a:pt x="1704" y="2457"/>
                  </a:cubicBezTo>
                  <a:cubicBezTo>
                    <a:pt x="1905" y="2156"/>
                    <a:pt x="1955" y="1580"/>
                    <a:pt x="1654" y="1003"/>
                  </a:cubicBezTo>
                  <a:cubicBezTo>
                    <a:pt x="1303" y="277"/>
                    <a:pt x="426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5" name="Google Shape;31755;p57"/>
            <p:cNvSpPr/>
            <p:nvPr/>
          </p:nvSpPr>
          <p:spPr>
            <a:xfrm>
              <a:off x="4643650" y="2032300"/>
              <a:ext cx="61425" cy="46850"/>
            </a:xfrm>
            <a:custGeom>
              <a:avLst/>
              <a:gdLst/>
              <a:ahLst/>
              <a:cxnLst/>
              <a:rect l="l" t="t" r="r" b="b"/>
              <a:pathLst>
                <a:path w="2457" h="1874" extrusionOk="0">
                  <a:moveTo>
                    <a:pt x="1793" y="0"/>
                  </a:moveTo>
                  <a:cubicBezTo>
                    <a:pt x="1502" y="0"/>
                    <a:pt x="1158" y="53"/>
                    <a:pt x="852" y="238"/>
                  </a:cubicBezTo>
                  <a:cubicBezTo>
                    <a:pt x="301" y="564"/>
                    <a:pt x="0" y="1040"/>
                    <a:pt x="0" y="1391"/>
                  </a:cubicBezTo>
                  <a:cubicBezTo>
                    <a:pt x="426" y="1391"/>
                    <a:pt x="927" y="1116"/>
                    <a:pt x="927" y="1116"/>
                  </a:cubicBezTo>
                  <a:lnTo>
                    <a:pt x="927" y="1116"/>
                  </a:lnTo>
                  <a:cubicBezTo>
                    <a:pt x="927" y="1116"/>
                    <a:pt x="401" y="1467"/>
                    <a:pt x="276" y="1817"/>
                  </a:cubicBezTo>
                  <a:cubicBezTo>
                    <a:pt x="371" y="1854"/>
                    <a:pt x="487" y="1873"/>
                    <a:pt x="616" y="1873"/>
                  </a:cubicBezTo>
                  <a:cubicBezTo>
                    <a:pt x="931" y="1873"/>
                    <a:pt x="1324" y="1758"/>
                    <a:pt x="1679" y="1492"/>
                  </a:cubicBezTo>
                  <a:cubicBezTo>
                    <a:pt x="2331" y="990"/>
                    <a:pt x="2456" y="88"/>
                    <a:pt x="2456" y="88"/>
                  </a:cubicBezTo>
                  <a:cubicBezTo>
                    <a:pt x="2456" y="88"/>
                    <a:pt x="2169" y="0"/>
                    <a:pt x="1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6" name="Google Shape;31756;p57"/>
            <p:cNvSpPr/>
            <p:nvPr/>
          </p:nvSpPr>
          <p:spPr>
            <a:xfrm>
              <a:off x="4706300" y="2006750"/>
              <a:ext cx="68950" cy="39700"/>
            </a:xfrm>
            <a:custGeom>
              <a:avLst/>
              <a:gdLst/>
              <a:ahLst/>
              <a:cxnLst/>
              <a:rect l="l" t="t" r="r" b="b"/>
              <a:pathLst>
                <a:path w="2758" h="1588" extrusionOk="0">
                  <a:moveTo>
                    <a:pt x="1766" y="1"/>
                  </a:moveTo>
                  <a:cubicBezTo>
                    <a:pt x="1588" y="1"/>
                    <a:pt x="1397" y="26"/>
                    <a:pt x="1203" y="82"/>
                  </a:cubicBezTo>
                  <a:cubicBezTo>
                    <a:pt x="426" y="333"/>
                    <a:pt x="0" y="1160"/>
                    <a:pt x="0" y="1160"/>
                  </a:cubicBezTo>
                  <a:cubicBezTo>
                    <a:pt x="0" y="1160"/>
                    <a:pt x="583" y="1587"/>
                    <a:pt x="1269" y="1587"/>
                  </a:cubicBezTo>
                  <a:cubicBezTo>
                    <a:pt x="1362" y="1587"/>
                    <a:pt x="1458" y="1579"/>
                    <a:pt x="1554" y="1561"/>
                  </a:cubicBezTo>
                  <a:cubicBezTo>
                    <a:pt x="2181" y="1436"/>
                    <a:pt x="2632" y="1085"/>
                    <a:pt x="2757" y="734"/>
                  </a:cubicBezTo>
                  <a:cubicBezTo>
                    <a:pt x="2603" y="686"/>
                    <a:pt x="2423" y="671"/>
                    <a:pt x="2259" y="671"/>
                  </a:cubicBezTo>
                  <a:cubicBezTo>
                    <a:pt x="1998" y="671"/>
                    <a:pt x="1780" y="709"/>
                    <a:pt x="1780" y="709"/>
                  </a:cubicBezTo>
                  <a:cubicBezTo>
                    <a:pt x="1780" y="709"/>
                    <a:pt x="2381" y="559"/>
                    <a:pt x="2632" y="283"/>
                  </a:cubicBezTo>
                  <a:cubicBezTo>
                    <a:pt x="2462" y="113"/>
                    <a:pt x="2142" y="1"/>
                    <a:pt x="17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7" name="Google Shape;31757;p57"/>
            <p:cNvSpPr/>
            <p:nvPr/>
          </p:nvSpPr>
          <p:spPr>
            <a:xfrm>
              <a:off x="4689375" y="2001900"/>
              <a:ext cx="21950" cy="31350"/>
            </a:xfrm>
            <a:custGeom>
              <a:avLst/>
              <a:gdLst/>
              <a:ahLst/>
              <a:cxnLst/>
              <a:rect l="l" t="t" r="r" b="b"/>
              <a:pathLst>
                <a:path w="878" h="1254" extrusionOk="0">
                  <a:moveTo>
                    <a:pt x="352" y="1"/>
                  </a:moveTo>
                  <a:lnTo>
                    <a:pt x="352" y="1"/>
                  </a:lnTo>
                  <a:cubicBezTo>
                    <a:pt x="301" y="176"/>
                    <a:pt x="377" y="452"/>
                    <a:pt x="377" y="452"/>
                  </a:cubicBezTo>
                  <a:cubicBezTo>
                    <a:pt x="377" y="452"/>
                    <a:pt x="276" y="176"/>
                    <a:pt x="126" y="76"/>
                  </a:cubicBezTo>
                  <a:cubicBezTo>
                    <a:pt x="26" y="201"/>
                    <a:pt x="1" y="477"/>
                    <a:pt x="101" y="728"/>
                  </a:cubicBezTo>
                  <a:cubicBezTo>
                    <a:pt x="251" y="1078"/>
                    <a:pt x="652" y="1254"/>
                    <a:pt x="652" y="1254"/>
                  </a:cubicBezTo>
                  <a:cubicBezTo>
                    <a:pt x="652" y="1254"/>
                    <a:pt x="878" y="878"/>
                    <a:pt x="753" y="527"/>
                  </a:cubicBezTo>
                  <a:cubicBezTo>
                    <a:pt x="677" y="251"/>
                    <a:pt x="502" y="51"/>
                    <a:pt x="35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8" name="Google Shape;31758;p57"/>
            <p:cNvSpPr/>
            <p:nvPr/>
          </p:nvSpPr>
          <p:spPr>
            <a:xfrm>
              <a:off x="4673100" y="2023450"/>
              <a:ext cx="31975" cy="17375"/>
            </a:xfrm>
            <a:custGeom>
              <a:avLst/>
              <a:gdLst/>
              <a:ahLst/>
              <a:cxnLst/>
              <a:rect l="l" t="t" r="r" b="b"/>
              <a:pathLst>
                <a:path w="1279" h="695" extrusionOk="0">
                  <a:moveTo>
                    <a:pt x="505" y="0"/>
                  </a:moveTo>
                  <a:cubicBezTo>
                    <a:pt x="301" y="0"/>
                    <a:pt x="129" y="68"/>
                    <a:pt x="50" y="166"/>
                  </a:cubicBezTo>
                  <a:cubicBezTo>
                    <a:pt x="175" y="292"/>
                    <a:pt x="451" y="342"/>
                    <a:pt x="451" y="342"/>
                  </a:cubicBezTo>
                  <a:cubicBezTo>
                    <a:pt x="451" y="342"/>
                    <a:pt x="407" y="338"/>
                    <a:pt x="343" y="338"/>
                  </a:cubicBezTo>
                  <a:cubicBezTo>
                    <a:pt x="247" y="338"/>
                    <a:pt x="105" y="347"/>
                    <a:pt x="0" y="392"/>
                  </a:cubicBezTo>
                  <a:cubicBezTo>
                    <a:pt x="75" y="542"/>
                    <a:pt x="301" y="693"/>
                    <a:pt x="602" y="693"/>
                  </a:cubicBezTo>
                  <a:cubicBezTo>
                    <a:pt x="617" y="694"/>
                    <a:pt x="632" y="694"/>
                    <a:pt x="647" y="694"/>
                  </a:cubicBezTo>
                  <a:cubicBezTo>
                    <a:pt x="980" y="694"/>
                    <a:pt x="1278" y="442"/>
                    <a:pt x="1278" y="442"/>
                  </a:cubicBezTo>
                  <a:cubicBezTo>
                    <a:pt x="1278" y="442"/>
                    <a:pt x="1053" y="91"/>
                    <a:pt x="677" y="16"/>
                  </a:cubicBezTo>
                  <a:cubicBezTo>
                    <a:pt x="618" y="5"/>
                    <a:pt x="560" y="0"/>
                    <a:pt x="505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9" name="Google Shape;31759;p57"/>
            <p:cNvSpPr/>
            <p:nvPr/>
          </p:nvSpPr>
          <p:spPr>
            <a:xfrm>
              <a:off x="4706300" y="2033225"/>
              <a:ext cx="27600" cy="21800"/>
            </a:xfrm>
            <a:custGeom>
              <a:avLst/>
              <a:gdLst/>
              <a:ahLst/>
              <a:cxnLst/>
              <a:rect l="l" t="t" r="r" b="b"/>
              <a:pathLst>
                <a:path w="1104" h="872" extrusionOk="0">
                  <a:moveTo>
                    <a:pt x="242" y="1"/>
                  </a:moveTo>
                  <a:cubicBezTo>
                    <a:pt x="101" y="1"/>
                    <a:pt x="0" y="26"/>
                    <a:pt x="0" y="26"/>
                  </a:cubicBezTo>
                  <a:cubicBezTo>
                    <a:pt x="0" y="26"/>
                    <a:pt x="25" y="427"/>
                    <a:pt x="326" y="678"/>
                  </a:cubicBezTo>
                  <a:cubicBezTo>
                    <a:pt x="497" y="810"/>
                    <a:pt x="682" y="871"/>
                    <a:pt x="827" y="871"/>
                  </a:cubicBezTo>
                  <a:cubicBezTo>
                    <a:pt x="874" y="871"/>
                    <a:pt x="916" y="865"/>
                    <a:pt x="953" y="853"/>
                  </a:cubicBezTo>
                  <a:cubicBezTo>
                    <a:pt x="878" y="678"/>
                    <a:pt x="677" y="502"/>
                    <a:pt x="677" y="502"/>
                  </a:cubicBezTo>
                  <a:lnTo>
                    <a:pt x="677" y="502"/>
                  </a:lnTo>
                  <a:cubicBezTo>
                    <a:pt x="677" y="502"/>
                    <a:pt x="928" y="678"/>
                    <a:pt x="1078" y="678"/>
                  </a:cubicBezTo>
                  <a:cubicBezTo>
                    <a:pt x="1103" y="527"/>
                    <a:pt x="978" y="277"/>
                    <a:pt x="727" y="126"/>
                  </a:cubicBezTo>
                  <a:cubicBezTo>
                    <a:pt x="564" y="26"/>
                    <a:pt x="383" y="1"/>
                    <a:pt x="24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0" name="Google Shape;31760;p57"/>
            <p:cNvSpPr/>
            <p:nvPr/>
          </p:nvSpPr>
          <p:spPr>
            <a:xfrm>
              <a:off x="4688750" y="2033850"/>
              <a:ext cx="21950" cy="30100"/>
            </a:xfrm>
            <a:custGeom>
              <a:avLst/>
              <a:gdLst/>
              <a:ahLst/>
              <a:cxnLst/>
              <a:rect l="l" t="t" r="r" b="b"/>
              <a:pathLst>
                <a:path w="878" h="1204" extrusionOk="0">
                  <a:moveTo>
                    <a:pt x="702" y="1"/>
                  </a:moveTo>
                  <a:cubicBezTo>
                    <a:pt x="702" y="1"/>
                    <a:pt x="276" y="126"/>
                    <a:pt x="126" y="452"/>
                  </a:cubicBezTo>
                  <a:cubicBezTo>
                    <a:pt x="1" y="728"/>
                    <a:pt x="1" y="978"/>
                    <a:pt x="76" y="1129"/>
                  </a:cubicBezTo>
                  <a:cubicBezTo>
                    <a:pt x="251" y="1004"/>
                    <a:pt x="376" y="778"/>
                    <a:pt x="377" y="778"/>
                  </a:cubicBezTo>
                  <a:lnTo>
                    <a:pt x="377" y="778"/>
                  </a:lnTo>
                  <a:cubicBezTo>
                    <a:pt x="376" y="778"/>
                    <a:pt x="251" y="1029"/>
                    <a:pt x="276" y="1204"/>
                  </a:cubicBezTo>
                  <a:cubicBezTo>
                    <a:pt x="452" y="1179"/>
                    <a:pt x="652" y="1003"/>
                    <a:pt x="752" y="728"/>
                  </a:cubicBezTo>
                  <a:cubicBezTo>
                    <a:pt x="878" y="377"/>
                    <a:pt x="702" y="1"/>
                    <a:pt x="70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1" name="Google Shape;31761;p57"/>
            <p:cNvSpPr/>
            <p:nvPr/>
          </p:nvSpPr>
          <p:spPr>
            <a:xfrm>
              <a:off x="4706300" y="2009100"/>
              <a:ext cx="25700" cy="24800"/>
            </a:xfrm>
            <a:custGeom>
              <a:avLst/>
              <a:gdLst/>
              <a:ahLst/>
              <a:cxnLst/>
              <a:rect l="l" t="t" r="r" b="b"/>
              <a:pathLst>
                <a:path w="1028" h="992" extrusionOk="0">
                  <a:moveTo>
                    <a:pt x="743" y="1"/>
                  </a:moveTo>
                  <a:cubicBezTo>
                    <a:pt x="594" y="1"/>
                    <a:pt x="393" y="102"/>
                    <a:pt x="226" y="289"/>
                  </a:cubicBezTo>
                  <a:cubicBezTo>
                    <a:pt x="0" y="565"/>
                    <a:pt x="25" y="991"/>
                    <a:pt x="25" y="991"/>
                  </a:cubicBezTo>
                  <a:cubicBezTo>
                    <a:pt x="25" y="991"/>
                    <a:pt x="37" y="992"/>
                    <a:pt x="58" y="992"/>
                  </a:cubicBezTo>
                  <a:cubicBezTo>
                    <a:pt x="163" y="992"/>
                    <a:pt x="497" y="974"/>
                    <a:pt x="727" y="765"/>
                  </a:cubicBezTo>
                  <a:cubicBezTo>
                    <a:pt x="928" y="565"/>
                    <a:pt x="1028" y="314"/>
                    <a:pt x="978" y="164"/>
                  </a:cubicBezTo>
                  <a:lnTo>
                    <a:pt x="978" y="164"/>
                  </a:lnTo>
                  <a:cubicBezTo>
                    <a:pt x="802" y="189"/>
                    <a:pt x="602" y="389"/>
                    <a:pt x="602" y="389"/>
                  </a:cubicBezTo>
                  <a:cubicBezTo>
                    <a:pt x="602" y="389"/>
                    <a:pt x="802" y="164"/>
                    <a:pt x="827" y="14"/>
                  </a:cubicBezTo>
                  <a:cubicBezTo>
                    <a:pt x="802" y="5"/>
                    <a:pt x="774" y="1"/>
                    <a:pt x="74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2" name="Google Shape;31762;p57"/>
            <p:cNvSpPr/>
            <p:nvPr/>
          </p:nvSpPr>
          <p:spPr>
            <a:xfrm>
              <a:off x="4705675" y="2008800"/>
              <a:ext cx="5025" cy="18825"/>
            </a:xfrm>
            <a:custGeom>
              <a:avLst/>
              <a:gdLst/>
              <a:ahLst/>
              <a:cxnLst/>
              <a:rect l="l" t="t" r="r" b="b"/>
              <a:pathLst>
                <a:path w="201" h="753" fill="none" extrusionOk="0">
                  <a:moveTo>
                    <a:pt x="201" y="0"/>
                  </a:moveTo>
                  <a:lnTo>
                    <a:pt x="0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3" name="Google Shape;31763;p57"/>
            <p:cNvSpPr/>
            <p:nvPr/>
          </p:nvSpPr>
          <p:spPr>
            <a:xfrm>
              <a:off x="4709425" y="2006650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63" y="1"/>
                  </a:moveTo>
                  <a:cubicBezTo>
                    <a:pt x="36" y="1"/>
                    <a:pt x="18" y="19"/>
                    <a:pt x="1" y="36"/>
                  </a:cubicBezTo>
                  <a:cubicBezTo>
                    <a:pt x="1" y="61"/>
                    <a:pt x="1" y="112"/>
                    <a:pt x="51" y="137"/>
                  </a:cubicBezTo>
                  <a:cubicBezTo>
                    <a:pt x="76" y="137"/>
                    <a:pt x="101" y="112"/>
                    <a:pt x="126" y="86"/>
                  </a:cubicBezTo>
                  <a:cubicBezTo>
                    <a:pt x="126" y="61"/>
                    <a:pt x="126" y="11"/>
                    <a:pt x="101" y="11"/>
                  </a:cubicBezTo>
                  <a:cubicBezTo>
                    <a:pt x="86" y="4"/>
                    <a:pt x="74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4" name="Google Shape;31764;p57"/>
            <p:cNvSpPr/>
            <p:nvPr/>
          </p:nvSpPr>
          <p:spPr>
            <a:xfrm>
              <a:off x="4702525" y="2008175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0"/>
                  </a:moveTo>
                  <a:lnTo>
                    <a:pt x="126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5" name="Google Shape;31765;p57"/>
            <p:cNvSpPr/>
            <p:nvPr/>
          </p:nvSpPr>
          <p:spPr>
            <a:xfrm>
              <a:off x="4700650" y="2006300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76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100"/>
                    <a:pt x="51" y="126"/>
                    <a:pt x="76" y="126"/>
                  </a:cubicBezTo>
                  <a:cubicBezTo>
                    <a:pt x="101" y="126"/>
                    <a:pt x="151" y="100"/>
                    <a:pt x="126" y="50"/>
                  </a:cubicBezTo>
                  <a:cubicBezTo>
                    <a:pt x="126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6" name="Google Shape;31766;p57"/>
            <p:cNvSpPr/>
            <p:nvPr/>
          </p:nvSpPr>
          <p:spPr>
            <a:xfrm>
              <a:off x="4706300" y="2012550"/>
              <a:ext cx="11925" cy="15075"/>
            </a:xfrm>
            <a:custGeom>
              <a:avLst/>
              <a:gdLst/>
              <a:ahLst/>
              <a:cxnLst/>
              <a:rect l="l" t="t" r="r" b="b"/>
              <a:pathLst>
                <a:path w="477" h="603" fill="none" extrusionOk="0">
                  <a:moveTo>
                    <a:pt x="477" y="1"/>
                  </a:moveTo>
                  <a:lnTo>
                    <a:pt x="0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7" name="Google Shape;31767;p57"/>
            <p:cNvSpPr/>
            <p:nvPr/>
          </p:nvSpPr>
          <p:spPr>
            <a:xfrm>
              <a:off x="4716950" y="2010275"/>
              <a:ext cx="3150" cy="3350"/>
            </a:xfrm>
            <a:custGeom>
              <a:avLst/>
              <a:gdLst/>
              <a:ahLst/>
              <a:cxnLst/>
              <a:rect l="l" t="t" r="r" b="b"/>
              <a:pathLst>
                <a:path w="126" h="134" extrusionOk="0">
                  <a:moveTo>
                    <a:pt x="60" y="0"/>
                  </a:moveTo>
                  <a:cubicBezTo>
                    <a:pt x="38" y="0"/>
                    <a:pt x="15" y="12"/>
                    <a:pt x="0" y="42"/>
                  </a:cubicBezTo>
                  <a:cubicBezTo>
                    <a:pt x="0" y="67"/>
                    <a:pt x="0" y="92"/>
                    <a:pt x="25" y="117"/>
                  </a:cubicBezTo>
                  <a:cubicBezTo>
                    <a:pt x="36" y="127"/>
                    <a:pt x="51" y="133"/>
                    <a:pt x="66" y="133"/>
                  </a:cubicBezTo>
                  <a:cubicBezTo>
                    <a:pt x="88" y="133"/>
                    <a:pt x="111" y="121"/>
                    <a:pt x="126" y="92"/>
                  </a:cubicBezTo>
                  <a:cubicBezTo>
                    <a:pt x="126" y="67"/>
                    <a:pt x="126" y="42"/>
                    <a:pt x="101" y="17"/>
                  </a:cubicBezTo>
                  <a:cubicBezTo>
                    <a:pt x="90" y="6"/>
                    <a:pt x="76" y="0"/>
                    <a:pt x="6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8" name="Google Shape;31768;p57"/>
            <p:cNvSpPr/>
            <p:nvPr/>
          </p:nvSpPr>
          <p:spPr>
            <a:xfrm>
              <a:off x="4706300" y="2031975"/>
              <a:ext cx="5650" cy="18200"/>
            </a:xfrm>
            <a:custGeom>
              <a:avLst/>
              <a:gdLst/>
              <a:ahLst/>
              <a:cxnLst/>
              <a:rect l="l" t="t" r="r" b="b"/>
              <a:pathLst>
                <a:path w="226" h="728" fill="none" extrusionOk="0">
                  <a:moveTo>
                    <a:pt x="226" y="728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9" name="Google Shape;31769;p57"/>
            <p:cNvSpPr/>
            <p:nvPr/>
          </p:nvSpPr>
          <p:spPr>
            <a:xfrm>
              <a:off x="4710675" y="204952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51" y="1"/>
                  </a:moveTo>
                  <a:cubicBezTo>
                    <a:pt x="26" y="1"/>
                    <a:pt x="1" y="51"/>
                    <a:pt x="1" y="76"/>
                  </a:cubicBezTo>
                  <a:cubicBezTo>
                    <a:pt x="1" y="101"/>
                    <a:pt x="51" y="126"/>
                    <a:pt x="76" y="126"/>
                  </a:cubicBezTo>
                  <a:cubicBezTo>
                    <a:pt x="101" y="126"/>
                    <a:pt x="126" y="76"/>
                    <a:pt x="126" y="51"/>
                  </a:cubicBezTo>
                  <a:cubicBezTo>
                    <a:pt x="126" y="26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0" name="Google Shape;31770;p57"/>
            <p:cNvSpPr/>
            <p:nvPr/>
          </p:nvSpPr>
          <p:spPr>
            <a:xfrm>
              <a:off x="4706300" y="2031975"/>
              <a:ext cx="13175" cy="14450"/>
            </a:xfrm>
            <a:custGeom>
              <a:avLst/>
              <a:gdLst/>
              <a:ahLst/>
              <a:cxnLst/>
              <a:rect l="l" t="t" r="r" b="b"/>
              <a:pathLst>
                <a:path w="527" h="578" fill="none" extrusionOk="0">
                  <a:moveTo>
                    <a:pt x="527" y="57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1" name="Google Shape;31771;p57"/>
            <p:cNvSpPr/>
            <p:nvPr/>
          </p:nvSpPr>
          <p:spPr>
            <a:xfrm>
              <a:off x="4718200" y="2045300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76" y="0"/>
                  </a:moveTo>
                  <a:cubicBezTo>
                    <a:pt x="57" y="0"/>
                    <a:pt x="38" y="7"/>
                    <a:pt x="26" y="19"/>
                  </a:cubicBezTo>
                  <a:cubicBezTo>
                    <a:pt x="1" y="44"/>
                    <a:pt x="1" y="69"/>
                    <a:pt x="26" y="94"/>
                  </a:cubicBezTo>
                  <a:cubicBezTo>
                    <a:pt x="26" y="112"/>
                    <a:pt x="51" y="130"/>
                    <a:pt x="74" y="130"/>
                  </a:cubicBezTo>
                  <a:cubicBezTo>
                    <a:pt x="84" y="130"/>
                    <a:pt x="93" y="127"/>
                    <a:pt x="101" y="119"/>
                  </a:cubicBezTo>
                  <a:cubicBezTo>
                    <a:pt x="126" y="94"/>
                    <a:pt x="151" y="69"/>
                    <a:pt x="126" y="19"/>
                  </a:cubicBezTo>
                  <a:cubicBezTo>
                    <a:pt x="113" y="7"/>
                    <a:pt x="95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2" name="Google Shape;31772;p57"/>
            <p:cNvSpPr/>
            <p:nvPr/>
          </p:nvSpPr>
          <p:spPr>
            <a:xfrm>
              <a:off x="4703800" y="2032600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0" y="753"/>
                  </a:moveTo>
                  <a:lnTo>
                    <a:pt x="10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3" name="Google Shape;31773;p57"/>
            <p:cNvSpPr/>
            <p:nvPr/>
          </p:nvSpPr>
          <p:spPr>
            <a:xfrm>
              <a:off x="4702525" y="2050150"/>
              <a:ext cx="3175" cy="3775"/>
            </a:xfrm>
            <a:custGeom>
              <a:avLst/>
              <a:gdLst/>
              <a:ahLst/>
              <a:cxnLst/>
              <a:rect l="l" t="t" r="r" b="b"/>
              <a:pathLst>
                <a:path w="127" h="151" extrusionOk="0">
                  <a:moveTo>
                    <a:pt x="51" y="1"/>
                  </a:moveTo>
                  <a:cubicBezTo>
                    <a:pt x="26" y="1"/>
                    <a:pt x="1" y="51"/>
                    <a:pt x="1" y="76"/>
                  </a:cubicBezTo>
                  <a:cubicBezTo>
                    <a:pt x="1" y="101"/>
                    <a:pt x="26" y="151"/>
                    <a:pt x="51" y="151"/>
                  </a:cubicBezTo>
                  <a:cubicBezTo>
                    <a:pt x="101" y="151"/>
                    <a:pt x="126" y="101"/>
                    <a:pt x="126" y="76"/>
                  </a:cubicBezTo>
                  <a:cubicBezTo>
                    <a:pt x="126" y="51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4" name="Google Shape;31774;p57"/>
            <p:cNvSpPr/>
            <p:nvPr/>
          </p:nvSpPr>
          <p:spPr>
            <a:xfrm>
              <a:off x="4706925" y="2028850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777" y="0"/>
                  </a:moveTo>
                  <a:lnTo>
                    <a:pt x="0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5" name="Google Shape;31775;p57"/>
            <p:cNvSpPr/>
            <p:nvPr/>
          </p:nvSpPr>
          <p:spPr>
            <a:xfrm>
              <a:off x="4725100" y="202697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5" y="0"/>
                  </a:moveTo>
                  <a:cubicBezTo>
                    <a:pt x="50" y="0"/>
                    <a:pt x="25" y="25"/>
                    <a:pt x="0" y="75"/>
                  </a:cubicBezTo>
                  <a:cubicBezTo>
                    <a:pt x="0" y="101"/>
                    <a:pt x="25" y="126"/>
                    <a:pt x="75" y="126"/>
                  </a:cubicBezTo>
                  <a:cubicBezTo>
                    <a:pt x="100" y="126"/>
                    <a:pt x="126" y="101"/>
                    <a:pt x="126" y="75"/>
                  </a:cubicBezTo>
                  <a:cubicBezTo>
                    <a:pt x="151" y="50"/>
                    <a:pt x="126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6" name="Google Shape;31776;p57"/>
            <p:cNvSpPr/>
            <p:nvPr/>
          </p:nvSpPr>
          <p:spPr>
            <a:xfrm>
              <a:off x="4706925" y="2020700"/>
              <a:ext cx="17575" cy="8800"/>
            </a:xfrm>
            <a:custGeom>
              <a:avLst/>
              <a:gdLst/>
              <a:ahLst/>
              <a:cxnLst/>
              <a:rect l="l" t="t" r="r" b="b"/>
              <a:pathLst>
                <a:path w="703" h="352" fill="none" extrusionOk="0">
                  <a:moveTo>
                    <a:pt x="702" y="1"/>
                  </a:moveTo>
                  <a:lnTo>
                    <a:pt x="0" y="3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7" name="Google Shape;31777;p57"/>
            <p:cNvSpPr/>
            <p:nvPr/>
          </p:nvSpPr>
          <p:spPr>
            <a:xfrm>
              <a:off x="4723225" y="20188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50" y="0"/>
                  </a:moveTo>
                  <a:cubicBezTo>
                    <a:pt x="25" y="26"/>
                    <a:pt x="0" y="51"/>
                    <a:pt x="0" y="76"/>
                  </a:cubicBezTo>
                  <a:cubicBezTo>
                    <a:pt x="25" y="126"/>
                    <a:pt x="50" y="126"/>
                    <a:pt x="100" y="126"/>
                  </a:cubicBezTo>
                  <a:cubicBezTo>
                    <a:pt x="125" y="101"/>
                    <a:pt x="150" y="76"/>
                    <a:pt x="125" y="51"/>
                  </a:cubicBezTo>
                  <a:cubicBezTo>
                    <a:pt x="125" y="0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8" name="Google Shape;31778;p57"/>
            <p:cNvSpPr/>
            <p:nvPr/>
          </p:nvSpPr>
          <p:spPr>
            <a:xfrm>
              <a:off x="4707550" y="2029475"/>
              <a:ext cx="17575" cy="7550"/>
            </a:xfrm>
            <a:custGeom>
              <a:avLst/>
              <a:gdLst/>
              <a:ahLst/>
              <a:cxnLst/>
              <a:rect l="l" t="t" r="r" b="b"/>
              <a:pathLst>
                <a:path w="703" h="302" fill="none" extrusionOk="0">
                  <a:moveTo>
                    <a:pt x="702" y="30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9" name="Google Shape;31779;p57"/>
            <p:cNvSpPr/>
            <p:nvPr/>
          </p:nvSpPr>
          <p:spPr>
            <a:xfrm>
              <a:off x="4723850" y="2035125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75" y="0"/>
                  </a:moveTo>
                  <a:cubicBezTo>
                    <a:pt x="50" y="0"/>
                    <a:pt x="25" y="25"/>
                    <a:pt x="0" y="50"/>
                  </a:cubicBezTo>
                  <a:cubicBezTo>
                    <a:pt x="0" y="100"/>
                    <a:pt x="25" y="125"/>
                    <a:pt x="50" y="125"/>
                  </a:cubicBezTo>
                  <a:cubicBezTo>
                    <a:pt x="58" y="133"/>
                    <a:pt x="67" y="136"/>
                    <a:pt x="77" y="136"/>
                  </a:cubicBezTo>
                  <a:cubicBezTo>
                    <a:pt x="100" y="136"/>
                    <a:pt x="125" y="118"/>
                    <a:pt x="125" y="100"/>
                  </a:cubicBezTo>
                  <a:cubicBezTo>
                    <a:pt x="150" y="50"/>
                    <a:pt x="125" y="25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0" name="Google Shape;31780;p57"/>
            <p:cNvSpPr/>
            <p:nvPr/>
          </p:nvSpPr>
          <p:spPr>
            <a:xfrm>
              <a:off x="4688750" y="2030725"/>
              <a:ext cx="14450" cy="11925"/>
            </a:xfrm>
            <a:custGeom>
              <a:avLst/>
              <a:gdLst/>
              <a:ahLst/>
              <a:cxnLst/>
              <a:rect l="l" t="t" r="r" b="b"/>
              <a:pathLst>
                <a:path w="578" h="477" fill="none" extrusionOk="0">
                  <a:moveTo>
                    <a:pt x="1" y="477"/>
                  </a:moveTo>
                  <a:lnTo>
                    <a:pt x="57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1" name="Google Shape;31781;p57"/>
            <p:cNvSpPr/>
            <p:nvPr/>
          </p:nvSpPr>
          <p:spPr>
            <a:xfrm>
              <a:off x="4686250" y="2041525"/>
              <a:ext cx="3775" cy="2850"/>
            </a:xfrm>
            <a:custGeom>
              <a:avLst/>
              <a:gdLst/>
              <a:ahLst/>
              <a:cxnLst/>
              <a:rect l="l" t="t" r="r" b="b"/>
              <a:pathLst>
                <a:path w="151" h="114" extrusionOk="0">
                  <a:moveTo>
                    <a:pt x="76" y="1"/>
                  </a:moveTo>
                  <a:cubicBezTo>
                    <a:pt x="57" y="1"/>
                    <a:pt x="38" y="7"/>
                    <a:pt x="25" y="20"/>
                  </a:cubicBezTo>
                  <a:cubicBezTo>
                    <a:pt x="0" y="45"/>
                    <a:pt x="0" y="70"/>
                    <a:pt x="25" y="95"/>
                  </a:cubicBezTo>
                  <a:cubicBezTo>
                    <a:pt x="38" y="108"/>
                    <a:pt x="57" y="114"/>
                    <a:pt x="76" y="114"/>
                  </a:cubicBezTo>
                  <a:cubicBezTo>
                    <a:pt x="94" y="114"/>
                    <a:pt x="113" y="108"/>
                    <a:pt x="126" y="95"/>
                  </a:cubicBezTo>
                  <a:cubicBezTo>
                    <a:pt x="151" y="70"/>
                    <a:pt x="151" y="45"/>
                    <a:pt x="126" y="20"/>
                  </a:cubicBezTo>
                  <a:cubicBezTo>
                    <a:pt x="113" y="7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2" name="Google Shape;31782;p57"/>
            <p:cNvSpPr/>
            <p:nvPr/>
          </p:nvSpPr>
          <p:spPr>
            <a:xfrm>
              <a:off x="4685000" y="2030725"/>
              <a:ext cx="18200" cy="4425"/>
            </a:xfrm>
            <a:custGeom>
              <a:avLst/>
              <a:gdLst/>
              <a:ahLst/>
              <a:cxnLst/>
              <a:rect l="l" t="t" r="r" b="b"/>
              <a:pathLst>
                <a:path w="728" h="177" fill="none" extrusionOk="0">
                  <a:moveTo>
                    <a:pt x="0" y="176"/>
                  </a:moveTo>
                  <a:lnTo>
                    <a:pt x="72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3" name="Google Shape;31783;p57"/>
            <p:cNvSpPr/>
            <p:nvPr/>
          </p:nvSpPr>
          <p:spPr>
            <a:xfrm>
              <a:off x="4682475" y="2033600"/>
              <a:ext cx="3175" cy="3425"/>
            </a:xfrm>
            <a:custGeom>
              <a:avLst/>
              <a:gdLst/>
              <a:ahLst/>
              <a:cxnLst/>
              <a:rect l="l" t="t" r="r" b="b"/>
              <a:pathLst>
                <a:path w="127" h="137" extrusionOk="0">
                  <a:moveTo>
                    <a:pt x="78" y="1"/>
                  </a:moveTo>
                  <a:cubicBezTo>
                    <a:pt x="68" y="1"/>
                    <a:pt x="58" y="4"/>
                    <a:pt x="51" y="11"/>
                  </a:cubicBezTo>
                  <a:cubicBezTo>
                    <a:pt x="1" y="11"/>
                    <a:pt x="1" y="61"/>
                    <a:pt x="1" y="86"/>
                  </a:cubicBezTo>
                  <a:cubicBezTo>
                    <a:pt x="26" y="111"/>
                    <a:pt x="51" y="136"/>
                    <a:pt x="76" y="136"/>
                  </a:cubicBezTo>
                  <a:cubicBezTo>
                    <a:pt x="126" y="111"/>
                    <a:pt x="126" y="86"/>
                    <a:pt x="126" y="36"/>
                  </a:cubicBezTo>
                  <a:cubicBezTo>
                    <a:pt x="126" y="18"/>
                    <a:pt x="101" y="1"/>
                    <a:pt x="7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4" name="Google Shape;31784;p57"/>
            <p:cNvSpPr/>
            <p:nvPr/>
          </p:nvSpPr>
          <p:spPr>
            <a:xfrm>
              <a:off x="4694400" y="2030725"/>
              <a:ext cx="9425" cy="16950"/>
            </a:xfrm>
            <a:custGeom>
              <a:avLst/>
              <a:gdLst/>
              <a:ahLst/>
              <a:cxnLst/>
              <a:rect l="l" t="t" r="r" b="b"/>
              <a:pathLst>
                <a:path w="377" h="678" fill="none" extrusionOk="0">
                  <a:moveTo>
                    <a:pt x="0" y="677"/>
                  </a:moveTo>
                  <a:lnTo>
                    <a:pt x="3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5" name="Google Shape;31785;p57"/>
            <p:cNvSpPr/>
            <p:nvPr/>
          </p:nvSpPr>
          <p:spPr>
            <a:xfrm>
              <a:off x="4692500" y="2046750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79" y="1"/>
                  </a:moveTo>
                  <a:cubicBezTo>
                    <a:pt x="61" y="1"/>
                    <a:pt x="44" y="19"/>
                    <a:pt x="26" y="36"/>
                  </a:cubicBezTo>
                  <a:cubicBezTo>
                    <a:pt x="1" y="61"/>
                    <a:pt x="1" y="86"/>
                    <a:pt x="26" y="112"/>
                  </a:cubicBezTo>
                  <a:cubicBezTo>
                    <a:pt x="39" y="124"/>
                    <a:pt x="57" y="130"/>
                    <a:pt x="76" y="130"/>
                  </a:cubicBezTo>
                  <a:cubicBezTo>
                    <a:pt x="95" y="130"/>
                    <a:pt x="114" y="124"/>
                    <a:pt x="126" y="112"/>
                  </a:cubicBezTo>
                  <a:cubicBezTo>
                    <a:pt x="151" y="86"/>
                    <a:pt x="126" y="36"/>
                    <a:pt x="101" y="11"/>
                  </a:cubicBezTo>
                  <a:cubicBezTo>
                    <a:pt x="94" y="4"/>
                    <a:pt x="87" y="1"/>
                    <a:pt x="7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6" name="Google Shape;31786;p57"/>
            <p:cNvSpPr/>
            <p:nvPr/>
          </p:nvSpPr>
          <p:spPr>
            <a:xfrm>
              <a:off x="4686250" y="2018825"/>
              <a:ext cx="16300" cy="9425"/>
            </a:xfrm>
            <a:custGeom>
              <a:avLst/>
              <a:gdLst/>
              <a:ahLst/>
              <a:cxnLst/>
              <a:rect l="l" t="t" r="r" b="b"/>
              <a:pathLst>
                <a:path w="652" h="377" fill="none" extrusionOk="0">
                  <a:moveTo>
                    <a:pt x="0" y="0"/>
                  </a:moveTo>
                  <a:lnTo>
                    <a:pt x="652" y="3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7" name="Google Shape;31787;p57"/>
            <p:cNvSpPr/>
            <p:nvPr/>
          </p:nvSpPr>
          <p:spPr>
            <a:xfrm>
              <a:off x="4683750" y="2016675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74" y="1"/>
                  </a:moveTo>
                  <a:cubicBezTo>
                    <a:pt x="50" y="1"/>
                    <a:pt x="25" y="19"/>
                    <a:pt x="25" y="36"/>
                  </a:cubicBezTo>
                  <a:cubicBezTo>
                    <a:pt x="0" y="61"/>
                    <a:pt x="25" y="112"/>
                    <a:pt x="50" y="112"/>
                  </a:cubicBezTo>
                  <a:cubicBezTo>
                    <a:pt x="58" y="119"/>
                    <a:pt x="67" y="122"/>
                    <a:pt x="77" y="122"/>
                  </a:cubicBezTo>
                  <a:cubicBezTo>
                    <a:pt x="100" y="122"/>
                    <a:pt x="125" y="104"/>
                    <a:pt x="125" y="86"/>
                  </a:cubicBezTo>
                  <a:cubicBezTo>
                    <a:pt x="150" y="61"/>
                    <a:pt x="125" y="11"/>
                    <a:pt x="100" y="11"/>
                  </a:cubicBezTo>
                  <a:cubicBezTo>
                    <a:pt x="93" y="4"/>
                    <a:pt x="83" y="1"/>
                    <a:pt x="7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8" name="Google Shape;31788;p57"/>
            <p:cNvSpPr/>
            <p:nvPr/>
          </p:nvSpPr>
          <p:spPr>
            <a:xfrm>
              <a:off x="4691875" y="2012550"/>
              <a:ext cx="10675" cy="15700"/>
            </a:xfrm>
            <a:custGeom>
              <a:avLst/>
              <a:gdLst/>
              <a:ahLst/>
              <a:cxnLst/>
              <a:rect l="l" t="t" r="r" b="b"/>
              <a:pathLst>
                <a:path w="427" h="628" fill="none" extrusionOk="0">
                  <a:moveTo>
                    <a:pt x="1" y="1"/>
                  </a:moveTo>
                  <a:lnTo>
                    <a:pt x="427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9" name="Google Shape;31789;p57"/>
            <p:cNvSpPr/>
            <p:nvPr/>
          </p:nvSpPr>
          <p:spPr>
            <a:xfrm>
              <a:off x="4690000" y="2010200"/>
              <a:ext cx="3150" cy="3475"/>
            </a:xfrm>
            <a:custGeom>
              <a:avLst/>
              <a:gdLst/>
              <a:ahLst/>
              <a:cxnLst/>
              <a:rect l="l" t="t" r="r" b="b"/>
              <a:pathLst>
                <a:path w="126" h="139" extrusionOk="0">
                  <a:moveTo>
                    <a:pt x="63" y="1"/>
                  </a:moveTo>
                  <a:cubicBezTo>
                    <a:pt x="51" y="1"/>
                    <a:pt x="38" y="7"/>
                    <a:pt x="26" y="20"/>
                  </a:cubicBezTo>
                  <a:cubicBezTo>
                    <a:pt x="1" y="45"/>
                    <a:pt x="1" y="95"/>
                    <a:pt x="26" y="120"/>
                  </a:cubicBezTo>
                  <a:cubicBezTo>
                    <a:pt x="26" y="132"/>
                    <a:pt x="38" y="139"/>
                    <a:pt x="54" y="139"/>
                  </a:cubicBezTo>
                  <a:cubicBezTo>
                    <a:pt x="70" y="139"/>
                    <a:pt x="88" y="132"/>
                    <a:pt x="101" y="120"/>
                  </a:cubicBezTo>
                  <a:cubicBezTo>
                    <a:pt x="126" y="95"/>
                    <a:pt x="126" y="45"/>
                    <a:pt x="101" y="20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0" name="Google Shape;31790;p57"/>
            <p:cNvSpPr/>
            <p:nvPr/>
          </p:nvSpPr>
          <p:spPr>
            <a:xfrm>
              <a:off x="4683750" y="2026350"/>
              <a:ext cx="18800" cy="1900"/>
            </a:xfrm>
            <a:custGeom>
              <a:avLst/>
              <a:gdLst/>
              <a:ahLst/>
              <a:cxnLst/>
              <a:rect l="l" t="t" r="r" b="b"/>
              <a:pathLst>
                <a:path w="752" h="76" fill="none" extrusionOk="0">
                  <a:moveTo>
                    <a:pt x="0" y="0"/>
                  </a:moveTo>
                  <a:lnTo>
                    <a:pt x="752" y="7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1" name="Google Shape;31791;p57"/>
            <p:cNvSpPr/>
            <p:nvPr/>
          </p:nvSpPr>
          <p:spPr>
            <a:xfrm>
              <a:off x="4681225" y="20244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76" y="0"/>
                  </a:moveTo>
                  <a:cubicBezTo>
                    <a:pt x="51" y="0"/>
                    <a:pt x="1" y="25"/>
                    <a:pt x="1" y="50"/>
                  </a:cubicBezTo>
                  <a:cubicBezTo>
                    <a:pt x="1" y="75"/>
                    <a:pt x="26" y="125"/>
                    <a:pt x="51" y="125"/>
                  </a:cubicBezTo>
                  <a:cubicBezTo>
                    <a:pt x="76" y="125"/>
                    <a:pt x="126" y="125"/>
                    <a:pt x="126" y="75"/>
                  </a:cubicBezTo>
                  <a:cubicBezTo>
                    <a:pt x="126" y="50"/>
                    <a:pt x="126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2" name="Google Shape;31792;p57"/>
            <p:cNvSpPr/>
            <p:nvPr/>
          </p:nvSpPr>
          <p:spPr>
            <a:xfrm>
              <a:off x="4696275" y="2019750"/>
              <a:ext cx="20075" cy="17900"/>
            </a:xfrm>
            <a:custGeom>
              <a:avLst/>
              <a:gdLst/>
              <a:ahLst/>
              <a:cxnLst/>
              <a:rect l="l" t="t" r="r" b="b"/>
              <a:pathLst>
                <a:path w="803" h="716" extrusionOk="0">
                  <a:moveTo>
                    <a:pt x="408" y="1"/>
                  </a:moveTo>
                  <a:cubicBezTo>
                    <a:pt x="260" y="1"/>
                    <a:pt x="113" y="94"/>
                    <a:pt x="50" y="239"/>
                  </a:cubicBezTo>
                  <a:cubicBezTo>
                    <a:pt x="0" y="440"/>
                    <a:pt x="101" y="640"/>
                    <a:pt x="276" y="690"/>
                  </a:cubicBezTo>
                  <a:cubicBezTo>
                    <a:pt x="321" y="707"/>
                    <a:pt x="366" y="715"/>
                    <a:pt x="410" y="715"/>
                  </a:cubicBezTo>
                  <a:cubicBezTo>
                    <a:pt x="559" y="715"/>
                    <a:pt x="688" y="620"/>
                    <a:pt x="727" y="465"/>
                  </a:cubicBezTo>
                  <a:cubicBezTo>
                    <a:pt x="802" y="289"/>
                    <a:pt x="702" y="89"/>
                    <a:pt x="502" y="14"/>
                  </a:cubicBezTo>
                  <a:cubicBezTo>
                    <a:pt x="471" y="5"/>
                    <a:pt x="440" y="1"/>
                    <a:pt x="40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3" name="Google Shape;31793;p57"/>
            <p:cNvSpPr/>
            <p:nvPr/>
          </p:nvSpPr>
          <p:spPr>
            <a:xfrm>
              <a:off x="4599775" y="2632225"/>
              <a:ext cx="30100" cy="46400"/>
            </a:xfrm>
            <a:custGeom>
              <a:avLst/>
              <a:gdLst/>
              <a:ahLst/>
              <a:cxnLst/>
              <a:rect l="l" t="t" r="r" b="b"/>
              <a:pathLst>
                <a:path w="1204" h="1856" extrusionOk="0">
                  <a:moveTo>
                    <a:pt x="652" y="1"/>
                  </a:moveTo>
                  <a:cubicBezTo>
                    <a:pt x="427" y="76"/>
                    <a:pt x="176" y="377"/>
                    <a:pt x="101" y="803"/>
                  </a:cubicBezTo>
                  <a:cubicBezTo>
                    <a:pt x="1" y="1329"/>
                    <a:pt x="352" y="1856"/>
                    <a:pt x="352" y="1856"/>
                  </a:cubicBezTo>
                  <a:cubicBezTo>
                    <a:pt x="352" y="1856"/>
                    <a:pt x="903" y="1580"/>
                    <a:pt x="1078" y="1054"/>
                  </a:cubicBezTo>
                  <a:cubicBezTo>
                    <a:pt x="1204" y="653"/>
                    <a:pt x="1128" y="252"/>
                    <a:pt x="978" y="76"/>
                  </a:cubicBezTo>
                  <a:cubicBezTo>
                    <a:pt x="778" y="277"/>
                    <a:pt x="652" y="653"/>
                    <a:pt x="652" y="653"/>
                  </a:cubicBezTo>
                  <a:cubicBezTo>
                    <a:pt x="652" y="653"/>
                    <a:pt x="753" y="252"/>
                    <a:pt x="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4" name="Google Shape;31794;p57"/>
            <p:cNvSpPr/>
            <p:nvPr/>
          </p:nvSpPr>
          <p:spPr>
            <a:xfrm>
              <a:off x="4567825" y="2646675"/>
              <a:ext cx="39500" cy="34200"/>
            </a:xfrm>
            <a:custGeom>
              <a:avLst/>
              <a:gdLst/>
              <a:ahLst/>
              <a:cxnLst/>
              <a:rect l="l" t="t" r="r" b="b"/>
              <a:pathLst>
                <a:path w="1580" h="1368" extrusionOk="0">
                  <a:moveTo>
                    <a:pt x="412" y="1"/>
                  </a:moveTo>
                  <a:cubicBezTo>
                    <a:pt x="353" y="1"/>
                    <a:pt x="299" y="9"/>
                    <a:pt x="251" y="24"/>
                  </a:cubicBezTo>
                  <a:cubicBezTo>
                    <a:pt x="326" y="275"/>
                    <a:pt x="602" y="551"/>
                    <a:pt x="602" y="551"/>
                  </a:cubicBezTo>
                  <a:cubicBezTo>
                    <a:pt x="602" y="551"/>
                    <a:pt x="276" y="275"/>
                    <a:pt x="26" y="250"/>
                  </a:cubicBezTo>
                  <a:lnTo>
                    <a:pt x="26" y="250"/>
                  </a:lnTo>
                  <a:cubicBezTo>
                    <a:pt x="0" y="501"/>
                    <a:pt x="151" y="852"/>
                    <a:pt x="502" y="1127"/>
                  </a:cubicBezTo>
                  <a:cubicBezTo>
                    <a:pt x="765" y="1329"/>
                    <a:pt x="1106" y="1367"/>
                    <a:pt x="1327" y="1367"/>
                  </a:cubicBezTo>
                  <a:cubicBezTo>
                    <a:pt x="1463" y="1367"/>
                    <a:pt x="1554" y="1353"/>
                    <a:pt x="1554" y="1353"/>
                  </a:cubicBezTo>
                  <a:cubicBezTo>
                    <a:pt x="1554" y="1353"/>
                    <a:pt x="1579" y="726"/>
                    <a:pt x="1153" y="350"/>
                  </a:cubicBezTo>
                  <a:cubicBezTo>
                    <a:pt x="916" y="113"/>
                    <a:pt x="632" y="1"/>
                    <a:pt x="4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5" name="Google Shape;31795;p57"/>
            <p:cNvSpPr/>
            <p:nvPr/>
          </p:nvSpPr>
          <p:spPr>
            <a:xfrm>
              <a:off x="4601025" y="2679225"/>
              <a:ext cx="32625" cy="44525"/>
            </a:xfrm>
            <a:custGeom>
              <a:avLst/>
              <a:gdLst/>
              <a:ahLst/>
              <a:cxnLst/>
              <a:rect l="l" t="t" r="r" b="b"/>
              <a:pathLst>
                <a:path w="1305" h="1781" extrusionOk="0">
                  <a:moveTo>
                    <a:pt x="276" y="1"/>
                  </a:moveTo>
                  <a:cubicBezTo>
                    <a:pt x="276" y="1"/>
                    <a:pt x="1" y="552"/>
                    <a:pt x="176" y="1078"/>
                  </a:cubicBezTo>
                  <a:cubicBezTo>
                    <a:pt x="327" y="1479"/>
                    <a:pt x="627" y="1730"/>
                    <a:pt x="853" y="1780"/>
                  </a:cubicBezTo>
                  <a:cubicBezTo>
                    <a:pt x="903" y="1505"/>
                    <a:pt x="778" y="1129"/>
                    <a:pt x="778" y="1128"/>
                  </a:cubicBezTo>
                  <a:lnTo>
                    <a:pt x="778" y="1128"/>
                  </a:lnTo>
                  <a:cubicBezTo>
                    <a:pt x="778" y="1129"/>
                    <a:pt x="953" y="1530"/>
                    <a:pt x="1154" y="1655"/>
                  </a:cubicBezTo>
                  <a:cubicBezTo>
                    <a:pt x="1304" y="1454"/>
                    <a:pt x="1304" y="1053"/>
                    <a:pt x="1129" y="677"/>
                  </a:cubicBezTo>
                  <a:cubicBezTo>
                    <a:pt x="878" y="201"/>
                    <a:pt x="276" y="1"/>
                    <a:pt x="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6" name="Google Shape;31796;p57"/>
            <p:cNvSpPr/>
            <p:nvPr/>
          </p:nvSpPr>
          <p:spPr>
            <a:xfrm>
              <a:off x="4567200" y="2678850"/>
              <a:ext cx="41375" cy="31700"/>
            </a:xfrm>
            <a:custGeom>
              <a:avLst/>
              <a:gdLst/>
              <a:ahLst/>
              <a:cxnLst/>
              <a:rect l="l" t="t" r="r" b="b"/>
              <a:pathLst>
                <a:path w="1655" h="1268" extrusionOk="0">
                  <a:moveTo>
                    <a:pt x="1201" y="0"/>
                  </a:moveTo>
                  <a:cubicBezTo>
                    <a:pt x="1008" y="0"/>
                    <a:pt x="781" y="37"/>
                    <a:pt x="577" y="166"/>
                  </a:cubicBezTo>
                  <a:cubicBezTo>
                    <a:pt x="201" y="392"/>
                    <a:pt x="0" y="717"/>
                    <a:pt x="0" y="943"/>
                  </a:cubicBezTo>
                  <a:cubicBezTo>
                    <a:pt x="276" y="943"/>
                    <a:pt x="627" y="768"/>
                    <a:pt x="627" y="768"/>
                  </a:cubicBezTo>
                  <a:lnTo>
                    <a:pt x="627" y="768"/>
                  </a:lnTo>
                  <a:cubicBezTo>
                    <a:pt x="627" y="768"/>
                    <a:pt x="276" y="993"/>
                    <a:pt x="176" y="1219"/>
                  </a:cubicBezTo>
                  <a:cubicBezTo>
                    <a:pt x="247" y="1250"/>
                    <a:pt x="336" y="1267"/>
                    <a:pt x="435" y="1267"/>
                  </a:cubicBezTo>
                  <a:cubicBezTo>
                    <a:pt x="648" y="1267"/>
                    <a:pt x="906" y="1189"/>
                    <a:pt x="1128" y="1018"/>
                  </a:cubicBezTo>
                  <a:cubicBezTo>
                    <a:pt x="1579" y="667"/>
                    <a:pt x="1655" y="66"/>
                    <a:pt x="1655" y="66"/>
                  </a:cubicBezTo>
                  <a:cubicBezTo>
                    <a:pt x="1655" y="66"/>
                    <a:pt x="1458" y="0"/>
                    <a:pt x="1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7" name="Google Shape;31797;p57"/>
            <p:cNvSpPr/>
            <p:nvPr/>
          </p:nvSpPr>
          <p:spPr>
            <a:xfrm>
              <a:off x="4609800" y="2661700"/>
              <a:ext cx="46400" cy="26750"/>
            </a:xfrm>
            <a:custGeom>
              <a:avLst/>
              <a:gdLst/>
              <a:ahLst/>
              <a:cxnLst/>
              <a:rect l="l" t="t" r="r" b="b"/>
              <a:pathLst>
                <a:path w="1856" h="1070" extrusionOk="0">
                  <a:moveTo>
                    <a:pt x="1212" y="1"/>
                  </a:moveTo>
                  <a:cubicBezTo>
                    <a:pt x="1082" y="1"/>
                    <a:pt x="942" y="23"/>
                    <a:pt x="803" y="75"/>
                  </a:cubicBezTo>
                  <a:cubicBezTo>
                    <a:pt x="276" y="225"/>
                    <a:pt x="1" y="777"/>
                    <a:pt x="1" y="777"/>
                  </a:cubicBezTo>
                  <a:cubicBezTo>
                    <a:pt x="1" y="777"/>
                    <a:pt x="391" y="1070"/>
                    <a:pt x="862" y="1070"/>
                  </a:cubicBezTo>
                  <a:cubicBezTo>
                    <a:pt x="924" y="1070"/>
                    <a:pt x="988" y="1064"/>
                    <a:pt x="1053" y="1053"/>
                  </a:cubicBezTo>
                  <a:cubicBezTo>
                    <a:pt x="1454" y="977"/>
                    <a:pt x="1780" y="727"/>
                    <a:pt x="1855" y="501"/>
                  </a:cubicBezTo>
                  <a:cubicBezTo>
                    <a:pt x="1745" y="461"/>
                    <a:pt x="1619" y="449"/>
                    <a:pt x="1507" y="449"/>
                  </a:cubicBezTo>
                  <a:cubicBezTo>
                    <a:pt x="1339" y="449"/>
                    <a:pt x="1204" y="476"/>
                    <a:pt x="1204" y="476"/>
                  </a:cubicBezTo>
                  <a:cubicBezTo>
                    <a:pt x="1204" y="476"/>
                    <a:pt x="1605" y="376"/>
                    <a:pt x="1780" y="175"/>
                  </a:cubicBezTo>
                  <a:cubicBezTo>
                    <a:pt x="1666" y="77"/>
                    <a:pt x="1456" y="1"/>
                    <a:pt x="1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8" name="Google Shape;31798;p57"/>
            <p:cNvSpPr/>
            <p:nvPr/>
          </p:nvSpPr>
          <p:spPr>
            <a:xfrm>
              <a:off x="4597900" y="2658550"/>
              <a:ext cx="15050" cy="20700"/>
            </a:xfrm>
            <a:custGeom>
              <a:avLst/>
              <a:gdLst/>
              <a:ahLst/>
              <a:cxnLst/>
              <a:rect l="l" t="t" r="r" b="b"/>
              <a:pathLst>
                <a:path w="602" h="828" extrusionOk="0">
                  <a:moveTo>
                    <a:pt x="251" y="1"/>
                  </a:moveTo>
                  <a:cubicBezTo>
                    <a:pt x="201" y="126"/>
                    <a:pt x="251" y="301"/>
                    <a:pt x="251" y="301"/>
                  </a:cubicBezTo>
                  <a:cubicBezTo>
                    <a:pt x="251" y="301"/>
                    <a:pt x="201" y="126"/>
                    <a:pt x="101" y="51"/>
                  </a:cubicBezTo>
                  <a:cubicBezTo>
                    <a:pt x="26" y="126"/>
                    <a:pt x="0" y="326"/>
                    <a:pt x="76" y="502"/>
                  </a:cubicBezTo>
                  <a:cubicBezTo>
                    <a:pt x="176" y="727"/>
                    <a:pt x="452" y="828"/>
                    <a:pt x="452" y="828"/>
                  </a:cubicBezTo>
                  <a:cubicBezTo>
                    <a:pt x="452" y="828"/>
                    <a:pt x="602" y="602"/>
                    <a:pt x="527" y="351"/>
                  </a:cubicBezTo>
                  <a:cubicBezTo>
                    <a:pt x="477" y="151"/>
                    <a:pt x="351" y="26"/>
                    <a:pt x="2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9" name="Google Shape;31799;p57"/>
            <p:cNvSpPr/>
            <p:nvPr/>
          </p:nvSpPr>
          <p:spPr>
            <a:xfrm>
              <a:off x="4587250" y="2673100"/>
              <a:ext cx="21325" cy="11850"/>
            </a:xfrm>
            <a:custGeom>
              <a:avLst/>
              <a:gdLst/>
              <a:ahLst/>
              <a:cxnLst/>
              <a:rect l="l" t="t" r="r" b="b"/>
              <a:pathLst>
                <a:path w="853" h="474" extrusionOk="0">
                  <a:moveTo>
                    <a:pt x="312" y="0"/>
                  </a:moveTo>
                  <a:cubicBezTo>
                    <a:pt x="189" y="0"/>
                    <a:pt x="81" y="47"/>
                    <a:pt x="25" y="120"/>
                  </a:cubicBezTo>
                  <a:cubicBezTo>
                    <a:pt x="126" y="196"/>
                    <a:pt x="301" y="221"/>
                    <a:pt x="301" y="221"/>
                  </a:cubicBezTo>
                  <a:cubicBezTo>
                    <a:pt x="301" y="221"/>
                    <a:pt x="269" y="217"/>
                    <a:pt x="224" y="217"/>
                  </a:cubicBezTo>
                  <a:cubicBezTo>
                    <a:pt x="157" y="217"/>
                    <a:pt x="61" y="226"/>
                    <a:pt x="0" y="271"/>
                  </a:cubicBezTo>
                  <a:cubicBezTo>
                    <a:pt x="51" y="346"/>
                    <a:pt x="201" y="471"/>
                    <a:pt x="401" y="471"/>
                  </a:cubicBezTo>
                  <a:cubicBezTo>
                    <a:pt x="416" y="473"/>
                    <a:pt x="431" y="473"/>
                    <a:pt x="445" y="473"/>
                  </a:cubicBezTo>
                  <a:cubicBezTo>
                    <a:pt x="675" y="473"/>
                    <a:pt x="853" y="296"/>
                    <a:pt x="853" y="296"/>
                  </a:cubicBezTo>
                  <a:cubicBezTo>
                    <a:pt x="853" y="296"/>
                    <a:pt x="702" y="70"/>
                    <a:pt x="452" y="20"/>
                  </a:cubicBezTo>
                  <a:cubicBezTo>
                    <a:pt x="405" y="7"/>
                    <a:pt x="358" y="0"/>
                    <a:pt x="31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0" name="Google Shape;31800;p57"/>
            <p:cNvSpPr/>
            <p:nvPr/>
          </p:nvSpPr>
          <p:spPr>
            <a:xfrm>
              <a:off x="4609800" y="2679600"/>
              <a:ext cx="18200" cy="14900"/>
            </a:xfrm>
            <a:custGeom>
              <a:avLst/>
              <a:gdLst/>
              <a:ahLst/>
              <a:cxnLst/>
              <a:rect l="l" t="t" r="r" b="b"/>
              <a:pathLst>
                <a:path w="728" h="596" extrusionOk="0">
                  <a:moveTo>
                    <a:pt x="133" y="1"/>
                  </a:moveTo>
                  <a:cubicBezTo>
                    <a:pt x="55" y="1"/>
                    <a:pt x="1" y="11"/>
                    <a:pt x="1" y="11"/>
                  </a:cubicBezTo>
                  <a:cubicBezTo>
                    <a:pt x="1" y="11"/>
                    <a:pt x="1" y="311"/>
                    <a:pt x="201" y="462"/>
                  </a:cubicBezTo>
                  <a:cubicBezTo>
                    <a:pt x="318" y="559"/>
                    <a:pt x="449" y="596"/>
                    <a:pt x="549" y="596"/>
                  </a:cubicBezTo>
                  <a:cubicBezTo>
                    <a:pt x="578" y="596"/>
                    <a:pt x="605" y="593"/>
                    <a:pt x="627" y="587"/>
                  </a:cubicBezTo>
                  <a:cubicBezTo>
                    <a:pt x="577" y="462"/>
                    <a:pt x="452" y="337"/>
                    <a:pt x="452" y="337"/>
                  </a:cubicBezTo>
                  <a:lnTo>
                    <a:pt x="452" y="337"/>
                  </a:lnTo>
                  <a:cubicBezTo>
                    <a:pt x="452" y="337"/>
                    <a:pt x="602" y="462"/>
                    <a:pt x="727" y="462"/>
                  </a:cubicBezTo>
                  <a:cubicBezTo>
                    <a:pt x="727" y="362"/>
                    <a:pt x="652" y="186"/>
                    <a:pt x="477" y="86"/>
                  </a:cubicBezTo>
                  <a:cubicBezTo>
                    <a:pt x="365" y="16"/>
                    <a:pt x="231" y="1"/>
                    <a:pt x="13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1" name="Google Shape;31801;p57"/>
            <p:cNvSpPr/>
            <p:nvPr/>
          </p:nvSpPr>
          <p:spPr>
            <a:xfrm>
              <a:off x="4597275" y="2679850"/>
              <a:ext cx="15050" cy="20700"/>
            </a:xfrm>
            <a:custGeom>
              <a:avLst/>
              <a:gdLst/>
              <a:ahLst/>
              <a:cxnLst/>
              <a:rect l="l" t="t" r="r" b="b"/>
              <a:pathLst>
                <a:path w="602" h="828" extrusionOk="0">
                  <a:moveTo>
                    <a:pt x="477" y="1"/>
                  </a:moveTo>
                  <a:cubicBezTo>
                    <a:pt x="477" y="1"/>
                    <a:pt x="201" y="101"/>
                    <a:pt x="101" y="327"/>
                  </a:cubicBezTo>
                  <a:cubicBezTo>
                    <a:pt x="0" y="502"/>
                    <a:pt x="25" y="677"/>
                    <a:pt x="76" y="753"/>
                  </a:cubicBezTo>
                  <a:cubicBezTo>
                    <a:pt x="176" y="702"/>
                    <a:pt x="251" y="527"/>
                    <a:pt x="251" y="527"/>
                  </a:cubicBezTo>
                  <a:lnTo>
                    <a:pt x="251" y="527"/>
                  </a:lnTo>
                  <a:cubicBezTo>
                    <a:pt x="251" y="527"/>
                    <a:pt x="201" y="703"/>
                    <a:pt x="201" y="828"/>
                  </a:cubicBezTo>
                  <a:cubicBezTo>
                    <a:pt x="326" y="803"/>
                    <a:pt x="452" y="677"/>
                    <a:pt x="527" y="502"/>
                  </a:cubicBezTo>
                  <a:cubicBezTo>
                    <a:pt x="602" y="276"/>
                    <a:pt x="477" y="1"/>
                    <a:pt x="47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2" name="Google Shape;31802;p57"/>
            <p:cNvSpPr/>
            <p:nvPr/>
          </p:nvSpPr>
          <p:spPr>
            <a:xfrm>
              <a:off x="4609175" y="2663400"/>
              <a:ext cx="17575" cy="17100"/>
            </a:xfrm>
            <a:custGeom>
              <a:avLst/>
              <a:gdLst/>
              <a:ahLst/>
              <a:cxnLst/>
              <a:rect l="l" t="t" r="r" b="b"/>
              <a:pathLst>
                <a:path w="703" h="684" extrusionOk="0">
                  <a:moveTo>
                    <a:pt x="523" y="1"/>
                  </a:moveTo>
                  <a:cubicBezTo>
                    <a:pt x="421" y="1"/>
                    <a:pt x="281" y="57"/>
                    <a:pt x="176" y="183"/>
                  </a:cubicBezTo>
                  <a:cubicBezTo>
                    <a:pt x="1" y="383"/>
                    <a:pt x="26" y="684"/>
                    <a:pt x="26" y="684"/>
                  </a:cubicBezTo>
                  <a:cubicBezTo>
                    <a:pt x="26" y="684"/>
                    <a:pt x="326" y="684"/>
                    <a:pt x="502" y="508"/>
                  </a:cubicBezTo>
                  <a:cubicBezTo>
                    <a:pt x="652" y="383"/>
                    <a:pt x="702" y="208"/>
                    <a:pt x="677" y="107"/>
                  </a:cubicBezTo>
                  <a:lnTo>
                    <a:pt x="677" y="107"/>
                  </a:lnTo>
                  <a:cubicBezTo>
                    <a:pt x="552" y="132"/>
                    <a:pt x="427" y="258"/>
                    <a:pt x="427" y="258"/>
                  </a:cubicBezTo>
                  <a:cubicBezTo>
                    <a:pt x="427" y="258"/>
                    <a:pt x="552" y="107"/>
                    <a:pt x="577" y="7"/>
                  </a:cubicBezTo>
                  <a:cubicBezTo>
                    <a:pt x="561" y="3"/>
                    <a:pt x="543" y="1"/>
                    <a:pt x="52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3" name="Google Shape;31803;p57"/>
            <p:cNvSpPr/>
            <p:nvPr/>
          </p:nvSpPr>
          <p:spPr>
            <a:xfrm>
              <a:off x="4609175" y="2663575"/>
              <a:ext cx="3150" cy="11925"/>
            </a:xfrm>
            <a:custGeom>
              <a:avLst/>
              <a:gdLst/>
              <a:ahLst/>
              <a:cxnLst/>
              <a:rect l="l" t="t" r="r" b="b"/>
              <a:pathLst>
                <a:path w="126" h="477" fill="none" extrusionOk="0">
                  <a:moveTo>
                    <a:pt x="126" y="0"/>
                  </a:moveTo>
                  <a:lnTo>
                    <a:pt x="1" y="4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4" name="Google Shape;31804;p57"/>
            <p:cNvSpPr/>
            <p:nvPr/>
          </p:nvSpPr>
          <p:spPr>
            <a:xfrm>
              <a:off x="4611675" y="2661675"/>
              <a:ext cx="2550" cy="2200"/>
            </a:xfrm>
            <a:custGeom>
              <a:avLst/>
              <a:gdLst/>
              <a:ahLst/>
              <a:cxnLst/>
              <a:rect l="l" t="t" r="r" b="b"/>
              <a:pathLst>
                <a:path w="102" h="88" extrusionOk="0">
                  <a:moveTo>
                    <a:pt x="51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51"/>
                    <a:pt x="1" y="76"/>
                    <a:pt x="26" y="76"/>
                  </a:cubicBezTo>
                  <a:cubicBezTo>
                    <a:pt x="34" y="84"/>
                    <a:pt x="43" y="87"/>
                    <a:pt x="50" y="87"/>
                  </a:cubicBezTo>
                  <a:cubicBezTo>
                    <a:pt x="65" y="87"/>
                    <a:pt x="76" y="76"/>
                    <a:pt x="76" y="76"/>
                  </a:cubicBezTo>
                  <a:cubicBezTo>
                    <a:pt x="101" y="51"/>
                    <a:pt x="76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5" name="Google Shape;31805;p57"/>
            <p:cNvSpPr/>
            <p:nvPr/>
          </p:nvSpPr>
          <p:spPr>
            <a:xfrm>
              <a:off x="4607300" y="2662950"/>
              <a:ext cx="1900" cy="12550"/>
            </a:xfrm>
            <a:custGeom>
              <a:avLst/>
              <a:gdLst/>
              <a:ahLst/>
              <a:cxnLst/>
              <a:rect l="l" t="t" r="r" b="b"/>
              <a:pathLst>
                <a:path w="76" h="502" fill="none" extrusionOk="0">
                  <a:moveTo>
                    <a:pt x="0" y="0"/>
                  </a:moveTo>
                  <a:lnTo>
                    <a:pt x="76" y="5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6" name="Google Shape;31806;p57"/>
            <p:cNvSpPr/>
            <p:nvPr/>
          </p:nvSpPr>
          <p:spPr>
            <a:xfrm>
              <a:off x="4606050" y="2661675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cubicBezTo>
                    <a:pt x="0" y="51"/>
                    <a:pt x="25" y="76"/>
                    <a:pt x="25" y="76"/>
                  </a:cubicBezTo>
                  <a:cubicBezTo>
                    <a:pt x="50" y="76"/>
                    <a:pt x="75" y="51"/>
                    <a:pt x="75" y="26"/>
                  </a:cubicBezTo>
                  <a:cubicBezTo>
                    <a:pt x="75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7" name="Google Shape;31807;p57"/>
            <p:cNvSpPr/>
            <p:nvPr/>
          </p:nvSpPr>
          <p:spPr>
            <a:xfrm>
              <a:off x="4609175" y="2665450"/>
              <a:ext cx="8175" cy="10050"/>
            </a:xfrm>
            <a:custGeom>
              <a:avLst/>
              <a:gdLst/>
              <a:ahLst/>
              <a:cxnLst/>
              <a:rect l="l" t="t" r="r" b="b"/>
              <a:pathLst>
                <a:path w="327" h="402" fill="none" extrusionOk="0">
                  <a:moveTo>
                    <a:pt x="326" y="0"/>
                  </a:moveTo>
                  <a:lnTo>
                    <a:pt x="1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8" name="Google Shape;31808;p57"/>
            <p:cNvSpPr/>
            <p:nvPr/>
          </p:nvSpPr>
          <p:spPr>
            <a:xfrm>
              <a:off x="4616700" y="2664200"/>
              <a:ext cx="2525" cy="2375"/>
            </a:xfrm>
            <a:custGeom>
              <a:avLst/>
              <a:gdLst/>
              <a:ahLst/>
              <a:cxnLst/>
              <a:rect l="l" t="t" r="r" b="b"/>
              <a:pathLst>
                <a:path w="101" h="95" extrusionOk="0">
                  <a:moveTo>
                    <a:pt x="76" y="0"/>
                  </a:moveTo>
                  <a:cubicBezTo>
                    <a:pt x="50" y="0"/>
                    <a:pt x="25" y="0"/>
                    <a:pt x="0" y="25"/>
                  </a:cubicBezTo>
                  <a:cubicBezTo>
                    <a:pt x="0" y="50"/>
                    <a:pt x="0" y="75"/>
                    <a:pt x="25" y="75"/>
                  </a:cubicBezTo>
                  <a:cubicBezTo>
                    <a:pt x="38" y="88"/>
                    <a:pt x="50" y="94"/>
                    <a:pt x="60" y="94"/>
                  </a:cubicBezTo>
                  <a:cubicBezTo>
                    <a:pt x="69" y="94"/>
                    <a:pt x="76" y="88"/>
                    <a:pt x="76" y="75"/>
                  </a:cubicBezTo>
                  <a:cubicBezTo>
                    <a:pt x="101" y="50"/>
                    <a:pt x="76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9" name="Google Shape;31809;p57"/>
            <p:cNvSpPr/>
            <p:nvPr/>
          </p:nvSpPr>
          <p:spPr>
            <a:xfrm>
              <a:off x="4609800" y="2679225"/>
              <a:ext cx="3800" cy="11925"/>
            </a:xfrm>
            <a:custGeom>
              <a:avLst/>
              <a:gdLst/>
              <a:ahLst/>
              <a:cxnLst/>
              <a:rect l="l" t="t" r="r" b="b"/>
              <a:pathLst>
                <a:path w="152" h="477" fill="none" extrusionOk="0">
                  <a:moveTo>
                    <a:pt x="151" y="477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0" name="Google Shape;31810;p57"/>
            <p:cNvSpPr/>
            <p:nvPr/>
          </p:nvSpPr>
          <p:spPr>
            <a:xfrm>
              <a:off x="4612300" y="2690500"/>
              <a:ext cx="2550" cy="2550"/>
            </a:xfrm>
            <a:custGeom>
              <a:avLst/>
              <a:gdLst/>
              <a:ahLst/>
              <a:cxnLst/>
              <a:rect l="l" t="t" r="r" b="b"/>
              <a:pathLst>
                <a:path w="102" h="102" extrusionOk="0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76"/>
                    <a:pt x="26" y="101"/>
                    <a:pt x="51" y="101"/>
                  </a:cubicBezTo>
                  <a:cubicBezTo>
                    <a:pt x="76" y="101"/>
                    <a:pt x="101" y="76"/>
                    <a:pt x="101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1" name="Google Shape;31811;p57"/>
            <p:cNvSpPr/>
            <p:nvPr/>
          </p:nvSpPr>
          <p:spPr>
            <a:xfrm>
              <a:off x="4609800" y="2679225"/>
              <a:ext cx="8800" cy="9425"/>
            </a:xfrm>
            <a:custGeom>
              <a:avLst/>
              <a:gdLst/>
              <a:ahLst/>
              <a:cxnLst/>
              <a:rect l="l" t="t" r="r" b="b"/>
              <a:pathLst>
                <a:path w="352" h="377" fill="none" extrusionOk="0">
                  <a:moveTo>
                    <a:pt x="352" y="377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2" name="Google Shape;31812;p57"/>
            <p:cNvSpPr/>
            <p:nvPr/>
          </p:nvSpPr>
          <p:spPr>
            <a:xfrm>
              <a:off x="4617325" y="268800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5" y="1"/>
                  </a:moveTo>
                  <a:cubicBezTo>
                    <a:pt x="0" y="26"/>
                    <a:pt x="0" y="51"/>
                    <a:pt x="25" y="51"/>
                  </a:cubicBezTo>
                  <a:cubicBezTo>
                    <a:pt x="25" y="76"/>
                    <a:pt x="51" y="76"/>
                    <a:pt x="76" y="76"/>
                  </a:cubicBezTo>
                  <a:cubicBezTo>
                    <a:pt x="101" y="51"/>
                    <a:pt x="101" y="26"/>
                    <a:pt x="101" y="26"/>
                  </a:cubicBezTo>
                  <a:cubicBezTo>
                    <a:pt x="76" y="1"/>
                    <a:pt x="51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3" name="Google Shape;31813;p57"/>
            <p:cNvSpPr/>
            <p:nvPr/>
          </p:nvSpPr>
          <p:spPr>
            <a:xfrm>
              <a:off x="4607925" y="2679225"/>
              <a:ext cx="1900" cy="12550"/>
            </a:xfrm>
            <a:custGeom>
              <a:avLst/>
              <a:gdLst/>
              <a:ahLst/>
              <a:cxnLst/>
              <a:rect l="l" t="t" r="r" b="b"/>
              <a:pathLst>
                <a:path w="76" h="502" fill="none" extrusionOk="0">
                  <a:moveTo>
                    <a:pt x="0" y="502"/>
                  </a:moveTo>
                  <a:lnTo>
                    <a:pt x="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4" name="Google Shape;31814;p57"/>
            <p:cNvSpPr/>
            <p:nvPr/>
          </p:nvSpPr>
          <p:spPr>
            <a:xfrm>
              <a:off x="4606675" y="2691125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76"/>
                    <a:pt x="25" y="101"/>
                    <a:pt x="50" y="101"/>
                  </a:cubicBezTo>
                  <a:cubicBezTo>
                    <a:pt x="76" y="101"/>
                    <a:pt x="101" y="76"/>
                    <a:pt x="101" y="51"/>
                  </a:cubicBezTo>
                  <a:cubicBezTo>
                    <a:pt x="101" y="26"/>
                    <a:pt x="76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5" name="Google Shape;31815;p57"/>
            <p:cNvSpPr/>
            <p:nvPr/>
          </p:nvSpPr>
          <p:spPr>
            <a:xfrm>
              <a:off x="4609800" y="2676725"/>
              <a:ext cx="13175" cy="25"/>
            </a:xfrm>
            <a:custGeom>
              <a:avLst/>
              <a:gdLst/>
              <a:ahLst/>
              <a:cxnLst/>
              <a:rect l="l" t="t" r="r" b="b"/>
              <a:pathLst>
                <a:path w="527" h="1" fill="none" extrusionOk="0">
                  <a:moveTo>
                    <a:pt x="527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6" name="Google Shape;31816;p57"/>
            <p:cNvSpPr/>
            <p:nvPr/>
          </p:nvSpPr>
          <p:spPr>
            <a:xfrm>
              <a:off x="4622325" y="267547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75"/>
                    <a:pt x="26" y="75"/>
                    <a:pt x="51" y="101"/>
                  </a:cubicBezTo>
                  <a:cubicBezTo>
                    <a:pt x="76" y="101"/>
                    <a:pt x="76" y="75"/>
                    <a:pt x="76" y="50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7" name="Google Shape;31817;p57"/>
            <p:cNvSpPr/>
            <p:nvPr/>
          </p:nvSpPr>
          <p:spPr>
            <a:xfrm>
              <a:off x="4610425" y="2671075"/>
              <a:ext cx="11300" cy="5675"/>
            </a:xfrm>
            <a:custGeom>
              <a:avLst/>
              <a:gdLst/>
              <a:ahLst/>
              <a:cxnLst/>
              <a:rect l="l" t="t" r="r" b="b"/>
              <a:pathLst>
                <a:path w="452" h="227" fill="none" extrusionOk="0">
                  <a:moveTo>
                    <a:pt x="452" y="1"/>
                  </a:moveTo>
                  <a:lnTo>
                    <a:pt x="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8" name="Google Shape;31818;p57"/>
            <p:cNvSpPr/>
            <p:nvPr/>
          </p:nvSpPr>
          <p:spPr>
            <a:xfrm>
              <a:off x="4621075" y="2669825"/>
              <a:ext cx="2550" cy="2175"/>
            </a:xfrm>
            <a:custGeom>
              <a:avLst/>
              <a:gdLst/>
              <a:ahLst/>
              <a:cxnLst/>
              <a:rect l="l" t="t" r="r" b="b"/>
              <a:pathLst>
                <a:path w="102" h="87" extrusionOk="0">
                  <a:moveTo>
                    <a:pt x="26" y="1"/>
                  </a:moveTo>
                  <a:cubicBezTo>
                    <a:pt x="1" y="26"/>
                    <a:pt x="1" y="51"/>
                    <a:pt x="1" y="51"/>
                  </a:cubicBezTo>
                  <a:cubicBezTo>
                    <a:pt x="1" y="69"/>
                    <a:pt x="13" y="86"/>
                    <a:pt x="30" y="86"/>
                  </a:cubicBezTo>
                  <a:cubicBezTo>
                    <a:pt x="36" y="86"/>
                    <a:pt x="44" y="83"/>
                    <a:pt x="51" y="76"/>
                  </a:cubicBezTo>
                  <a:cubicBezTo>
                    <a:pt x="76" y="76"/>
                    <a:pt x="101" y="51"/>
                    <a:pt x="76" y="26"/>
                  </a:cubicBezTo>
                  <a:cubicBezTo>
                    <a:pt x="76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9" name="Google Shape;31819;p57"/>
            <p:cNvSpPr/>
            <p:nvPr/>
          </p:nvSpPr>
          <p:spPr>
            <a:xfrm>
              <a:off x="4610425" y="2677350"/>
              <a:ext cx="11925" cy="4400"/>
            </a:xfrm>
            <a:custGeom>
              <a:avLst/>
              <a:gdLst/>
              <a:ahLst/>
              <a:cxnLst/>
              <a:rect l="l" t="t" r="r" b="b"/>
              <a:pathLst>
                <a:path w="477" h="176" fill="none" extrusionOk="0">
                  <a:moveTo>
                    <a:pt x="477" y="1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0" name="Google Shape;31820;p57"/>
            <p:cNvSpPr/>
            <p:nvPr/>
          </p:nvSpPr>
          <p:spPr>
            <a:xfrm>
              <a:off x="4621075" y="2681100"/>
              <a:ext cx="2550" cy="2175"/>
            </a:xfrm>
            <a:custGeom>
              <a:avLst/>
              <a:gdLst/>
              <a:ahLst/>
              <a:cxnLst/>
              <a:rect l="l" t="t" r="r" b="b"/>
              <a:pathLst>
                <a:path w="102" h="87" extrusionOk="0">
                  <a:moveTo>
                    <a:pt x="76" y="1"/>
                  </a:moveTo>
                  <a:cubicBezTo>
                    <a:pt x="51" y="1"/>
                    <a:pt x="26" y="1"/>
                    <a:pt x="26" y="26"/>
                  </a:cubicBezTo>
                  <a:cubicBezTo>
                    <a:pt x="1" y="51"/>
                    <a:pt x="26" y="76"/>
                    <a:pt x="51" y="76"/>
                  </a:cubicBezTo>
                  <a:cubicBezTo>
                    <a:pt x="58" y="83"/>
                    <a:pt x="66" y="86"/>
                    <a:pt x="72" y="86"/>
                  </a:cubicBezTo>
                  <a:cubicBezTo>
                    <a:pt x="89" y="86"/>
                    <a:pt x="101" y="69"/>
                    <a:pt x="101" y="51"/>
                  </a:cubicBezTo>
                  <a:cubicBezTo>
                    <a:pt x="101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1" name="Google Shape;31821;p57"/>
            <p:cNvSpPr/>
            <p:nvPr/>
          </p:nvSpPr>
          <p:spPr>
            <a:xfrm>
              <a:off x="4597275" y="2677975"/>
              <a:ext cx="10050" cy="8175"/>
            </a:xfrm>
            <a:custGeom>
              <a:avLst/>
              <a:gdLst/>
              <a:ahLst/>
              <a:cxnLst/>
              <a:rect l="l" t="t" r="r" b="b"/>
              <a:pathLst>
                <a:path w="402" h="327" fill="none" extrusionOk="0">
                  <a:moveTo>
                    <a:pt x="0" y="326"/>
                  </a:moveTo>
                  <a:lnTo>
                    <a:pt x="4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2" name="Google Shape;31822;p57"/>
            <p:cNvSpPr/>
            <p:nvPr/>
          </p:nvSpPr>
          <p:spPr>
            <a:xfrm>
              <a:off x="4596025" y="2685025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41" y="0"/>
                  </a:moveTo>
                  <a:cubicBezTo>
                    <a:pt x="32" y="0"/>
                    <a:pt x="25" y="7"/>
                    <a:pt x="25" y="19"/>
                  </a:cubicBezTo>
                  <a:cubicBezTo>
                    <a:pt x="0" y="44"/>
                    <a:pt x="0" y="69"/>
                    <a:pt x="25" y="69"/>
                  </a:cubicBezTo>
                  <a:cubicBezTo>
                    <a:pt x="25" y="82"/>
                    <a:pt x="32" y="88"/>
                    <a:pt x="41" y="88"/>
                  </a:cubicBezTo>
                  <a:cubicBezTo>
                    <a:pt x="50" y="88"/>
                    <a:pt x="63" y="82"/>
                    <a:pt x="75" y="69"/>
                  </a:cubicBezTo>
                  <a:cubicBezTo>
                    <a:pt x="101" y="69"/>
                    <a:pt x="101" y="44"/>
                    <a:pt x="75" y="19"/>
                  </a:cubicBezTo>
                  <a:cubicBezTo>
                    <a:pt x="63" y="7"/>
                    <a:pt x="50" y="0"/>
                    <a:pt x="4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3" name="Google Shape;31823;p57"/>
            <p:cNvSpPr/>
            <p:nvPr/>
          </p:nvSpPr>
          <p:spPr>
            <a:xfrm>
              <a:off x="4594775" y="2677975"/>
              <a:ext cx="12550" cy="3150"/>
            </a:xfrm>
            <a:custGeom>
              <a:avLst/>
              <a:gdLst/>
              <a:ahLst/>
              <a:cxnLst/>
              <a:rect l="l" t="t" r="r" b="b"/>
              <a:pathLst>
                <a:path w="502" h="126" fill="none" extrusionOk="0">
                  <a:moveTo>
                    <a:pt x="0" y="126"/>
                  </a:moveTo>
                  <a:lnTo>
                    <a:pt x="5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4" name="Google Shape;31824;p57"/>
            <p:cNvSpPr/>
            <p:nvPr/>
          </p:nvSpPr>
          <p:spPr>
            <a:xfrm>
              <a:off x="4593525" y="267985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25" y="1"/>
                  </a:moveTo>
                  <a:cubicBezTo>
                    <a:pt x="0" y="26"/>
                    <a:pt x="0" y="51"/>
                    <a:pt x="0" y="51"/>
                  </a:cubicBezTo>
                  <a:cubicBezTo>
                    <a:pt x="0" y="69"/>
                    <a:pt x="13" y="86"/>
                    <a:pt x="29" y="86"/>
                  </a:cubicBezTo>
                  <a:cubicBezTo>
                    <a:pt x="35" y="86"/>
                    <a:pt x="43" y="83"/>
                    <a:pt x="50" y="76"/>
                  </a:cubicBezTo>
                  <a:cubicBezTo>
                    <a:pt x="75" y="76"/>
                    <a:pt x="100" y="51"/>
                    <a:pt x="75" y="26"/>
                  </a:cubicBezTo>
                  <a:cubicBezTo>
                    <a:pt x="75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5" name="Google Shape;31825;p57"/>
            <p:cNvSpPr/>
            <p:nvPr/>
          </p:nvSpPr>
          <p:spPr>
            <a:xfrm>
              <a:off x="4601650" y="2677975"/>
              <a:ext cx="6300" cy="11300"/>
            </a:xfrm>
            <a:custGeom>
              <a:avLst/>
              <a:gdLst/>
              <a:ahLst/>
              <a:cxnLst/>
              <a:rect l="l" t="t" r="r" b="b"/>
              <a:pathLst>
                <a:path w="252" h="452" fill="none" extrusionOk="0">
                  <a:moveTo>
                    <a:pt x="1" y="452"/>
                  </a:moveTo>
                  <a:lnTo>
                    <a:pt x="2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6" name="Google Shape;31826;p57"/>
            <p:cNvSpPr/>
            <p:nvPr/>
          </p:nvSpPr>
          <p:spPr>
            <a:xfrm>
              <a:off x="4600400" y="2688775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38" y="1"/>
                  </a:moveTo>
                  <a:cubicBezTo>
                    <a:pt x="26" y="1"/>
                    <a:pt x="13" y="7"/>
                    <a:pt x="1" y="20"/>
                  </a:cubicBezTo>
                  <a:cubicBezTo>
                    <a:pt x="1" y="45"/>
                    <a:pt x="1" y="70"/>
                    <a:pt x="26" y="70"/>
                  </a:cubicBezTo>
                  <a:cubicBezTo>
                    <a:pt x="26" y="82"/>
                    <a:pt x="32" y="89"/>
                    <a:pt x="41" y="89"/>
                  </a:cubicBezTo>
                  <a:cubicBezTo>
                    <a:pt x="51" y="89"/>
                    <a:pt x="63" y="82"/>
                    <a:pt x="76" y="70"/>
                  </a:cubicBezTo>
                  <a:cubicBezTo>
                    <a:pt x="101" y="45"/>
                    <a:pt x="76" y="20"/>
                    <a:pt x="76" y="20"/>
                  </a:cubicBezTo>
                  <a:cubicBezTo>
                    <a:pt x="63" y="7"/>
                    <a:pt x="51" y="1"/>
                    <a:pt x="3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7" name="Google Shape;31827;p57"/>
            <p:cNvSpPr/>
            <p:nvPr/>
          </p:nvSpPr>
          <p:spPr>
            <a:xfrm>
              <a:off x="4596025" y="2669825"/>
              <a:ext cx="11300" cy="6300"/>
            </a:xfrm>
            <a:custGeom>
              <a:avLst/>
              <a:gdLst/>
              <a:ahLst/>
              <a:cxnLst/>
              <a:rect l="l" t="t" r="r" b="b"/>
              <a:pathLst>
                <a:path w="452" h="252" fill="none" extrusionOk="0">
                  <a:moveTo>
                    <a:pt x="0" y="1"/>
                  </a:moveTo>
                  <a:lnTo>
                    <a:pt x="451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8" name="Google Shape;31828;p57"/>
            <p:cNvSpPr/>
            <p:nvPr/>
          </p:nvSpPr>
          <p:spPr>
            <a:xfrm>
              <a:off x="4594150" y="2668575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75" y="1"/>
                  </a:moveTo>
                  <a:cubicBezTo>
                    <a:pt x="50" y="1"/>
                    <a:pt x="25" y="1"/>
                    <a:pt x="25" y="26"/>
                  </a:cubicBezTo>
                  <a:cubicBezTo>
                    <a:pt x="0" y="51"/>
                    <a:pt x="25" y="76"/>
                    <a:pt x="50" y="76"/>
                  </a:cubicBezTo>
                  <a:cubicBezTo>
                    <a:pt x="58" y="83"/>
                    <a:pt x="65" y="86"/>
                    <a:pt x="72" y="86"/>
                  </a:cubicBezTo>
                  <a:cubicBezTo>
                    <a:pt x="88" y="86"/>
                    <a:pt x="100" y="68"/>
                    <a:pt x="100" y="51"/>
                  </a:cubicBezTo>
                  <a:cubicBezTo>
                    <a:pt x="100" y="26"/>
                    <a:pt x="100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9" name="Google Shape;31829;p57"/>
            <p:cNvSpPr/>
            <p:nvPr/>
          </p:nvSpPr>
          <p:spPr>
            <a:xfrm>
              <a:off x="4599775" y="2665450"/>
              <a:ext cx="7550" cy="10675"/>
            </a:xfrm>
            <a:custGeom>
              <a:avLst/>
              <a:gdLst/>
              <a:ahLst/>
              <a:cxnLst/>
              <a:rect l="l" t="t" r="r" b="b"/>
              <a:pathLst>
                <a:path w="302" h="427" fill="none" extrusionOk="0">
                  <a:moveTo>
                    <a:pt x="1" y="0"/>
                  </a:moveTo>
                  <a:lnTo>
                    <a:pt x="301" y="4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0" name="Google Shape;31830;p57"/>
            <p:cNvSpPr/>
            <p:nvPr/>
          </p:nvSpPr>
          <p:spPr>
            <a:xfrm>
              <a:off x="4598525" y="2664200"/>
              <a:ext cx="2525" cy="2375"/>
            </a:xfrm>
            <a:custGeom>
              <a:avLst/>
              <a:gdLst/>
              <a:ahLst/>
              <a:cxnLst/>
              <a:rect l="l" t="t" r="r" b="b"/>
              <a:pathLst>
                <a:path w="101" h="95" extrusionOk="0">
                  <a:moveTo>
                    <a:pt x="26" y="0"/>
                  </a:moveTo>
                  <a:cubicBezTo>
                    <a:pt x="1" y="25"/>
                    <a:pt x="1" y="50"/>
                    <a:pt x="1" y="75"/>
                  </a:cubicBezTo>
                  <a:cubicBezTo>
                    <a:pt x="13" y="88"/>
                    <a:pt x="26" y="94"/>
                    <a:pt x="38" y="94"/>
                  </a:cubicBezTo>
                  <a:cubicBezTo>
                    <a:pt x="51" y="94"/>
                    <a:pt x="63" y="88"/>
                    <a:pt x="76" y="75"/>
                  </a:cubicBezTo>
                  <a:cubicBezTo>
                    <a:pt x="101" y="50"/>
                    <a:pt x="101" y="25"/>
                    <a:pt x="76" y="25"/>
                  </a:cubicBezTo>
                  <a:cubicBezTo>
                    <a:pt x="5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1" name="Google Shape;31831;p57"/>
            <p:cNvSpPr/>
            <p:nvPr/>
          </p:nvSpPr>
          <p:spPr>
            <a:xfrm>
              <a:off x="4594150" y="2674850"/>
              <a:ext cx="12550" cy="1900"/>
            </a:xfrm>
            <a:custGeom>
              <a:avLst/>
              <a:gdLst/>
              <a:ahLst/>
              <a:cxnLst/>
              <a:rect l="l" t="t" r="r" b="b"/>
              <a:pathLst>
                <a:path w="502" h="76" fill="none" extrusionOk="0">
                  <a:moveTo>
                    <a:pt x="0" y="0"/>
                  </a:moveTo>
                  <a:lnTo>
                    <a:pt x="501" y="7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2" name="Google Shape;31832;p57"/>
            <p:cNvSpPr/>
            <p:nvPr/>
          </p:nvSpPr>
          <p:spPr>
            <a:xfrm>
              <a:off x="4592250" y="2673600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76" y="0"/>
                  </a:moveTo>
                  <a:cubicBezTo>
                    <a:pt x="51" y="0"/>
                    <a:pt x="26" y="25"/>
                    <a:pt x="26" y="50"/>
                  </a:cubicBezTo>
                  <a:cubicBezTo>
                    <a:pt x="1" y="50"/>
                    <a:pt x="26" y="75"/>
                    <a:pt x="51" y="100"/>
                  </a:cubicBezTo>
                  <a:cubicBezTo>
                    <a:pt x="76" y="100"/>
                    <a:pt x="101" y="75"/>
                    <a:pt x="101" y="50"/>
                  </a:cubicBezTo>
                  <a:cubicBezTo>
                    <a:pt x="101" y="25"/>
                    <a:pt x="101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3" name="Google Shape;31833;p57"/>
            <p:cNvSpPr/>
            <p:nvPr/>
          </p:nvSpPr>
          <p:spPr>
            <a:xfrm>
              <a:off x="4602275" y="2670700"/>
              <a:ext cx="13825" cy="12075"/>
            </a:xfrm>
            <a:custGeom>
              <a:avLst/>
              <a:gdLst/>
              <a:ahLst/>
              <a:cxnLst/>
              <a:rect l="l" t="t" r="r" b="b"/>
              <a:pathLst>
                <a:path w="553" h="483" extrusionOk="0">
                  <a:moveTo>
                    <a:pt x="284" y="0"/>
                  </a:moveTo>
                  <a:cubicBezTo>
                    <a:pt x="176" y="0"/>
                    <a:pt x="90" y="68"/>
                    <a:pt x="51" y="166"/>
                  </a:cubicBezTo>
                  <a:cubicBezTo>
                    <a:pt x="1" y="292"/>
                    <a:pt x="76" y="417"/>
                    <a:pt x="201" y="467"/>
                  </a:cubicBezTo>
                  <a:cubicBezTo>
                    <a:pt x="228" y="478"/>
                    <a:pt x="256" y="483"/>
                    <a:pt x="284" y="483"/>
                  </a:cubicBezTo>
                  <a:cubicBezTo>
                    <a:pt x="386" y="483"/>
                    <a:pt x="488" y="415"/>
                    <a:pt x="527" y="317"/>
                  </a:cubicBezTo>
                  <a:cubicBezTo>
                    <a:pt x="552" y="191"/>
                    <a:pt x="502" y="41"/>
                    <a:pt x="377" y="16"/>
                  </a:cubicBezTo>
                  <a:cubicBezTo>
                    <a:pt x="345" y="5"/>
                    <a:pt x="314" y="0"/>
                    <a:pt x="28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4" name="Google Shape;31834;p57"/>
            <p:cNvSpPr/>
            <p:nvPr/>
          </p:nvSpPr>
          <p:spPr>
            <a:xfrm>
              <a:off x="4719450" y="2368450"/>
              <a:ext cx="30100" cy="45775"/>
            </a:xfrm>
            <a:custGeom>
              <a:avLst/>
              <a:gdLst/>
              <a:ahLst/>
              <a:cxnLst/>
              <a:rect l="l" t="t" r="r" b="b"/>
              <a:pathLst>
                <a:path w="1204" h="1831" extrusionOk="0">
                  <a:moveTo>
                    <a:pt x="677" y="0"/>
                  </a:moveTo>
                  <a:cubicBezTo>
                    <a:pt x="452" y="76"/>
                    <a:pt x="176" y="376"/>
                    <a:pt x="101" y="777"/>
                  </a:cubicBezTo>
                  <a:cubicBezTo>
                    <a:pt x="1" y="1329"/>
                    <a:pt x="352" y="1830"/>
                    <a:pt x="352" y="1830"/>
                  </a:cubicBezTo>
                  <a:cubicBezTo>
                    <a:pt x="352" y="1830"/>
                    <a:pt x="928" y="1579"/>
                    <a:pt x="1078" y="1028"/>
                  </a:cubicBezTo>
                  <a:cubicBezTo>
                    <a:pt x="1204" y="627"/>
                    <a:pt x="1154" y="251"/>
                    <a:pt x="978" y="76"/>
                  </a:cubicBezTo>
                  <a:cubicBezTo>
                    <a:pt x="778" y="251"/>
                    <a:pt x="652" y="627"/>
                    <a:pt x="652" y="627"/>
                  </a:cubicBezTo>
                  <a:cubicBezTo>
                    <a:pt x="652" y="627"/>
                    <a:pt x="753" y="226"/>
                    <a:pt x="6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5" name="Google Shape;31835;p57"/>
            <p:cNvSpPr/>
            <p:nvPr/>
          </p:nvSpPr>
          <p:spPr>
            <a:xfrm>
              <a:off x="4687500" y="2382325"/>
              <a:ext cx="39500" cy="34575"/>
            </a:xfrm>
            <a:custGeom>
              <a:avLst/>
              <a:gdLst/>
              <a:ahLst/>
              <a:cxnLst/>
              <a:rect l="l" t="t" r="r" b="b"/>
              <a:pathLst>
                <a:path w="1580" h="1383" extrusionOk="0">
                  <a:moveTo>
                    <a:pt x="408" y="0"/>
                  </a:moveTo>
                  <a:cubicBezTo>
                    <a:pt x="352" y="0"/>
                    <a:pt x="299" y="7"/>
                    <a:pt x="251" y="22"/>
                  </a:cubicBezTo>
                  <a:cubicBezTo>
                    <a:pt x="351" y="298"/>
                    <a:pt x="627" y="573"/>
                    <a:pt x="627" y="573"/>
                  </a:cubicBezTo>
                  <a:cubicBezTo>
                    <a:pt x="627" y="573"/>
                    <a:pt x="301" y="298"/>
                    <a:pt x="51" y="273"/>
                  </a:cubicBezTo>
                  <a:lnTo>
                    <a:pt x="51" y="273"/>
                  </a:lnTo>
                  <a:cubicBezTo>
                    <a:pt x="0" y="498"/>
                    <a:pt x="176" y="874"/>
                    <a:pt x="502" y="1125"/>
                  </a:cubicBezTo>
                  <a:cubicBezTo>
                    <a:pt x="810" y="1348"/>
                    <a:pt x="1189" y="1383"/>
                    <a:pt x="1398" y="1383"/>
                  </a:cubicBezTo>
                  <a:cubicBezTo>
                    <a:pt x="1494" y="1383"/>
                    <a:pt x="1554" y="1375"/>
                    <a:pt x="1554" y="1375"/>
                  </a:cubicBezTo>
                  <a:cubicBezTo>
                    <a:pt x="1554" y="1375"/>
                    <a:pt x="1579" y="749"/>
                    <a:pt x="1178" y="348"/>
                  </a:cubicBezTo>
                  <a:cubicBezTo>
                    <a:pt x="935" y="125"/>
                    <a:pt x="643" y="0"/>
                    <a:pt x="4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6" name="Google Shape;31836;p57"/>
            <p:cNvSpPr/>
            <p:nvPr/>
          </p:nvSpPr>
          <p:spPr>
            <a:xfrm>
              <a:off x="4720700" y="2414825"/>
              <a:ext cx="33250" cy="45125"/>
            </a:xfrm>
            <a:custGeom>
              <a:avLst/>
              <a:gdLst/>
              <a:ahLst/>
              <a:cxnLst/>
              <a:rect l="l" t="t" r="r" b="b"/>
              <a:pathLst>
                <a:path w="1330" h="1805" extrusionOk="0">
                  <a:moveTo>
                    <a:pt x="302" y="0"/>
                  </a:moveTo>
                  <a:cubicBezTo>
                    <a:pt x="302" y="0"/>
                    <a:pt x="1" y="552"/>
                    <a:pt x="201" y="1078"/>
                  </a:cubicBezTo>
                  <a:cubicBezTo>
                    <a:pt x="352" y="1479"/>
                    <a:pt x="627" y="1755"/>
                    <a:pt x="878" y="1805"/>
                  </a:cubicBezTo>
                  <a:cubicBezTo>
                    <a:pt x="928" y="1529"/>
                    <a:pt x="803" y="1153"/>
                    <a:pt x="803" y="1153"/>
                  </a:cubicBezTo>
                  <a:lnTo>
                    <a:pt x="803" y="1153"/>
                  </a:lnTo>
                  <a:cubicBezTo>
                    <a:pt x="803" y="1153"/>
                    <a:pt x="953" y="1529"/>
                    <a:pt x="1179" y="1679"/>
                  </a:cubicBezTo>
                  <a:cubicBezTo>
                    <a:pt x="1304" y="1479"/>
                    <a:pt x="1329" y="1078"/>
                    <a:pt x="1129" y="702"/>
                  </a:cubicBezTo>
                  <a:cubicBezTo>
                    <a:pt x="878" y="201"/>
                    <a:pt x="302" y="0"/>
                    <a:pt x="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7" name="Google Shape;31837;p57"/>
            <p:cNvSpPr/>
            <p:nvPr/>
          </p:nvSpPr>
          <p:spPr>
            <a:xfrm>
              <a:off x="4687500" y="2414800"/>
              <a:ext cx="40750" cy="31925"/>
            </a:xfrm>
            <a:custGeom>
              <a:avLst/>
              <a:gdLst/>
              <a:ahLst/>
              <a:cxnLst/>
              <a:rect l="l" t="t" r="r" b="b"/>
              <a:pathLst>
                <a:path w="1630" h="1277" extrusionOk="0">
                  <a:moveTo>
                    <a:pt x="1230" y="0"/>
                  </a:moveTo>
                  <a:cubicBezTo>
                    <a:pt x="1031" y="0"/>
                    <a:pt x="783" y="38"/>
                    <a:pt x="552" y="177"/>
                  </a:cubicBezTo>
                  <a:cubicBezTo>
                    <a:pt x="201" y="377"/>
                    <a:pt x="0" y="703"/>
                    <a:pt x="0" y="954"/>
                  </a:cubicBezTo>
                  <a:cubicBezTo>
                    <a:pt x="276" y="954"/>
                    <a:pt x="602" y="753"/>
                    <a:pt x="602" y="753"/>
                  </a:cubicBezTo>
                  <a:lnTo>
                    <a:pt x="602" y="753"/>
                  </a:lnTo>
                  <a:cubicBezTo>
                    <a:pt x="602" y="753"/>
                    <a:pt x="276" y="979"/>
                    <a:pt x="176" y="1229"/>
                  </a:cubicBezTo>
                  <a:cubicBezTo>
                    <a:pt x="238" y="1260"/>
                    <a:pt x="319" y="1277"/>
                    <a:pt x="412" y="1277"/>
                  </a:cubicBezTo>
                  <a:cubicBezTo>
                    <a:pt x="620" y="1277"/>
                    <a:pt x="886" y="1194"/>
                    <a:pt x="1128" y="1004"/>
                  </a:cubicBezTo>
                  <a:cubicBezTo>
                    <a:pt x="1554" y="678"/>
                    <a:pt x="1630" y="51"/>
                    <a:pt x="1630" y="51"/>
                  </a:cubicBezTo>
                  <a:cubicBezTo>
                    <a:pt x="1630" y="51"/>
                    <a:pt x="1462" y="0"/>
                    <a:pt x="12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8" name="Google Shape;31838;p57"/>
            <p:cNvSpPr/>
            <p:nvPr/>
          </p:nvSpPr>
          <p:spPr>
            <a:xfrm>
              <a:off x="4729475" y="2397600"/>
              <a:ext cx="46400" cy="26650"/>
            </a:xfrm>
            <a:custGeom>
              <a:avLst/>
              <a:gdLst/>
              <a:ahLst/>
              <a:cxnLst/>
              <a:rect l="l" t="t" r="r" b="b"/>
              <a:pathLst>
                <a:path w="1856" h="1066" extrusionOk="0">
                  <a:moveTo>
                    <a:pt x="1223" y="0"/>
                  </a:moveTo>
                  <a:cubicBezTo>
                    <a:pt x="1099" y="0"/>
                    <a:pt x="965" y="20"/>
                    <a:pt x="828" y="63"/>
                  </a:cubicBezTo>
                  <a:cubicBezTo>
                    <a:pt x="301" y="238"/>
                    <a:pt x="1" y="789"/>
                    <a:pt x="1" y="789"/>
                  </a:cubicBezTo>
                  <a:cubicBezTo>
                    <a:pt x="1" y="789"/>
                    <a:pt x="369" y="1066"/>
                    <a:pt x="821" y="1066"/>
                  </a:cubicBezTo>
                  <a:cubicBezTo>
                    <a:pt x="897" y="1066"/>
                    <a:pt x="975" y="1058"/>
                    <a:pt x="1053" y="1040"/>
                  </a:cubicBezTo>
                  <a:cubicBezTo>
                    <a:pt x="1479" y="965"/>
                    <a:pt x="1780" y="739"/>
                    <a:pt x="1855" y="514"/>
                  </a:cubicBezTo>
                  <a:cubicBezTo>
                    <a:pt x="1755" y="474"/>
                    <a:pt x="1631" y="462"/>
                    <a:pt x="1518" y="462"/>
                  </a:cubicBezTo>
                  <a:cubicBezTo>
                    <a:pt x="1348" y="462"/>
                    <a:pt x="1204" y="489"/>
                    <a:pt x="1204" y="489"/>
                  </a:cubicBezTo>
                  <a:cubicBezTo>
                    <a:pt x="1204" y="489"/>
                    <a:pt x="1605" y="388"/>
                    <a:pt x="1780" y="188"/>
                  </a:cubicBezTo>
                  <a:cubicBezTo>
                    <a:pt x="1665" y="72"/>
                    <a:pt x="1462" y="0"/>
                    <a:pt x="12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9" name="Google Shape;31839;p57"/>
            <p:cNvSpPr/>
            <p:nvPr/>
          </p:nvSpPr>
          <p:spPr>
            <a:xfrm>
              <a:off x="4718200" y="2394775"/>
              <a:ext cx="14425" cy="20700"/>
            </a:xfrm>
            <a:custGeom>
              <a:avLst/>
              <a:gdLst/>
              <a:ahLst/>
              <a:cxnLst/>
              <a:rect l="l" t="t" r="r" b="b"/>
              <a:pathLst>
                <a:path w="577" h="828" extrusionOk="0">
                  <a:moveTo>
                    <a:pt x="226" y="0"/>
                  </a:moveTo>
                  <a:lnTo>
                    <a:pt x="226" y="0"/>
                  </a:lnTo>
                  <a:cubicBezTo>
                    <a:pt x="201" y="100"/>
                    <a:pt x="251" y="276"/>
                    <a:pt x="251" y="276"/>
                  </a:cubicBezTo>
                  <a:cubicBezTo>
                    <a:pt x="251" y="276"/>
                    <a:pt x="176" y="100"/>
                    <a:pt x="76" y="25"/>
                  </a:cubicBezTo>
                  <a:cubicBezTo>
                    <a:pt x="26" y="125"/>
                    <a:pt x="1" y="301"/>
                    <a:pt x="76" y="476"/>
                  </a:cubicBezTo>
                  <a:cubicBezTo>
                    <a:pt x="176" y="727"/>
                    <a:pt x="427" y="827"/>
                    <a:pt x="427" y="827"/>
                  </a:cubicBezTo>
                  <a:cubicBezTo>
                    <a:pt x="427" y="827"/>
                    <a:pt x="577" y="577"/>
                    <a:pt x="502" y="326"/>
                  </a:cubicBezTo>
                  <a:cubicBezTo>
                    <a:pt x="452" y="151"/>
                    <a:pt x="326" y="25"/>
                    <a:pt x="2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0" name="Google Shape;31840;p57"/>
            <p:cNvSpPr/>
            <p:nvPr/>
          </p:nvSpPr>
          <p:spPr>
            <a:xfrm>
              <a:off x="4707550" y="2409025"/>
              <a:ext cx="21325" cy="12075"/>
            </a:xfrm>
            <a:custGeom>
              <a:avLst/>
              <a:gdLst/>
              <a:ahLst/>
              <a:cxnLst/>
              <a:rect l="l" t="t" r="r" b="b"/>
              <a:pathLst>
                <a:path w="853" h="483" extrusionOk="0">
                  <a:moveTo>
                    <a:pt x="348" y="0"/>
                  </a:moveTo>
                  <a:cubicBezTo>
                    <a:pt x="192" y="0"/>
                    <a:pt x="62" y="45"/>
                    <a:pt x="0" y="107"/>
                  </a:cubicBezTo>
                  <a:cubicBezTo>
                    <a:pt x="101" y="182"/>
                    <a:pt x="276" y="232"/>
                    <a:pt x="276" y="232"/>
                  </a:cubicBezTo>
                  <a:cubicBezTo>
                    <a:pt x="276" y="232"/>
                    <a:pt x="232" y="226"/>
                    <a:pt x="176" y="226"/>
                  </a:cubicBezTo>
                  <a:cubicBezTo>
                    <a:pt x="120" y="226"/>
                    <a:pt x="51" y="232"/>
                    <a:pt x="0" y="257"/>
                  </a:cubicBezTo>
                  <a:cubicBezTo>
                    <a:pt x="26" y="357"/>
                    <a:pt x="176" y="458"/>
                    <a:pt x="376" y="483"/>
                  </a:cubicBezTo>
                  <a:cubicBezTo>
                    <a:pt x="627" y="483"/>
                    <a:pt x="853" y="307"/>
                    <a:pt x="853" y="307"/>
                  </a:cubicBezTo>
                  <a:cubicBezTo>
                    <a:pt x="853" y="307"/>
                    <a:pt x="702" y="57"/>
                    <a:pt x="452" y="7"/>
                  </a:cubicBezTo>
                  <a:cubicBezTo>
                    <a:pt x="416" y="2"/>
                    <a:pt x="381" y="0"/>
                    <a:pt x="34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1" name="Google Shape;31841;p57"/>
            <p:cNvSpPr/>
            <p:nvPr/>
          </p:nvSpPr>
          <p:spPr>
            <a:xfrm>
              <a:off x="4729475" y="2415600"/>
              <a:ext cx="18825" cy="14775"/>
            </a:xfrm>
            <a:custGeom>
              <a:avLst/>
              <a:gdLst/>
              <a:ahLst/>
              <a:cxnLst/>
              <a:rect l="l" t="t" r="r" b="b"/>
              <a:pathLst>
                <a:path w="753" h="591" extrusionOk="0">
                  <a:moveTo>
                    <a:pt x="167" y="0"/>
                  </a:moveTo>
                  <a:cubicBezTo>
                    <a:pt x="70" y="0"/>
                    <a:pt x="1" y="19"/>
                    <a:pt x="1" y="19"/>
                  </a:cubicBezTo>
                  <a:cubicBezTo>
                    <a:pt x="1" y="19"/>
                    <a:pt x="26" y="295"/>
                    <a:pt x="226" y="470"/>
                  </a:cubicBezTo>
                  <a:cubicBezTo>
                    <a:pt x="336" y="544"/>
                    <a:pt x="460" y="590"/>
                    <a:pt x="557" y="590"/>
                  </a:cubicBezTo>
                  <a:cubicBezTo>
                    <a:pt x="593" y="590"/>
                    <a:pt x="625" y="584"/>
                    <a:pt x="652" y="571"/>
                  </a:cubicBezTo>
                  <a:cubicBezTo>
                    <a:pt x="602" y="470"/>
                    <a:pt x="477" y="345"/>
                    <a:pt x="477" y="345"/>
                  </a:cubicBezTo>
                  <a:lnTo>
                    <a:pt x="477" y="345"/>
                  </a:lnTo>
                  <a:cubicBezTo>
                    <a:pt x="477" y="345"/>
                    <a:pt x="627" y="445"/>
                    <a:pt x="727" y="470"/>
                  </a:cubicBezTo>
                  <a:cubicBezTo>
                    <a:pt x="753" y="345"/>
                    <a:pt x="652" y="195"/>
                    <a:pt x="502" y="94"/>
                  </a:cubicBezTo>
                  <a:cubicBezTo>
                    <a:pt x="389" y="19"/>
                    <a:pt x="264" y="0"/>
                    <a:pt x="16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2" name="Google Shape;31842;p57"/>
            <p:cNvSpPr/>
            <p:nvPr/>
          </p:nvSpPr>
          <p:spPr>
            <a:xfrm>
              <a:off x="4717575" y="2416075"/>
              <a:ext cx="15050" cy="20075"/>
            </a:xfrm>
            <a:custGeom>
              <a:avLst/>
              <a:gdLst/>
              <a:ahLst/>
              <a:cxnLst/>
              <a:rect l="l" t="t" r="r" b="b"/>
              <a:pathLst>
                <a:path w="602" h="803" extrusionOk="0">
                  <a:moveTo>
                    <a:pt x="477" y="0"/>
                  </a:moveTo>
                  <a:cubicBezTo>
                    <a:pt x="477" y="0"/>
                    <a:pt x="201" y="75"/>
                    <a:pt x="76" y="301"/>
                  </a:cubicBezTo>
                  <a:cubicBezTo>
                    <a:pt x="0" y="476"/>
                    <a:pt x="0" y="652"/>
                    <a:pt x="51" y="752"/>
                  </a:cubicBezTo>
                  <a:cubicBezTo>
                    <a:pt x="176" y="677"/>
                    <a:pt x="251" y="527"/>
                    <a:pt x="251" y="527"/>
                  </a:cubicBezTo>
                  <a:lnTo>
                    <a:pt x="251" y="527"/>
                  </a:lnTo>
                  <a:cubicBezTo>
                    <a:pt x="251" y="527"/>
                    <a:pt x="176" y="702"/>
                    <a:pt x="201" y="802"/>
                  </a:cubicBezTo>
                  <a:cubicBezTo>
                    <a:pt x="301" y="802"/>
                    <a:pt x="452" y="677"/>
                    <a:pt x="502" y="502"/>
                  </a:cubicBezTo>
                  <a:cubicBezTo>
                    <a:pt x="602" y="251"/>
                    <a:pt x="477" y="0"/>
                    <a:pt x="47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3" name="Google Shape;31843;p57"/>
            <p:cNvSpPr/>
            <p:nvPr/>
          </p:nvSpPr>
          <p:spPr>
            <a:xfrm>
              <a:off x="4729475" y="2399025"/>
              <a:ext cx="17575" cy="17100"/>
            </a:xfrm>
            <a:custGeom>
              <a:avLst/>
              <a:gdLst/>
              <a:ahLst/>
              <a:cxnLst/>
              <a:rect l="l" t="t" r="r" b="b"/>
              <a:pathLst>
                <a:path w="703" h="684" extrusionOk="0">
                  <a:moveTo>
                    <a:pt x="510" y="1"/>
                  </a:moveTo>
                  <a:cubicBezTo>
                    <a:pt x="408" y="1"/>
                    <a:pt x="260" y="75"/>
                    <a:pt x="151" y="206"/>
                  </a:cubicBezTo>
                  <a:cubicBezTo>
                    <a:pt x="1" y="407"/>
                    <a:pt x="26" y="682"/>
                    <a:pt x="26" y="682"/>
                  </a:cubicBezTo>
                  <a:cubicBezTo>
                    <a:pt x="26" y="682"/>
                    <a:pt x="39" y="684"/>
                    <a:pt x="63" y="684"/>
                  </a:cubicBezTo>
                  <a:cubicBezTo>
                    <a:pt x="145" y="684"/>
                    <a:pt x="346" y="668"/>
                    <a:pt x="502" y="532"/>
                  </a:cubicBezTo>
                  <a:cubicBezTo>
                    <a:pt x="627" y="382"/>
                    <a:pt x="702" y="231"/>
                    <a:pt x="677" y="106"/>
                  </a:cubicBezTo>
                  <a:lnTo>
                    <a:pt x="677" y="106"/>
                  </a:lnTo>
                  <a:cubicBezTo>
                    <a:pt x="552" y="156"/>
                    <a:pt x="402" y="256"/>
                    <a:pt x="402" y="256"/>
                  </a:cubicBezTo>
                  <a:cubicBezTo>
                    <a:pt x="402" y="256"/>
                    <a:pt x="552" y="131"/>
                    <a:pt x="552" y="6"/>
                  </a:cubicBezTo>
                  <a:cubicBezTo>
                    <a:pt x="539" y="2"/>
                    <a:pt x="525" y="1"/>
                    <a:pt x="51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4" name="Google Shape;31844;p57"/>
            <p:cNvSpPr/>
            <p:nvPr/>
          </p:nvSpPr>
          <p:spPr>
            <a:xfrm>
              <a:off x="4728850" y="2399150"/>
              <a:ext cx="3775" cy="12550"/>
            </a:xfrm>
            <a:custGeom>
              <a:avLst/>
              <a:gdLst/>
              <a:ahLst/>
              <a:cxnLst/>
              <a:rect l="l" t="t" r="r" b="b"/>
              <a:pathLst>
                <a:path w="151" h="502" fill="none" extrusionOk="0">
                  <a:moveTo>
                    <a:pt x="151" y="1"/>
                  </a:moveTo>
                  <a:lnTo>
                    <a:pt x="1" y="5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5" name="Google Shape;31845;p57"/>
            <p:cNvSpPr/>
            <p:nvPr/>
          </p:nvSpPr>
          <p:spPr>
            <a:xfrm>
              <a:off x="4731350" y="2397650"/>
              <a:ext cx="2550" cy="2150"/>
            </a:xfrm>
            <a:custGeom>
              <a:avLst/>
              <a:gdLst/>
              <a:ahLst/>
              <a:cxnLst/>
              <a:rect l="l" t="t" r="r" b="b"/>
              <a:pathLst>
                <a:path w="102" h="86" extrusionOk="0">
                  <a:moveTo>
                    <a:pt x="55" y="0"/>
                  </a:moveTo>
                  <a:cubicBezTo>
                    <a:pt x="38" y="0"/>
                    <a:pt x="26" y="18"/>
                    <a:pt x="26" y="36"/>
                  </a:cubicBezTo>
                  <a:cubicBezTo>
                    <a:pt x="1" y="61"/>
                    <a:pt x="26" y="86"/>
                    <a:pt x="51" y="86"/>
                  </a:cubicBezTo>
                  <a:cubicBezTo>
                    <a:pt x="51" y="86"/>
                    <a:pt x="76" y="86"/>
                    <a:pt x="101" y="61"/>
                  </a:cubicBezTo>
                  <a:cubicBezTo>
                    <a:pt x="101" y="36"/>
                    <a:pt x="101" y="10"/>
                    <a:pt x="76" y="10"/>
                  </a:cubicBezTo>
                  <a:cubicBezTo>
                    <a:pt x="69" y="3"/>
                    <a:pt x="61" y="0"/>
                    <a:pt x="5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6" name="Google Shape;31846;p57"/>
            <p:cNvSpPr/>
            <p:nvPr/>
          </p:nvSpPr>
          <p:spPr>
            <a:xfrm>
              <a:off x="4726975" y="2399150"/>
              <a:ext cx="2525" cy="12550"/>
            </a:xfrm>
            <a:custGeom>
              <a:avLst/>
              <a:gdLst/>
              <a:ahLst/>
              <a:cxnLst/>
              <a:rect l="l" t="t" r="r" b="b"/>
              <a:pathLst>
                <a:path w="101" h="502" fill="none" extrusionOk="0">
                  <a:moveTo>
                    <a:pt x="0" y="1"/>
                  </a:moveTo>
                  <a:lnTo>
                    <a:pt x="101" y="5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7" name="Google Shape;31847;p57"/>
            <p:cNvSpPr/>
            <p:nvPr/>
          </p:nvSpPr>
          <p:spPr>
            <a:xfrm>
              <a:off x="4725725" y="2397275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50" y="0"/>
                  </a:moveTo>
                  <a:cubicBezTo>
                    <a:pt x="25" y="0"/>
                    <a:pt x="0" y="25"/>
                    <a:pt x="0" y="51"/>
                  </a:cubicBezTo>
                  <a:cubicBezTo>
                    <a:pt x="0" y="76"/>
                    <a:pt x="25" y="101"/>
                    <a:pt x="50" y="101"/>
                  </a:cubicBezTo>
                  <a:cubicBezTo>
                    <a:pt x="75" y="101"/>
                    <a:pt x="101" y="76"/>
                    <a:pt x="101" y="51"/>
                  </a:cubicBezTo>
                  <a:cubicBezTo>
                    <a:pt x="101" y="25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8" name="Google Shape;31848;p57"/>
            <p:cNvSpPr/>
            <p:nvPr/>
          </p:nvSpPr>
          <p:spPr>
            <a:xfrm>
              <a:off x="4729475" y="2401650"/>
              <a:ext cx="8175" cy="10050"/>
            </a:xfrm>
            <a:custGeom>
              <a:avLst/>
              <a:gdLst/>
              <a:ahLst/>
              <a:cxnLst/>
              <a:rect l="l" t="t" r="r" b="b"/>
              <a:pathLst>
                <a:path w="327" h="402" fill="none" extrusionOk="0">
                  <a:moveTo>
                    <a:pt x="326" y="1"/>
                  </a:moveTo>
                  <a:lnTo>
                    <a:pt x="1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9" name="Google Shape;31849;p57"/>
            <p:cNvSpPr/>
            <p:nvPr/>
          </p:nvSpPr>
          <p:spPr>
            <a:xfrm>
              <a:off x="4736375" y="2400125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1" y="1"/>
                  </a:moveTo>
                  <a:cubicBezTo>
                    <a:pt x="37" y="1"/>
                    <a:pt x="25" y="12"/>
                    <a:pt x="25" y="12"/>
                  </a:cubicBezTo>
                  <a:cubicBezTo>
                    <a:pt x="0" y="37"/>
                    <a:pt x="0" y="62"/>
                    <a:pt x="25" y="87"/>
                  </a:cubicBezTo>
                  <a:cubicBezTo>
                    <a:pt x="50" y="87"/>
                    <a:pt x="76" y="87"/>
                    <a:pt x="101" y="62"/>
                  </a:cubicBezTo>
                  <a:cubicBezTo>
                    <a:pt x="101" y="37"/>
                    <a:pt x="101" y="12"/>
                    <a:pt x="76" y="12"/>
                  </a:cubicBezTo>
                  <a:cubicBezTo>
                    <a:pt x="67" y="3"/>
                    <a:pt x="59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0" name="Google Shape;31850;p57"/>
            <p:cNvSpPr/>
            <p:nvPr/>
          </p:nvSpPr>
          <p:spPr>
            <a:xfrm>
              <a:off x="4729475" y="2414825"/>
              <a:ext cx="3800" cy="12550"/>
            </a:xfrm>
            <a:custGeom>
              <a:avLst/>
              <a:gdLst/>
              <a:ahLst/>
              <a:cxnLst/>
              <a:rect l="l" t="t" r="r" b="b"/>
              <a:pathLst>
                <a:path w="152" h="502" fill="none" extrusionOk="0">
                  <a:moveTo>
                    <a:pt x="151" y="5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1" name="Google Shape;31851;p57"/>
            <p:cNvSpPr/>
            <p:nvPr/>
          </p:nvSpPr>
          <p:spPr>
            <a:xfrm>
              <a:off x="4732600" y="24267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cubicBezTo>
                    <a:pt x="1" y="0"/>
                    <a:pt x="1" y="25"/>
                    <a:pt x="1" y="50"/>
                  </a:cubicBezTo>
                  <a:cubicBezTo>
                    <a:pt x="1" y="76"/>
                    <a:pt x="26" y="76"/>
                    <a:pt x="51" y="76"/>
                  </a:cubicBezTo>
                  <a:cubicBezTo>
                    <a:pt x="76" y="76"/>
                    <a:pt x="76" y="50"/>
                    <a:pt x="76" y="25"/>
                  </a:cubicBezTo>
                  <a:cubicBezTo>
                    <a:pt x="76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2" name="Google Shape;31852;p57"/>
            <p:cNvSpPr/>
            <p:nvPr/>
          </p:nvSpPr>
          <p:spPr>
            <a:xfrm>
              <a:off x="4729475" y="2414825"/>
              <a:ext cx="8800" cy="9425"/>
            </a:xfrm>
            <a:custGeom>
              <a:avLst/>
              <a:gdLst/>
              <a:ahLst/>
              <a:cxnLst/>
              <a:rect l="l" t="t" r="r" b="b"/>
              <a:pathLst>
                <a:path w="352" h="377" fill="none" extrusionOk="0">
                  <a:moveTo>
                    <a:pt x="352" y="3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3" name="Google Shape;31853;p57"/>
            <p:cNvSpPr/>
            <p:nvPr/>
          </p:nvSpPr>
          <p:spPr>
            <a:xfrm>
              <a:off x="4737625" y="2423750"/>
              <a:ext cx="2525" cy="2200"/>
            </a:xfrm>
            <a:custGeom>
              <a:avLst/>
              <a:gdLst/>
              <a:ahLst/>
              <a:cxnLst/>
              <a:rect l="l" t="t" r="r" b="b"/>
              <a:pathLst>
                <a:path w="101" h="88" extrusionOk="0">
                  <a:moveTo>
                    <a:pt x="41" y="0"/>
                  </a:moveTo>
                  <a:cubicBezTo>
                    <a:pt x="32" y="0"/>
                    <a:pt x="26" y="7"/>
                    <a:pt x="26" y="19"/>
                  </a:cubicBezTo>
                  <a:cubicBezTo>
                    <a:pt x="0" y="19"/>
                    <a:pt x="0" y="44"/>
                    <a:pt x="0" y="69"/>
                  </a:cubicBezTo>
                  <a:cubicBezTo>
                    <a:pt x="13" y="82"/>
                    <a:pt x="26" y="88"/>
                    <a:pt x="38" y="88"/>
                  </a:cubicBezTo>
                  <a:cubicBezTo>
                    <a:pt x="51" y="88"/>
                    <a:pt x="63" y="82"/>
                    <a:pt x="76" y="69"/>
                  </a:cubicBezTo>
                  <a:cubicBezTo>
                    <a:pt x="76" y="69"/>
                    <a:pt x="101" y="44"/>
                    <a:pt x="76" y="19"/>
                  </a:cubicBezTo>
                  <a:cubicBezTo>
                    <a:pt x="63" y="7"/>
                    <a:pt x="51" y="0"/>
                    <a:pt x="4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4" name="Google Shape;31854;p57"/>
            <p:cNvSpPr/>
            <p:nvPr/>
          </p:nvSpPr>
          <p:spPr>
            <a:xfrm>
              <a:off x="4728225" y="2414825"/>
              <a:ext cx="1275" cy="13175"/>
            </a:xfrm>
            <a:custGeom>
              <a:avLst/>
              <a:gdLst/>
              <a:ahLst/>
              <a:cxnLst/>
              <a:rect l="l" t="t" r="r" b="b"/>
              <a:pathLst>
                <a:path w="51" h="527" fill="none" extrusionOk="0">
                  <a:moveTo>
                    <a:pt x="1" y="526"/>
                  </a:moveTo>
                  <a:lnTo>
                    <a:pt x="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5" name="Google Shape;31855;p57"/>
            <p:cNvSpPr/>
            <p:nvPr/>
          </p:nvSpPr>
          <p:spPr>
            <a:xfrm>
              <a:off x="4726975" y="24273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0"/>
                  </a:moveTo>
                  <a:cubicBezTo>
                    <a:pt x="25" y="0"/>
                    <a:pt x="0" y="25"/>
                    <a:pt x="0" y="51"/>
                  </a:cubicBezTo>
                  <a:cubicBezTo>
                    <a:pt x="0" y="51"/>
                    <a:pt x="25" y="76"/>
                    <a:pt x="51" y="76"/>
                  </a:cubicBezTo>
                  <a:cubicBezTo>
                    <a:pt x="76" y="76"/>
                    <a:pt x="76" y="51"/>
                    <a:pt x="76" y="51"/>
                  </a:cubicBezTo>
                  <a:cubicBezTo>
                    <a:pt x="7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6" name="Google Shape;31856;p57"/>
            <p:cNvSpPr/>
            <p:nvPr/>
          </p:nvSpPr>
          <p:spPr>
            <a:xfrm>
              <a:off x="4730100" y="2412300"/>
              <a:ext cx="12550" cy="650"/>
            </a:xfrm>
            <a:custGeom>
              <a:avLst/>
              <a:gdLst/>
              <a:ahLst/>
              <a:cxnLst/>
              <a:rect l="l" t="t" r="r" b="b"/>
              <a:pathLst>
                <a:path w="502" h="26" fill="none" extrusionOk="0">
                  <a:moveTo>
                    <a:pt x="502" y="1"/>
                  </a:moveTo>
                  <a:lnTo>
                    <a:pt x="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7" name="Google Shape;31857;p57"/>
            <p:cNvSpPr/>
            <p:nvPr/>
          </p:nvSpPr>
          <p:spPr>
            <a:xfrm>
              <a:off x="4742000" y="2411675"/>
              <a:ext cx="2550" cy="1925"/>
            </a:xfrm>
            <a:custGeom>
              <a:avLst/>
              <a:gdLst/>
              <a:ahLst/>
              <a:cxnLst/>
              <a:rect l="l" t="t" r="r" b="b"/>
              <a:pathLst>
                <a:path w="102" h="77" extrusionOk="0">
                  <a:moveTo>
                    <a:pt x="51" y="1"/>
                  </a:moveTo>
                  <a:cubicBezTo>
                    <a:pt x="26" y="1"/>
                    <a:pt x="26" y="1"/>
                    <a:pt x="26" y="26"/>
                  </a:cubicBezTo>
                  <a:cubicBezTo>
                    <a:pt x="1" y="51"/>
                    <a:pt x="26" y="76"/>
                    <a:pt x="51" y="76"/>
                  </a:cubicBezTo>
                  <a:cubicBezTo>
                    <a:pt x="76" y="76"/>
                    <a:pt x="101" y="76"/>
                    <a:pt x="101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8" name="Google Shape;31858;p57"/>
            <p:cNvSpPr/>
            <p:nvPr/>
          </p:nvSpPr>
          <p:spPr>
            <a:xfrm>
              <a:off x="4730100" y="2407300"/>
              <a:ext cx="11300" cy="5650"/>
            </a:xfrm>
            <a:custGeom>
              <a:avLst/>
              <a:gdLst/>
              <a:ahLst/>
              <a:cxnLst/>
              <a:rect l="l" t="t" r="r" b="b"/>
              <a:pathLst>
                <a:path w="452" h="226" fill="none" extrusionOk="0">
                  <a:moveTo>
                    <a:pt x="452" y="0"/>
                  </a:moveTo>
                  <a:lnTo>
                    <a:pt x="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9" name="Google Shape;31859;p57"/>
            <p:cNvSpPr/>
            <p:nvPr/>
          </p:nvSpPr>
          <p:spPr>
            <a:xfrm>
              <a:off x="4740750" y="2405775"/>
              <a:ext cx="2550" cy="2175"/>
            </a:xfrm>
            <a:custGeom>
              <a:avLst/>
              <a:gdLst/>
              <a:ahLst/>
              <a:cxnLst/>
              <a:rect l="l" t="t" r="r" b="b"/>
              <a:pathLst>
                <a:path w="102" h="87" extrusionOk="0">
                  <a:moveTo>
                    <a:pt x="57" y="1"/>
                  </a:moveTo>
                  <a:cubicBezTo>
                    <a:pt x="53" y="1"/>
                    <a:pt x="51" y="4"/>
                    <a:pt x="51" y="11"/>
                  </a:cubicBezTo>
                  <a:cubicBezTo>
                    <a:pt x="26" y="11"/>
                    <a:pt x="1" y="36"/>
                    <a:pt x="26" y="61"/>
                  </a:cubicBezTo>
                  <a:cubicBezTo>
                    <a:pt x="26" y="86"/>
                    <a:pt x="51" y="86"/>
                    <a:pt x="76" y="86"/>
                  </a:cubicBezTo>
                  <a:cubicBezTo>
                    <a:pt x="101" y="86"/>
                    <a:pt x="101" y="61"/>
                    <a:pt x="101" y="36"/>
                  </a:cubicBezTo>
                  <a:cubicBezTo>
                    <a:pt x="83" y="19"/>
                    <a:pt x="66" y="1"/>
                    <a:pt x="5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0" name="Google Shape;31860;p57"/>
            <p:cNvSpPr/>
            <p:nvPr/>
          </p:nvSpPr>
          <p:spPr>
            <a:xfrm>
              <a:off x="4730100" y="2412925"/>
              <a:ext cx="11925" cy="5050"/>
            </a:xfrm>
            <a:custGeom>
              <a:avLst/>
              <a:gdLst/>
              <a:ahLst/>
              <a:cxnLst/>
              <a:rect l="l" t="t" r="r" b="b"/>
              <a:pathLst>
                <a:path w="477" h="202" fill="none" extrusionOk="0">
                  <a:moveTo>
                    <a:pt x="477" y="20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1" name="Google Shape;31861;p57"/>
            <p:cNvSpPr/>
            <p:nvPr/>
          </p:nvSpPr>
          <p:spPr>
            <a:xfrm>
              <a:off x="4741375" y="2417075"/>
              <a:ext cx="2550" cy="2150"/>
            </a:xfrm>
            <a:custGeom>
              <a:avLst/>
              <a:gdLst/>
              <a:ahLst/>
              <a:cxnLst/>
              <a:rect l="l" t="t" r="r" b="b"/>
              <a:pathLst>
                <a:path w="102" h="86" extrusionOk="0">
                  <a:moveTo>
                    <a:pt x="30" y="0"/>
                  </a:moveTo>
                  <a:cubicBezTo>
                    <a:pt x="13" y="0"/>
                    <a:pt x="1" y="18"/>
                    <a:pt x="1" y="35"/>
                  </a:cubicBezTo>
                  <a:cubicBezTo>
                    <a:pt x="1" y="61"/>
                    <a:pt x="1" y="86"/>
                    <a:pt x="26" y="86"/>
                  </a:cubicBezTo>
                  <a:cubicBezTo>
                    <a:pt x="51" y="86"/>
                    <a:pt x="76" y="86"/>
                    <a:pt x="76" y="61"/>
                  </a:cubicBezTo>
                  <a:cubicBezTo>
                    <a:pt x="101" y="35"/>
                    <a:pt x="76" y="10"/>
                    <a:pt x="51" y="10"/>
                  </a:cubicBezTo>
                  <a:cubicBezTo>
                    <a:pt x="44" y="3"/>
                    <a:pt x="36" y="0"/>
                    <a:pt x="3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2" name="Google Shape;31862;p57"/>
            <p:cNvSpPr/>
            <p:nvPr/>
          </p:nvSpPr>
          <p:spPr>
            <a:xfrm>
              <a:off x="4717575" y="2413575"/>
              <a:ext cx="10050" cy="8150"/>
            </a:xfrm>
            <a:custGeom>
              <a:avLst/>
              <a:gdLst/>
              <a:ahLst/>
              <a:cxnLst/>
              <a:rect l="l" t="t" r="r" b="b"/>
              <a:pathLst>
                <a:path w="402" h="326" fill="none" extrusionOk="0">
                  <a:moveTo>
                    <a:pt x="0" y="326"/>
                  </a:moveTo>
                  <a:lnTo>
                    <a:pt x="4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3" name="Google Shape;31863;p57"/>
            <p:cNvSpPr/>
            <p:nvPr/>
          </p:nvSpPr>
          <p:spPr>
            <a:xfrm>
              <a:off x="4715700" y="2421075"/>
              <a:ext cx="2525" cy="2375"/>
            </a:xfrm>
            <a:custGeom>
              <a:avLst/>
              <a:gdLst/>
              <a:ahLst/>
              <a:cxnLst/>
              <a:rect l="l" t="t" r="r" b="b"/>
              <a:pathLst>
                <a:path w="101" h="95" extrusionOk="0">
                  <a:moveTo>
                    <a:pt x="101" y="1"/>
                  </a:moveTo>
                  <a:cubicBezTo>
                    <a:pt x="75" y="1"/>
                    <a:pt x="50" y="1"/>
                    <a:pt x="25" y="26"/>
                  </a:cubicBezTo>
                  <a:cubicBezTo>
                    <a:pt x="0" y="26"/>
                    <a:pt x="0" y="51"/>
                    <a:pt x="25" y="76"/>
                  </a:cubicBezTo>
                  <a:cubicBezTo>
                    <a:pt x="38" y="88"/>
                    <a:pt x="50" y="95"/>
                    <a:pt x="63" y="95"/>
                  </a:cubicBezTo>
                  <a:cubicBezTo>
                    <a:pt x="75" y="95"/>
                    <a:pt x="88" y="88"/>
                    <a:pt x="101" y="76"/>
                  </a:cubicBezTo>
                  <a:cubicBezTo>
                    <a:pt x="101" y="51"/>
                    <a:pt x="101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4" name="Google Shape;31864;p57"/>
            <p:cNvSpPr/>
            <p:nvPr/>
          </p:nvSpPr>
          <p:spPr>
            <a:xfrm>
              <a:off x="4715075" y="2414200"/>
              <a:ext cx="12550" cy="2525"/>
            </a:xfrm>
            <a:custGeom>
              <a:avLst/>
              <a:gdLst/>
              <a:ahLst/>
              <a:cxnLst/>
              <a:rect l="l" t="t" r="r" b="b"/>
              <a:pathLst>
                <a:path w="502" h="101" fill="none" extrusionOk="0">
                  <a:moveTo>
                    <a:pt x="0" y="100"/>
                  </a:moveTo>
                  <a:lnTo>
                    <a:pt x="5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5" name="Google Shape;31865;p57"/>
            <p:cNvSpPr/>
            <p:nvPr/>
          </p:nvSpPr>
          <p:spPr>
            <a:xfrm>
              <a:off x="4713200" y="241580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6" y="1"/>
                  </a:moveTo>
                  <a:cubicBezTo>
                    <a:pt x="52" y="1"/>
                    <a:pt x="50" y="4"/>
                    <a:pt x="50" y="11"/>
                  </a:cubicBezTo>
                  <a:cubicBezTo>
                    <a:pt x="25" y="11"/>
                    <a:pt x="0" y="36"/>
                    <a:pt x="25" y="61"/>
                  </a:cubicBezTo>
                  <a:cubicBezTo>
                    <a:pt x="25" y="86"/>
                    <a:pt x="50" y="86"/>
                    <a:pt x="75" y="86"/>
                  </a:cubicBezTo>
                  <a:cubicBezTo>
                    <a:pt x="100" y="86"/>
                    <a:pt x="100" y="61"/>
                    <a:pt x="100" y="36"/>
                  </a:cubicBezTo>
                  <a:cubicBezTo>
                    <a:pt x="83" y="19"/>
                    <a:pt x="65" y="1"/>
                    <a:pt x="5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6" name="Google Shape;31866;p57"/>
            <p:cNvSpPr/>
            <p:nvPr/>
          </p:nvSpPr>
          <p:spPr>
            <a:xfrm>
              <a:off x="4721325" y="2414200"/>
              <a:ext cx="6300" cy="11300"/>
            </a:xfrm>
            <a:custGeom>
              <a:avLst/>
              <a:gdLst/>
              <a:ahLst/>
              <a:cxnLst/>
              <a:rect l="l" t="t" r="r" b="b"/>
              <a:pathLst>
                <a:path w="252" h="452" fill="none" extrusionOk="0">
                  <a:moveTo>
                    <a:pt x="1" y="451"/>
                  </a:moveTo>
                  <a:lnTo>
                    <a:pt x="2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7" name="Google Shape;31867;p57"/>
            <p:cNvSpPr/>
            <p:nvPr/>
          </p:nvSpPr>
          <p:spPr>
            <a:xfrm>
              <a:off x="4720075" y="242485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76" y="0"/>
                  </a:moveTo>
                  <a:cubicBezTo>
                    <a:pt x="51" y="0"/>
                    <a:pt x="26" y="0"/>
                    <a:pt x="26" y="25"/>
                  </a:cubicBezTo>
                  <a:cubicBezTo>
                    <a:pt x="1" y="25"/>
                    <a:pt x="1" y="50"/>
                    <a:pt x="26" y="75"/>
                  </a:cubicBezTo>
                  <a:cubicBezTo>
                    <a:pt x="34" y="84"/>
                    <a:pt x="42" y="86"/>
                    <a:pt x="50" y="86"/>
                  </a:cubicBezTo>
                  <a:cubicBezTo>
                    <a:pt x="65" y="86"/>
                    <a:pt x="76" y="75"/>
                    <a:pt x="76" y="75"/>
                  </a:cubicBezTo>
                  <a:cubicBezTo>
                    <a:pt x="101" y="50"/>
                    <a:pt x="101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8" name="Google Shape;31868;p57"/>
            <p:cNvSpPr/>
            <p:nvPr/>
          </p:nvSpPr>
          <p:spPr>
            <a:xfrm>
              <a:off x="4716325" y="2405425"/>
              <a:ext cx="10675" cy="6900"/>
            </a:xfrm>
            <a:custGeom>
              <a:avLst/>
              <a:gdLst/>
              <a:ahLst/>
              <a:cxnLst/>
              <a:rect l="l" t="t" r="r" b="b"/>
              <a:pathLst>
                <a:path w="427" h="276" fill="none" extrusionOk="0">
                  <a:moveTo>
                    <a:pt x="0" y="0"/>
                  </a:moveTo>
                  <a:lnTo>
                    <a:pt x="426" y="2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9" name="Google Shape;31869;p57"/>
            <p:cNvSpPr/>
            <p:nvPr/>
          </p:nvSpPr>
          <p:spPr>
            <a:xfrm>
              <a:off x="4714450" y="2404500"/>
              <a:ext cx="2525" cy="2200"/>
            </a:xfrm>
            <a:custGeom>
              <a:avLst/>
              <a:gdLst/>
              <a:ahLst/>
              <a:cxnLst/>
              <a:rect l="l" t="t" r="r" b="b"/>
              <a:pathLst>
                <a:path w="101" h="88" extrusionOk="0">
                  <a:moveTo>
                    <a:pt x="50" y="1"/>
                  </a:moveTo>
                  <a:cubicBezTo>
                    <a:pt x="34" y="1"/>
                    <a:pt x="17" y="12"/>
                    <a:pt x="0" y="12"/>
                  </a:cubicBezTo>
                  <a:cubicBezTo>
                    <a:pt x="0" y="37"/>
                    <a:pt x="0" y="62"/>
                    <a:pt x="25" y="87"/>
                  </a:cubicBezTo>
                  <a:cubicBezTo>
                    <a:pt x="50" y="87"/>
                    <a:pt x="75" y="87"/>
                    <a:pt x="75" y="62"/>
                  </a:cubicBezTo>
                  <a:cubicBezTo>
                    <a:pt x="100" y="37"/>
                    <a:pt x="75" y="12"/>
                    <a:pt x="75" y="12"/>
                  </a:cubicBezTo>
                  <a:cubicBezTo>
                    <a:pt x="67" y="4"/>
                    <a:pt x="59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0" name="Google Shape;31870;p57"/>
            <p:cNvSpPr/>
            <p:nvPr/>
          </p:nvSpPr>
          <p:spPr>
            <a:xfrm>
              <a:off x="4720075" y="2401650"/>
              <a:ext cx="6925" cy="10675"/>
            </a:xfrm>
            <a:custGeom>
              <a:avLst/>
              <a:gdLst/>
              <a:ahLst/>
              <a:cxnLst/>
              <a:rect l="l" t="t" r="r" b="b"/>
              <a:pathLst>
                <a:path w="277" h="427" fill="none" extrusionOk="0">
                  <a:moveTo>
                    <a:pt x="1" y="1"/>
                  </a:moveTo>
                  <a:lnTo>
                    <a:pt x="276" y="4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1" name="Google Shape;31871;p57"/>
            <p:cNvSpPr/>
            <p:nvPr/>
          </p:nvSpPr>
          <p:spPr>
            <a:xfrm>
              <a:off x="4718200" y="2399925"/>
              <a:ext cx="2525" cy="2375"/>
            </a:xfrm>
            <a:custGeom>
              <a:avLst/>
              <a:gdLst/>
              <a:ahLst/>
              <a:cxnLst/>
              <a:rect l="l" t="t" r="r" b="b"/>
              <a:pathLst>
                <a:path w="101" h="95" extrusionOk="0">
                  <a:moveTo>
                    <a:pt x="60" y="1"/>
                  </a:moveTo>
                  <a:cubicBezTo>
                    <a:pt x="51" y="1"/>
                    <a:pt x="38" y="7"/>
                    <a:pt x="26" y="20"/>
                  </a:cubicBezTo>
                  <a:cubicBezTo>
                    <a:pt x="1" y="45"/>
                    <a:pt x="1" y="70"/>
                    <a:pt x="26" y="70"/>
                  </a:cubicBezTo>
                  <a:cubicBezTo>
                    <a:pt x="51" y="95"/>
                    <a:pt x="76" y="95"/>
                    <a:pt x="76" y="95"/>
                  </a:cubicBezTo>
                  <a:cubicBezTo>
                    <a:pt x="101" y="70"/>
                    <a:pt x="101" y="45"/>
                    <a:pt x="76" y="20"/>
                  </a:cubicBezTo>
                  <a:cubicBezTo>
                    <a:pt x="76" y="7"/>
                    <a:pt x="69" y="1"/>
                    <a:pt x="6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2" name="Google Shape;31872;p57"/>
            <p:cNvSpPr/>
            <p:nvPr/>
          </p:nvSpPr>
          <p:spPr>
            <a:xfrm>
              <a:off x="4714450" y="2411050"/>
              <a:ext cx="12550" cy="1275"/>
            </a:xfrm>
            <a:custGeom>
              <a:avLst/>
              <a:gdLst/>
              <a:ahLst/>
              <a:cxnLst/>
              <a:rect l="l" t="t" r="r" b="b"/>
              <a:pathLst>
                <a:path w="502" h="51" fill="none" extrusionOk="0">
                  <a:moveTo>
                    <a:pt x="0" y="1"/>
                  </a:moveTo>
                  <a:lnTo>
                    <a:pt x="501" y="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3" name="Google Shape;31873;p57"/>
            <p:cNvSpPr/>
            <p:nvPr/>
          </p:nvSpPr>
          <p:spPr>
            <a:xfrm>
              <a:off x="4712550" y="2409800"/>
              <a:ext cx="2550" cy="1900"/>
            </a:xfrm>
            <a:custGeom>
              <a:avLst/>
              <a:gdLst/>
              <a:ahLst/>
              <a:cxnLst/>
              <a:rect l="l" t="t" r="r" b="b"/>
              <a:pathLst>
                <a:path w="102" h="76" extrusionOk="0">
                  <a:moveTo>
                    <a:pt x="51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51"/>
                    <a:pt x="1" y="76"/>
                    <a:pt x="26" y="76"/>
                  </a:cubicBezTo>
                  <a:cubicBezTo>
                    <a:pt x="51" y="76"/>
                    <a:pt x="76" y="76"/>
                    <a:pt x="76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4" name="Google Shape;31874;p57"/>
            <p:cNvSpPr/>
            <p:nvPr/>
          </p:nvSpPr>
          <p:spPr>
            <a:xfrm>
              <a:off x="4722575" y="2406525"/>
              <a:ext cx="13825" cy="12225"/>
            </a:xfrm>
            <a:custGeom>
              <a:avLst/>
              <a:gdLst/>
              <a:ahLst/>
              <a:cxnLst/>
              <a:rect l="l" t="t" r="r" b="b"/>
              <a:pathLst>
                <a:path w="553" h="489" extrusionOk="0">
                  <a:moveTo>
                    <a:pt x="288" y="0"/>
                  </a:moveTo>
                  <a:cubicBezTo>
                    <a:pt x="180" y="0"/>
                    <a:pt x="72" y="52"/>
                    <a:pt x="51" y="157"/>
                  </a:cubicBezTo>
                  <a:cubicBezTo>
                    <a:pt x="1" y="282"/>
                    <a:pt x="76" y="432"/>
                    <a:pt x="201" y="483"/>
                  </a:cubicBezTo>
                  <a:cubicBezTo>
                    <a:pt x="222" y="487"/>
                    <a:pt x="243" y="489"/>
                    <a:pt x="264" y="489"/>
                  </a:cubicBezTo>
                  <a:cubicBezTo>
                    <a:pt x="366" y="489"/>
                    <a:pt x="460" y="437"/>
                    <a:pt x="502" y="332"/>
                  </a:cubicBezTo>
                  <a:cubicBezTo>
                    <a:pt x="552" y="182"/>
                    <a:pt x="477" y="56"/>
                    <a:pt x="352" y="6"/>
                  </a:cubicBezTo>
                  <a:cubicBezTo>
                    <a:pt x="331" y="2"/>
                    <a:pt x="309" y="0"/>
                    <a:pt x="28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5" name="Google Shape;31875;p57"/>
            <p:cNvSpPr/>
            <p:nvPr/>
          </p:nvSpPr>
          <p:spPr>
            <a:xfrm>
              <a:off x="4636750" y="2837750"/>
              <a:ext cx="30725" cy="46400"/>
            </a:xfrm>
            <a:custGeom>
              <a:avLst/>
              <a:gdLst/>
              <a:ahLst/>
              <a:cxnLst/>
              <a:rect l="l" t="t" r="r" b="b"/>
              <a:pathLst>
                <a:path w="1229" h="1856" extrusionOk="0">
                  <a:moveTo>
                    <a:pt x="677" y="1"/>
                  </a:moveTo>
                  <a:cubicBezTo>
                    <a:pt x="451" y="76"/>
                    <a:pt x="201" y="376"/>
                    <a:pt x="101" y="803"/>
                  </a:cubicBezTo>
                  <a:cubicBezTo>
                    <a:pt x="0" y="1354"/>
                    <a:pt x="351" y="1855"/>
                    <a:pt x="351" y="1855"/>
                  </a:cubicBezTo>
                  <a:cubicBezTo>
                    <a:pt x="351" y="1855"/>
                    <a:pt x="928" y="1605"/>
                    <a:pt x="1103" y="1053"/>
                  </a:cubicBezTo>
                  <a:cubicBezTo>
                    <a:pt x="1228" y="652"/>
                    <a:pt x="1153" y="276"/>
                    <a:pt x="1003" y="101"/>
                  </a:cubicBezTo>
                  <a:cubicBezTo>
                    <a:pt x="777" y="276"/>
                    <a:pt x="652" y="652"/>
                    <a:pt x="652" y="652"/>
                  </a:cubicBezTo>
                  <a:cubicBezTo>
                    <a:pt x="652" y="652"/>
                    <a:pt x="752" y="251"/>
                    <a:pt x="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6" name="Google Shape;31876;p57"/>
            <p:cNvSpPr/>
            <p:nvPr/>
          </p:nvSpPr>
          <p:spPr>
            <a:xfrm>
              <a:off x="4605425" y="2852250"/>
              <a:ext cx="38875" cy="34575"/>
            </a:xfrm>
            <a:custGeom>
              <a:avLst/>
              <a:gdLst/>
              <a:ahLst/>
              <a:cxnLst/>
              <a:rect l="l" t="t" r="r" b="b"/>
              <a:pathLst>
                <a:path w="1555" h="1383" extrusionOk="0">
                  <a:moveTo>
                    <a:pt x="396" y="1"/>
                  </a:moveTo>
                  <a:cubicBezTo>
                    <a:pt x="343" y="1"/>
                    <a:pt x="294" y="8"/>
                    <a:pt x="251" y="22"/>
                  </a:cubicBezTo>
                  <a:cubicBezTo>
                    <a:pt x="326" y="273"/>
                    <a:pt x="602" y="573"/>
                    <a:pt x="602" y="573"/>
                  </a:cubicBezTo>
                  <a:cubicBezTo>
                    <a:pt x="602" y="573"/>
                    <a:pt x="276" y="298"/>
                    <a:pt x="25" y="273"/>
                  </a:cubicBezTo>
                  <a:lnTo>
                    <a:pt x="25" y="273"/>
                  </a:lnTo>
                  <a:cubicBezTo>
                    <a:pt x="0" y="498"/>
                    <a:pt x="151" y="874"/>
                    <a:pt x="501" y="1125"/>
                  </a:cubicBezTo>
                  <a:cubicBezTo>
                    <a:pt x="793" y="1348"/>
                    <a:pt x="1178" y="1383"/>
                    <a:pt x="1393" y="1383"/>
                  </a:cubicBezTo>
                  <a:cubicBezTo>
                    <a:pt x="1492" y="1383"/>
                    <a:pt x="1554" y="1375"/>
                    <a:pt x="1554" y="1375"/>
                  </a:cubicBezTo>
                  <a:cubicBezTo>
                    <a:pt x="1554" y="1375"/>
                    <a:pt x="1554" y="749"/>
                    <a:pt x="1153" y="348"/>
                  </a:cubicBezTo>
                  <a:cubicBezTo>
                    <a:pt x="910" y="125"/>
                    <a:pt x="618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7" name="Google Shape;31877;p57"/>
            <p:cNvSpPr/>
            <p:nvPr/>
          </p:nvSpPr>
          <p:spPr>
            <a:xfrm>
              <a:off x="4638625" y="2884750"/>
              <a:ext cx="32600" cy="44500"/>
            </a:xfrm>
            <a:custGeom>
              <a:avLst/>
              <a:gdLst/>
              <a:ahLst/>
              <a:cxnLst/>
              <a:rect l="l" t="t" r="r" b="b"/>
              <a:pathLst>
                <a:path w="1304" h="1780" extrusionOk="0">
                  <a:moveTo>
                    <a:pt x="276" y="0"/>
                  </a:moveTo>
                  <a:cubicBezTo>
                    <a:pt x="276" y="0"/>
                    <a:pt x="1" y="552"/>
                    <a:pt x="176" y="1078"/>
                  </a:cubicBezTo>
                  <a:cubicBezTo>
                    <a:pt x="326" y="1479"/>
                    <a:pt x="627" y="1755"/>
                    <a:pt x="853" y="1780"/>
                  </a:cubicBezTo>
                  <a:cubicBezTo>
                    <a:pt x="903" y="1504"/>
                    <a:pt x="778" y="1154"/>
                    <a:pt x="777" y="1153"/>
                  </a:cubicBezTo>
                  <a:lnTo>
                    <a:pt x="777" y="1153"/>
                  </a:lnTo>
                  <a:cubicBezTo>
                    <a:pt x="778" y="1154"/>
                    <a:pt x="928" y="1529"/>
                    <a:pt x="1153" y="1654"/>
                  </a:cubicBezTo>
                  <a:cubicBezTo>
                    <a:pt x="1279" y="1454"/>
                    <a:pt x="1304" y="1078"/>
                    <a:pt x="1128" y="702"/>
                  </a:cubicBezTo>
                  <a:cubicBezTo>
                    <a:pt x="878" y="201"/>
                    <a:pt x="276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8" name="Google Shape;31878;p57"/>
            <p:cNvSpPr/>
            <p:nvPr/>
          </p:nvSpPr>
          <p:spPr>
            <a:xfrm>
              <a:off x="4604800" y="2884625"/>
              <a:ext cx="41375" cy="31650"/>
            </a:xfrm>
            <a:custGeom>
              <a:avLst/>
              <a:gdLst/>
              <a:ahLst/>
              <a:cxnLst/>
              <a:rect l="l" t="t" r="r" b="b"/>
              <a:pathLst>
                <a:path w="1655" h="1266" extrusionOk="0">
                  <a:moveTo>
                    <a:pt x="1216" y="0"/>
                  </a:moveTo>
                  <a:cubicBezTo>
                    <a:pt x="1020" y="0"/>
                    <a:pt x="786" y="34"/>
                    <a:pt x="577" y="156"/>
                  </a:cubicBezTo>
                  <a:cubicBezTo>
                    <a:pt x="201" y="381"/>
                    <a:pt x="0" y="707"/>
                    <a:pt x="0" y="958"/>
                  </a:cubicBezTo>
                  <a:cubicBezTo>
                    <a:pt x="276" y="958"/>
                    <a:pt x="626" y="757"/>
                    <a:pt x="627" y="757"/>
                  </a:cubicBezTo>
                  <a:lnTo>
                    <a:pt x="627" y="757"/>
                  </a:lnTo>
                  <a:cubicBezTo>
                    <a:pt x="626" y="757"/>
                    <a:pt x="276" y="983"/>
                    <a:pt x="176" y="1233"/>
                  </a:cubicBezTo>
                  <a:cubicBezTo>
                    <a:pt x="238" y="1254"/>
                    <a:pt x="314" y="1265"/>
                    <a:pt x="398" y="1265"/>
                  </a:cubicBezTo>
                  <a:cubicBezTo>
                    <a:pt x="618" y="1265"/>
                    <a:pt x="892" y="1189"/>
                    <a:pt x="1128" y="1008"/>
                  </a:cubicBezTo>
                  <a:cubicBezTo>
                    <a:pt x="1554" y="682"/>
                    <a:pt x="1654" y="55"/>
                    <a:pt x="1654" y="55"/>
                  </a:cubicBezTo>
                  <a:cubicBezTo>
                    <a:pt x="1654" y="55"/>
                    <a:pt x="1466" y="0"/>
                    <a:pt x="1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9" name="Google Shape;31879;p57"/>
            <p:cNvSpPr/>
            <p:nvPr/>
          </p:nvSpPr>
          <p:spPr>
            <a:xfrm>
              <a:off x="4647400" y="2867525"/>
              <a:ext cx="45750" cy="26625"/>
            </a:xfrm>
            <a:custGeom>
              <a:avLst/>
              <a:gdLst/>
              <a:ahLst/>
              <a:cxnLst/>
              <a:rect l="l" t="t" r="r" b="b"/>
              <a:pathLst>
                <a:path w="1830" h="1065" extrusionOk="0">
                  <a:moveTo>
                    <a:pt x="1203" y="0"/>
                  </a:moveTo>
                  <a:cubicBezTo>
                    <a:pt x="1076" y="0"/>
                    <a:pt x="939" y="20"/>
                    <a:pt x="802" y="63"/>
                  </a:cubicBezTo>
                  <a:cubicBezTo>
                    <a:pt x="276" y="213"/>
                    <a:pt x="0" y="764"/>
                    <a:pt x="0" y="764"/>
                  </a:cubicBezTo>
                  <a:cubicBezTo>
                    <a:pt x="0" y="764"/>
                    <a:pt x="357" y="1064"/>
                    <a:pt x="810" y="1064"/>
                  </a:cubicBezTo>
                  <a:cubicBezTo>
                    <a:pt x="880" y="1064"/>
                    <a:pt x="953" y="1057"/>
                    <a:pt x="1028" y="1040"/>
                  </a:cubicBezTo>
                  <a:cubicBezTo>
                    <a:pt x="1454" y="965"/>
                    <a:pt x="1755" y="714"/>
                    <a:pt x="1830" y="489"/>
                  </a:cubicBezTo>
                  <a:cubicBezTo>
                    <a:pt x="1723" y="457"/>
                    <a:pt x="1592" y="447"/>
                    <a:pt x="1478" y="447"/>
                  </a:cubicBezTo>
                  <a:cubicBezTo>
                    <a:pt x="1326" y="447"/>
                    <a:pt x="1203" y="464"/>
                    <a:pt x="1203" y="464"/>
                  </a:cubicBezTo>
                  <a:cubicBezTo>
                    <a:pt x="1203" y="464"/>
                    <a:pt x="1604" y="363"/>
                    <a:pt x="1755" y="188"/>
                  </a:cubicBezTo>
                  <a:cubicBezTo>
                    <a:pt x="1656" y="72"/>
                    <a:pt x="1448" y="0"/>
                    <a:pt x="1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0" name="Google Shape;31880;p57"/>
            <p:cNvSpPr/>
            <p:nvPr/>
          </p:nvSpPr>
          <p:spPr>
            <a:xfrm>
              <a:off x="4635500" y="2864075"/>
              <a:ext cx="14425" cy="21325"/>
            </a:xfrm>
            <a:custGeom>
              <a:avLst/>
              <a:gdLst/>
              <a:ahLst/>
              <a:cxnLst/>
              <a:rect l="l" t="t" r="r" b="b"/>
              <a:pathLst>
                <a:path w="577" h="853" extrusionOk="0">
                  <a:moveTo>
                    <a:pt x="226" y="0"/>
                  </a:moveTo>
                  <a:cubicBezTo>
                    <a:pt x="201" y="125"/>
                    <a:pt x="251" y="301"/>
                    <a:pt x="251" y="301"/>
                  </a:cubicBezTo>
                  <a:cubicBezTo>
                    <a:pt x="251" y="301"/>
                    <a:pt x="201" y="125"/>
                    <a:pt x="100" y="50"/>
                  </a:cubicBezTo>
                  <a:cubicBezTo>
                    <a:pt x="25" y="151"/>
                    <a:pt x="0" y="326"/>
                    <a:pt x="75" y="501"/>
                  </a:cubicBezTo>
                  <a:cubicBezTo>
                    <a:pt x="176" y="727"/>
                    <a:pt x="426" y="852"/>
                    <a:pt x="426" y="852"/>
                  </a:cubicBezTo>
                  <a:cubicBezTo>
                    <a:pt x="426" y="852"/>
                    <a:pt x="577" y="602"/>
                    <a:pt x="527" y="351"/>
                  </a:cubicBezTo>
                  <a:cubicBezTo>
                    <a:pt x="476" y="176"/>
                    <a:pt x="351" y="25"/>
                    <a:pt x="2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1" name="Google Shape;31881;p57"/>
            <p:cNvSpPr/>
            <p:nvPr/>
          </p:nvSpPr>
          <p:spPr>
            <a:xfrm>
              <a:off x="4624850" y="2878950"/>
              <a:ext cx="21325" cy="11525"/>
            </a:xfrm>
            <a:custGeom>
              <a:avLst/>
              <a:gdLst/>
              <a:ahLst/>
              <a:cxnLst/>
              <a:rect l="l" t="t" r="r" b="b"/>
              <a:pathLst>
                <a:path w="853" h="461" extrusionOk="0">
                  <a:moveTo>
                    <a:pt x="359" y="0"/>
                  </a:moveTo>
                  <a:cubicBezTo>
                    <a:pt x="217" y="0"/>
                    <a:pt x="87" y="45"/>
                    <a:pt x="25" y="107"/>
                  </a:cubicBezTo>
                  <a:cubicBezTo>
                    <a:pt x="125" y="182"/>
                    <a:pt x="301" y="232"/>
                    <a:pt x="301" y="232"/>
                  </a:cubicBezTo>
                  <a:cubicBezTo>
                    <a:pt x="301" y="232"/>
                    <a:pt x="251" y="226"/>
                    <a:pt x="188" y="226"/>
                  </a:cubicBezTo>
                  <a:cubicBezTo>
                    <a:pt x="125" y="226"/>
                    <a:pt x="50" y="232"/>
                    <a:pt x="0" y="257"/>
                  </a:cubicBezTo>
                  <a:cubicBezTo>
                    <a:pt x="50" y="358"/>
                    <a:pt x="201" y="458"/>
                    <a:pt x="401" y="458"/>
                  </a:cubicBezTo>
                  <a:cubicBezTo>
                    <a:pt x="418" y="459"/>
                    <a:pt x="434" y="460"/>
                    <a:pt x="451" y="460"/>
                  </a:cubicBezTo>
                  <a:cubicBezTo>
                    <a:pt x="678" y="460"/>
                    <a:pt x="852" y="307"/>
                    <a:pt x="852" y="307"/>
                  </a:cubicBezTo>
                  <a:cubicBezTo>
                    <a:pt x="852" y="307"/>
                    <a:pt x="702" y="57"/>
                    <a:pt x="451" y="7"/>
                  </a:cubicBezTo>
                  <a:cubicBezTo>
                    <a:pt x="420" y="2"/>
                    <a:pt x="389" y="0"/>
                    <a:pt x="35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2" name="Google Shape;31882;p57"/>
            <p:cNvSpPr/>
            <p:nvPr/>
          </p:nvSpPr>
          <p:spPr>
            <a:xfrm>
              <a:off x="4646775" y="2885125"/>
              <a:ext cx="18825" cy="15150"/>
            </a:xfrm>
            <a:custGeom>
              <a:avLst/>
              <a:gdLst/>
              <a:ahLst/>
              <a:cxnLst/>
              <a:rect l="l" t="t" r="r" b="b"/>
              <a:pathLst>
                <a:path w="753" h="606" extrusionOk="0">
                  <a:moveTo>
                    <a:pt x="135" y="0"/>
                  </a:moveTo>
                  <a:cubicBezTo>
                    <a:pt x="55" y="0"/>
                    <a:pt x="0" y="10"/>
                    <a:pt x="0" y="10"/>
                  </a:cubicBezTo>
                  <a:cubicBezTo>
                    <a:pt x="0" y="10"/>
                    <a:pt x="25" y="311"/>
                    <a:pt x="226" y="461"/>
                  </a:cubicBezTo>
                  <a:cubicBezTo>
                    <a:pt x="337" y="554"/>
                    <a:pt x="463" y="606"/>
                    <a:pt x="561" y="606"/>
                  </a:cubicBezTo>
                  <a:cubicBezTo>
                    <a:pt x="595" y="606"/>
                    <a:pt x="626" y="600"/>
                    <a:pt x="652" y="587"/>
                  </a:cubicBezTo>
                  <a:cubicBezTo>
                    <a:pt x="602" y="461"/>
                    <a:pt x="477" y="361"/>
                    <a:pt x="477" y="361"/>
                  </a:cubicBezTo>
                  <a:lnTo>
                    <a:pt x="477" y="361"/>
                  </a:lnTo>
                  <a:cubicBezTo>
                    <a:pt x="477" y="361"/>
                    <a:pt x="627" y="461"/>
                    <a:pt x="752" y="461"/>
                  </a:cubicBezTo>
                  <a:cubicBezTo>
                    <a:pt x="752" y="361"/>
                    <a:pt x="677" y="186"/>
                    <a:pt x="502" y="85"/>
                  </a:cubicBezTo>
                  <a:cubicBezTo>
                    <a:pt x="376" y="16"/>
                    <a:pt x="236" y="0"/>
                    <a:pt x="135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3" name="Google Shape;31883;p57"/>
            <p:cNvSpPr/>
            <p:nvPr/>
          </p:nvSpPr>
          <p:spPr>
            <a:xfrm>
              <a:off x="4634875" y="2886000"/>
              <a:ext cx="15050" cy="20075"/>
            </a:xfrm>
            <a:custGeom>
              <a:avLst/>
              <a:gdLst/>
              <a:ahLst/>
              <a:cxnLst/>
              <a:rect l="l" t="t" r="r" b="b"/>
              <a:pathLst>
                <a:path w="602" h="803" extrusionOk="0">
                  <a:moveTo>
                    <a:pt x="476" y="0"/>
                  </a:moveTo>
                  <a:cubicBezTo>
                    <a:pt x="476" y="0"/>
                    <a:pt x="201" y="76"/>
                    <a:pt x="100" y="301"/>
                  </a:cubicBezTo>
                  <a:cubicBezTo>
                    <a:pt x="0" y="477"/>
                    <a:pt x="0" y="652"/>
                    <a:pt x="75" y="752"/>
                  </a:cubicBezTo>
                  <a:cubicBezTo>
                    <a:pt x="176" y="677"/>
                    <a:pt x="251" y="527"/>
                    <a:pt x="251" y="527"/>
                  </a:cubicBezTo>
                  <a:lnTo>
                    <a:pt x="251" y="527"/>
                  </a:lnTo>
                  <a:cubicBezTo>
                    <a:pt x="251" y="527"/>
                    <a:pt x="176" y="702"/>
                    <a:pt x="201" y="802"/>
                  </a:cubicBezTo>
                  <a:cubicBezTo>
                    <a:pt x="326" y="802"/>
                    <a:pt x="451" y="677"/>
                    <a:pt x="526" y="502"/>
                  </a:cubicBezTo>
                  <a:cubicBezTo>
                    <a:pt x="602" y="251"/>
                    <a:pt x="476" y="0"/>
                    <a:pt x="4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4" name="Google Shape;31884;p57"/>
            <p:cNvSpPr/>
            <p:nvPr/>
          </p:nvSpPr>
          <p:spPr>
            <a:xfrm>
              <a:off x="4646775" y="2868950"/>
              <a:ext cx="17575" cy="17100"/>
            </a:xfrm>
            <a:custGeom>
              <a:avLst/>
              <a:gdLst/>
              <a:ahLst/>
              <a:cxnLst/>
              <a:rect l="l" t="t" r="r" b="b"/>
              <a:pathLst>
                <a:path w="703" h="684" extrusionOk="0">
                  <a:moveTo>
                    <a:pt x="528" y="1"/>
                  </a:moveTo>
                  <a:cubicBezTo>
                    <a:pt x="414" y="1"/>
                    <a:pt x="285" y="75"/>
                    <a:pt x="176" y="206"/>
                  </a:cubicBezTo>
                  <a:cubicBezTo>
                    <a:pt x="0" y="407"/>
                    <a:pt x="25" y="682"/>
                    <a:pt x="25" y="682"/>
                  </a:cubicBezTo>
                  <a:cubicBezTo>
                    <a:pt x="25" y="682"/>
                    <a:pt x="40" y="684"/>
                    <a:pt x="65" y="684"/>
                  </a:cubicBezTo>
                  <a:cubicBezTo>
                    <a:pt x="153" y="684"/>
                    <a:pt x="365" y="668"/>
                    <a:pt x="502" y="532"/>
                  </a:cubicBezTo>
                  <a:cubicBezTo>
                    <a:pt x="652" y="382"/>
                    <a:pt x="702" y="206"/>
                    <a:pt x="677" y="106"/>
                  </a:cubicBezTo>
                  <a:lnTo>
                    <a:pt x="677" y="106"/>
                  </a:lnTo>
                  <a:cubicBezTo>
                    <a:pt x="552" y="131"/>
                    <a:pt x="426" y="256"/>
                    <a:pt x="426" y="256"/>
                  </a:cubicBezTo>
                  <a:cubicBezTo>
                    <a:pt x="426" y="256"/>
                    <a:pt x="552" y="131"/>
                    <a:pt x="577" y="6"/>
                  </a:cubicBezTo>
                  <a:cubicBezTo>
                    <a:pt x="561" y="2"/>
                    <a:pt x="545" y="1"/>
                    <a:pt x="528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5" name="Google Shape;31885;p57"/>
            <p:cNvSpPr/>
            <p:nvPr/>
          </p:nvSpPr>
          <p:spPr>
            <a:xfrm>
              <a:off x="4646775" y="286907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1"/>
                  </a:moveTo>
                  <a:lnTo>
                    <a:pt x="0" y="5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6" name="Google Shape;31886;p57"/>
            <p:cNvSpPr/>
            <p:nvPr/>
          </p:nvSpPr>
          <p:spPr>
            <a:xfrm>
              <a:off x="4649275" y="2867550"/>
              <a:ext cx="1900" cy="2175"/>
            </a:xfrm>
            <a:custGeom>
              <a:avLst/>
              <a:gdLst/>
              <a:ahLst/>
              <a:cxnLst/>
              <a:rect l="l" t="t" r="r" b="b"/>
              <a:pathLst>
                <a:path w="76" h="87" extrusionOk="0">
                  <a:moveTo>
                    <a:pt x="27" y="0"/>
                  </a:moveTo>
                  <a:cubicBezTo>
                    <a:pt x="12" y="0"/>
                    <a:pt x="1" y="12"/>
                    <a:pt x="1" y="12"/>
                  </a:cubicBezTo>
                  <a:cubicBezTo>
                    <a:pt x="1" y="37"/>
                    <a:pt x="1" y="62"/>
                    <a:pt x="26" y="87"/>
                  </a:cubicBezTo>
                  <a:cubicBezTo>
                    <a:pt x="51" y="87"/>
                    <a:pt x="76" y="87"/>
                    <a:pt x="76" y="62"/>
                  </a:cubicBezTo>
                  <a:cubicBezTo>
                    <a:pt x="76" y="37"/>
                    <a:pt x="76" y="12"/>
                    <a:pt x="51" y="12"/>
                  </a:cubicBezTo>
                  <a:cubicBezTo>
                    <a:pt x="42" y="3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7" name="Google Shape;31887;p57"/>
            <p:cNvSpPr/>
            <p:nvPr/>
          </p:nvSpPr>
          <p:spPr>
            <a:xfrm>
              <a:off x="4644275" y="2868450"/>
              <a:ext cx="2525" cy="13175"/>
            </a:xfrm>
            <a:custGeom>
              <a:avLst/>
              <a:gdLst/>
              <a:ahLst/>
              <a:cxnLst/>
              <a:rect l="l" t="t" r="r" b="b"/>
              <a:pathLst>
                <a:path w="101" h="527" fill="none" extrusionOk="0">
                  <a:moveTo>
                    <a:pt x="0" y="1"/>
                  </a:moveTo>
                  <a:lnTo>
                    <a:pt x="100" y="5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8" name="Google Shape;31888;p57"/>
            <p:cNvSpPr/>
            <p:nvPr/>
          </p:nvSpPr>
          <p:spPr>
            <a:xfrm>
              <a:off x="4643000" y="2867200"/>
              <a:ext cx="2550" cy="1900"/>
            </a:xfrm>
            <a:custGeom>
              <a:avLst/>
              <a:gdLst/>
              <a:ahLst/>
              <a:cxnLst/>
              <a:rect l="l" t="t" r="r" b="b"/>
              <a:pathLst>
                <a:path w="102" h="76" extrusionOk="0">
                  <a:moveTo>
                    <a:pt x="51" y="0"/>
                  </a:moveTo>
                  <a:cubicBezTo>
                    <a:pt x="26" y="0"/>
                    <a:pt x="1" y="26"/>
                    <a:pt x="26" y="51"/>
                  </a:cubicBezTo>
                  <a:cubicBezTo>
                    <a:pt x="26" y="76"/>
                    <a:pt x="26" y="76"/>
                    <a:pt x="51" y="76"/>
                  </a:cubicBezTo>
                  <a:cubicBezTo>
                    <a:pt x="76" y="76"/>
                    <a:pt x="101" y="51"/>
                    <a:pt x="101" y="26"/>
                  </a:cubicBezTo>
                  <a:cubicBezTo>
                    <a:pt x="101" y="26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9" name="Google Shape;31889;p57"/>
            <p:cNvSpPr/>
            <p:nvPr/>
          </p:nvSpPr>
          <p:spPr>
            <a:xfrm>
              <a:off x="4646775" y="2871575"/>
              <a:ext cx="8175" cy="10050"/>
            </a:xfrm>
            <a:custGeom>
              <a:avLst/>
              <a:gdLst/>
              <a:ahLst/>
              <a:cxnLst/>
              <a:rect l="l" t="t" r="r" b="b"/>
              <a:pathLst>
                <a:path w="327" h="402" fill="none" extrusionOk="0">
                  <a:moveTo>
                    <a:pt x="326" y="1"/>
                  </a:moveTo>
                  <a:lnTo>
                    <a:pt x="0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0" name="Google Shape;31890;p57"/>
            <p:cNvSpPr/>
            <p:nvPr/>
          </p:nvSpPr>
          <p:spPr>
            <a:xfrm>
              <a:off x="4654300" y="2869850"/>
              <a:ext cx="2525" cy="2375"/>
            </a:xfrm>
            <a:custGeom>
              <a:avLst/>
              <a:gdLst/>
              <a:ahLst/>
              <a:cxnLst/>
              <a:rect l="l" t="t" r="r" b="b"/>
              <a:pathLst>
                <a:path w="101" h="95" extrusionOk="0">
                  <a:moveTo>
                    <a:pt x="35" y="1"/>
                  </a:moveTo>
                  <a:cubicBezTo>
                    <a:pt x="25" y="1"/>
                    <a:pt x="13" y="7"/>
                    <a:pt x="0" y="20"/>
                  </a:cubicBezTo>
                  <a:cubicBezTo>
                    <a:pt x="0" y="45"/>
                    <a:pt x="0" y="70"/>
                    <a:pt x="25" y="95"/>
                  </a:cubicBezTo>
                  <a:cubicBezTo>
                    <a:pt x="25" y="95"/>
                    <a:pt x="75" y="95"/>
                    <a:pt x="75" y="70"/>
                  </a:cubicBezTo>
                  <a:cubicBezTo>
                    <a:pt x="100" y="45"/>
                    <a:pt x="75" y="20"/>
                    <a:pt x="50" y="20"/>
                  </a:cubicBezTo>
                  <a:cubicBezTo>
                    <a:pt x="50" y="7"/>
                    <a:pt x="44" y="1"/>
                    <a:pt x="3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1" name="Google Shape;31891;p57"/>
            <p:cNvSpPr/>
            <p:nvPr/>
          </p:nvSpPr>
          <p:spPr>
            <a:xfrm>
              <a:off x="4647400" y="2884750"/>
              <a:ext cx="3775" cy="12550"/>
            </a:xfrm>
            <a:custGeom>
              <a:avLst/>
              <a:gdLst/>
              <a:ahLst/>
              <a:cxnLst/>
              <a:rect l="l" t="t" r="r" b="b"/>
              <a:pathLst>
                <a:path w="151" h="502" fill="none" extrusionOk="0">
                  <a:moveTo>
                    <a:pt x="151" y="5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2" name="Google Shape;31892;p57"/>
            <p:cNvSpPr/>
            <p:nvPr/>
          </p:nvSpPr>
          <p:spPr>
            <a:xfrm>
              <a:off x="4649900" y="2896400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68" y="0"/>
                  </a:moveTo>
                  <a:cubicBezTo>
                    <a:pt x="63" y="0"/>
                    <a:pt x="58" y="3"/>
                    <a:pt x="51" y="10"/>
                  </a:cubicBezTo>
                  <a:cubicBezTo>
                    <a:pt x="26" y="10"/>
                    <a:pt x="1" y="35"/>
                    <a:pt x="1" y="61"/>
                  </a:cubicBezTo>
                  <a:cubicBezTo>
                    <a:pt x="1" y="61"/>
                    <a:pt x="26" y="86"/>
                    <a:pt x="51" y="86"/>
                  </a:cubicBezTo>
                  <a:cubicBezTo>
                    <a:pt x="76" y="86"/>
                    <a:pt x="101" y="61"/>
                    <a:pt x="101" y="35"/>
                  </a:cubicBezTo>
                  <a:cubicBezTo>
                    <a:pt x="83" y="18"/>
                    <a:pt x="78" y="0"/>
                    <a:pt x="6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3" name="Google Shape;31893;p57"/>
            <p:cNvSpPr/>
            <p:nvPr/>
          </p:nvSpPr>
          <p:spPr>
            <a:xfrm>
              <a:off x="4647400" y="2884750"/>
              <a:ext cx="8175" cy="9425"/>
            </a:xfrm>
            <a:custGeom>
              <a:avLst/>
              <a:gdLst/>
              <a:ahLst/>
              <a:cxnLst/>
              <a:rect l="l" t="t" r="r" b="b"/>
              <a:pathLst>
                <a:path w="327" h="377" fill="none" extrusionOk="0">
                  <a:moveTo>
                    <a:pt x="326" y="37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4" name="Google Shape;31894;p57"/>
            <p:cNvSpPr/>
            <p:nvPr/>
          </p:nvSpPr>
          <p:spPr>
            <a:xfrm>
              <a:off x="4654925" y="2893525"/>
              <a:ext cx="2525" cy="2375"/>
            </a:xfrm>
            <a:custGeom>
              <a:avLst/>
              <a:gdLst/>
              <a:ahLst/>
              <a:cxnLst/>
              <a:rect l="l" t="t" r="r" b="b"/>
              <a:pathLst>
                <a:path w="101" h="95" extrusionOk="0">
                  <a:moveTo>
                    <a:pt x="25" y="0"/>
                  </a:moveTo>
                  <a:cubicBezTo>
                    <a:pt x="0" y="25"/>
                    <a:pt x="0" y="50"/>
                    <a:pt x="25" y="75"/>
                  </a:cubicBezTo>
                  <a:cubicBezTo>
                    <a:pt x="25" y="88"/>
                    <a:pt x="32" y="94"/>
                    <a:pt x="41" y="94"/>
                  </a:cubicBezTo>
                  <a:cubicBezTo>
                    <a:pt x="50" y="94"/>
                    <a:pt x="63" y="88"/>
                    <a:pt x="75" y="75"/>
                  </a:cubicBezTo>
                  <a:cubicBezTo>
                    <a:pt x="100" y="75"/>
                    <a:pt x="100" y="50"/>
                    <a:pt x="75" y="25"/>
                  </a:cubicBezTo>
                  <a:cubicBezTo>
                    <a:pt x="75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5" name="Google Shape;31895;p57"/>
            <p:cNvSpPr/>
            <p:nvPr/>
          </p:nvSpPr>
          <p:spPr>
            <a:xfrm>
              <a:off x="4645525" y="2884750"/>
              <a:ext cx="1275" cy="12550"/>
            </a:xfrm>
            <a:custGeom>
              <a:avLst/>
              <a:gdLst/>
              <a:ahLst/>
              <a:cxnLst/>
              <a:rect l="l" t="t" r="r" b="b"/>
              <a:pathLst>
                <a:path w="51" h="502" fill="none" extrusionOk="0">
                  <a:moveTo>
                    <a:pt x="0" y="501"/>
                  </a:moveTo>
                  <a:lnTo>
                    <a:pt x="5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6" name="Google Shape;31896;p57"/>
            <p:cNvSpPr/>
            <p:nvPr/>
          </p:nvSpPr>
          <p:spPr>
            <a:xfrm>
              <a:off x="4644275" y="2897275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50" y="0"/>
                  </a:moveTo>
                  <a:cubicBezTo>
                    <a:pt x="25" y="0"/>
                    <a:pt x="0" y="0"/>
                    <a:pt x="0" y="26"/>
                  </a:cubicBezTo>
                  <a:cubicBezTo>
                    <a:pt x="0" y="51"/>
                    <a:pt x="25" y="76"/>
                    <a:pt x="50" y="76"/>
                  </a:cubicBezTo>
                  <a:cubicBezTo>
                    <a:pt x="75" y="76"/>
                    <a:pt x="100" y="51"/>
                    <a:pt x="100" y="26"/>
                  </a:cubicBezTo>
                  <a:cubicBezTo>
                    <a:pt x="100" y="0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7" name="Google Shape;31897;p57"/>
            <p:cNvSpPr/>
            <p:nvPr/>
          </p:nvSpPr>
          <p:spPr>
            <a:xfrm>
              <a:off x="4647400" y="2882225"/>
              <a:ext cx="13175" cy="675"/>
            </a:xfrm>
            <a:custGeom>
              <a:avLst/>
              <a:gdLst/>
              <a:ahLst/>
              <a:cxnLst/>
              <a:rect l="l" t="t" r="r" b="b"/>
              <a:pathLst>
                <a:path w="527" h="27" fill="none" extrusionOk="0">
                  <a:moveTo>
                    <a:pt x="527" y="1"/>
                  </a:moveTo>
                  <a:lnTo>
                    <a:pt x="0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8" name="Google Shape;31898;p57"/>
            <p:cNvSpPr/>
            <p:nvPr/>
          </p:nvSpPr>
          <p:spPr>
            <a:xfrm>
              <a:off x="4659925" y="2880975"/>
              <a:ext cx="1900" cy="2550"/>
            </a:xfrm>
            <a:custGeom>
              <a:avLst/>
              <a:gdLst/>
              <a:ahLst/>
              <a:cxnLst/>
              <a:rect l="l" t="t" r="r" b="b"/>
              <a:pathLst>
                <a:path w="76" h="102" extrusionOk="0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76"/>
                    <a:pt x="1" y="101"/>
                    <a:pt x="26" y="101"/>
                  </a:cubicBezTo>
                  <a:cubicBezTo>
                    <a:pt x="51" y="101"/>
                    <a:pt x="76" y="76"/>
                    <a:pt x="76" y="51"/>
                  </a:cubicBezTo>
                  <a:cubicBezTo>
                    <a:pt x="76" y="26"/>
                    <a:pt x="76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9" name="Google Shape;31899;p57"/>
            <p:cNvSpPr/>
            <p:nvPr/>
          </p:nvSpPr>
          <p:spPr>
            <a:xfrm>
              <a:off x="4647400" y="2876600"/>
              <a:ext cx="11925" cy="6300"/>
            </a:xfrm>
            <a:custGeom>
              <a:avLst/>
              <a:gdLst/>
              <a:ahLst/>
              <a:cxnLst/>
              <a:rect l="l" t="t" r="r" b="b"/>
              <a:pathLst>
                <a:path w="477" h="252" fill="none" extrusionOk="0">
                  <a:moveTo>
                    <a:pt x="477" y="0"/>
                  </a:moveTo>
                  <a:lnTo>
                    <a:pt x="0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0" name="Google Shape;31900;p57"/>
            <p:cNvSpPr/>
            <p:nvPr/>
          </p:nvSpPr>
          <p:spPr>
            <a:xfrm>
              <a:off x="4658675" y="2875700"/>
              <a:ext cx="1900" cy="2175"/>
            </a:xfrm>
            <a:custGeom>
              <a:avLst/>
              <a:gdLst/>
              <a:ahLst/>
              <a:cxnLst/>
              <a:rect l="l" t="t" r="r" b="b"/>
              <a:pathLst>
                <a:path w="76" h="87" extrusionOk="0">
                  <a:moveTo>
                    <a:pt x="47" y="1"/>
                  </a:moveTo>
                  <a:cubicBezTo>
                    <a:pt x="40" y="1"/>
                    <a:pt x="33" y="4"/>
                    <a:pt x="26" y="11"/>
                  </a:cubicBezTo>
                  <a:cubicBezTo>
                    <a:pt x="1" y="11"/>
                    <a:pt x="1" y="36"/>
                    <a:pt x="1" y="61"/>
                  </a:cubicBezTo>
                  <a:cubicBezTo>
                    <a:pt x="1" y="87"/>
                    <a:pt x="26" y="87"/>
                    <a:pt x="51" y="87"/>
                  </a:cubicBezTo>
                  <a:cubicBezTo>
                    <a:pt x="76" y="61"/>
                    <a:pt x="76" y="36"/>
                    <a:pt x="76" y="36"/>
                  </a:cubicBezTo>
                  <a:cubicBezTo>
                    <a:pt x="76" y="19"/>
                    <a:pt x="63" y="1"/>
                    <a:pt x="4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1" name="Google Shape;31901;p57"/>
            <p:cNvSpPr/>
            <p:nvPr/>
          </p:nvSpPr>
          <p:spPr>
            <a:xfrm>
              <a:off x="4647400" y="2882875"/>
              <a:ext cx="11925" cy="5025"/>
            </a:xfrm>
            <a:custGeom>
              <a:avLst/>
              <a:gdLst/>
              <a:ahLst/>
              <a:cxnLst/>
              <a:rect l="l" t="t" r="r" b="b"/>
              <a:pathLst>
                <a:path w="477" h="201" fill="none" extrusionOk="0">
                  <a:moveTo>
                    <a:pt x="477" y="2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2" name="Google Shape;31902;p57"/>
            <p:cNvSpPr/>
            <p:nvPr/>
          </p:nvSpPr>
          <p:spPr>
            <a:xfrm>
              <a:off x="4658675" y="2886625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76" y="0"/>
                  </a:moveTo>
                  <a:cubicBezTo>
                    <a:pt x="51" y="0"/>
                    <a:pt x="26" y="25"/>
                    <a:pt x="1" y="51"/>
                  </a:cubicBezTo>
                  <a:cubicBezTo>
                    <a:pt x="1" y="51"/>
                    <a:pt x="26" y="76"/>
                    <a:pt x="51" y="101"/>
                  </a:cubicBezTo>
                  <a:cubicBezTo>
                    <a:pt x="76" y="101"/>
                    <a:pt x="101" y="76"/>
                    <a:pt x="101" y="51"/>
                  </a:cubicBezTo>
                  <a:cubicBezTo>
                    <a:pt x="101" y="51"/>
                    <a:pt x="76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3" name="Google Shape;31903;p57"/>
            <p:cNvSpPr/>
            <p:nvPr/>
          </p:nvSpPr>
          <p:spPr>
            <a:xfrm>
              <a:off x="4634875" y="2883500"/>
              <a:ext cx="10050" cy="8150"/>
            </a:xfrm>
            <a:custGeom>
              <a:avLst/>
              <a:gdLst/>
              <a:ahLst/>
              <a:cxnLst/>
              <a:rect l="l" t="t" r="r" b="b"/>
              <a:pathLst>
                <a:path w="402" h="326" fill="none" extrusionOk="0">
                  <a:moveTo>
                    <a:pt x="0" y="326"/>
                  </a:moveTo>
                  <a:lnTo>
                    <a:pt x="4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4" name="Google Shape;31904;p57"/>
            <p:cNvSpPr/>
            <p:nvPr/>
          </p:nvSpPr>
          <p:spPr>
            <a:xfrm>
              <a:off x="4633625" y="2891000"/>
              <a:ext cx="2525" cy="1925"/>
            </a:xfrm>
            <a:custGeom>
              <a:avLst/>
              <a:gdLst/>
              <a:ahLst/>
              <a:cxnLst/>
              <a:rect l="l" t="t" r="r" b="b"/>
              <a:pathLst>
                <a:path w="101" h="77" extrusionOk="0">
                  <a:moveTo>
                    <a:pt x="0" y="1"/>
                  </a:moveTo>
                  <a:cubicBezTo>
                    <a:pt x="0" y="26"/>
                    <a:pt x="0" y="51"/>
                    <a:pt x="0" y="76"/>
                  </a:cubicBezTo>
                  <a:lnTo>
                    <a:pt x="75" y="76"/>
                  </a:lnTo>
                  <a:cubicBezTo>
                    <a:pt x="100" y="51"/>
                    <a:pt x="100" y="26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5" name="Google Shape;31905;p57"/>
            <p:cNvSpPr/>
            <p:nvPr/>
          </p:nvSpPr>
          <p:spPr>
            <a:xfrm>
              <a:off x="4632350" y="2883500"/>
              <a:ext cx="12575" cy="3150"/>
            </a:xfrm>
            <a:custGeom>
              <a:avLst/>
              <a:gdLst/>
              <a:ahLst/>
              <a:cxnLst/>
              <a:rect l="l" t="t" r="r" b="b"/>
              <a:pathLst>
                <a:path w="503" h="126" fill="none" extrusionOk="0">
                  <a:moveTo>
                    <a:pt x="1" y="125"/>
                  </a:moveTo>
                  <a:lnTo>
                    <a:pt x="5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6" name="Google Shape;31906;p57"/>
            <p:cNvSpPr/>
            <p:nvPr/>
          </p:nvSpPr>
          <p:spPr>
            <a:xfrm>
              <a:off x="4631100" y="2885725"/>
              <a:ext cx="1900" cy="2175"/>
            </a:xfrm>
            <a:custGeom>
              <a:avLst/>
              <a:gdLst/>
              <a:ahLst/>
              <a:cxnLst/>
              <a:rect l="l" t="t" r="r" b="b"/>
              <a:pathLst>
                <a:path w="76" h="87" extrusionOk="0">
                  <a:moveTo>
                    <a:pt x="47" y="1"/>
                  </a:moveTo>
                  <a:cubicBezTo>
                    <a:pt x="41" y="1"/>
                    <a:pt x="33" y="4"/>
                    <a:pt x="26" y="11"/>
                  </a:cubicBezTo>
                  <a:cubicBezTo>
                    <a:pt x="1" y="11"/>
                    <a:pt x="1" y="36"/>
                    <a:pt x="1" y="61"/>
                  </a:cubicBezTo>
                  <a:cubicBezTo>
                    <a:pt x="1" y="87"/>
                    <a:pt x="26" y="87"/>
                    <a:pt x="51" y="87"/>
                  </a:cubicBezTo>
                  <a:cubicBezTo>
                    <a:pt x="76" y="61"/>
                    <a:pt x="76" y="36"/>
                    <a:pt x="76" y="36"/>
                  </a:cubicBezTo>
                  <a:cubicBezTo>
                    <a:pt x="76" y="19"/>
                    <a:pt x="63" y="1"/>
                    <a:pt x="4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7" name="Google Shape;31907;p57"/>
            <p:cNvSpPr/>
            <p:nvPr/>
          </p:nvSpPr>
          <p:spPr>
            <a:xfrm>
              <a:off x="4639250" y="2883500"/>
              <a:ext cx="5675" cy="11925"/>
            </a:xfrm>
            <a:custGeom>
              <a:avLst/>
              <a:gdLst/>
              <a:ahLst/>
              <a:cxnLst/>
              <a:rect l="l" t="t" r="r" b="b"/>
              <a:pathLst>
                <a:path w="227" h="477" fill="none" extrusionOk="0">
                  <a:moveTo>
                    <a:pt x="1" y="476"/>
                  </a:moveTo>
                  <a:lnTo>
                    <a:pt x="2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8" name="Google Shape;31908;p57"/>
            <p:cNvSpPr/>
            <p:nvPr/>
          </p:nvSpPr>
          <p:spPr>
            <a:xfrm>
              <a:off x="4637375" y="289450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68" y="0"/>
                  </a:moveTo>
                  <a:cubicBezTo>
                    <a:pt x="59" y="0"/>
                    <a:pt x="42" y="11"/>
                    <a:pt x="25" y="11"/>
                  </a:cubicBezTo>
                  <a:cubicBezTo>
                    <a:pt x="0" y="36"/>
                    <a:pt x="25" y="61"/>
                    <a:pt x="25" y="86"/>
                  </a:cubicBezTo>
                  <a:cubicBezTo>
                    <a:pt x="51" y="86"/>
                    <a:pt x="76" y="86"/>
                    <a:pt x="101" y="61"/>
                  </a:cubicBezTo>
                  <a:cubicBezTo>
                    <a:pt x="101" y="61"/>
                    <a:pt x="101" y="11"/>
                    <a:pt x="76" y="11"/>
                  </a:cubicBezTo>
                  <a:cubicBezTo>
                    <a:pt x="76" y="3"/>
                    <a:pt x="73" y="0"/>
                    <a:pt x="6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9" name="Google Shape;31909;p57"/>
            <p:cNvSpPr/>
            <p:nvPr/>
          </p:nvSpPr>
          <p:spPr>
            <a:xfrm>
              <a:off x="4633625" y="2875350"/>
              <a:ext cx="11300" cy="6900"/>
            </a:xfrm>
            <a:custGeom>
              <a:avLst/>
              <a:gdLst/>
              <a:ahLst/>
              <a:cxnLst/>
              <a:rect l="l" t="t" r="r" b="b"/>
              <a:pathLst>
                <a:path w="452" h="276" fill="none" extrusionOk="0">
                  <a:moveTo>
                    <a:pt x="0" y="0"/>
                  </a:moveTo>
                  <a:lnTo>
                    <a:pt x="451" y="2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0" name="Google Shape;31910;p57"/>
            <p:cNvSpPr/>
            <p:nvPr/>
          </p:nvSpPr>
          <p:spPr>
            <a:xfrm>
              <a:off x="4631725" y="2874100"/>
              <a:ext cx="2550" cy="2175"/>
            </a:xfrm>
            <a:custGeom>
              <a:avLst/>
              <a:gdLst/>
              <a:ahLst/>
              <a:cxnLst/>
              <a:rect l="l" t="t" r="r" b="b"/>
              <a:pathLst>
                <a:path w="102" h="87" extrusionOk="0">
                  <a:moveTo>
                    <a:pt x="76" y="0"/>
                  </a:moveTo>
                  <a:cubicBezTo>
                    <a:pt x="51" y="0"/>
                    <a:pt x="26" y="0"/>
                    <a:pt x="26" y="25"/>
                  </a:cubicBezTo>
                  <a:cubicBezTo>
                    <a:pt x="1" y="50"/>
                    <a:pt x="26" y="75"/>
                    <a:pt x="51" y="75"/>
                  </a:cubicBezTo>
                  <a:cubicBezTo>
                    <a:pt x="51" y="84"/>
                    <a:pt x="54" y="86"/>
                    <a:pt x="58" y="86"/>
                  </a:cubicBezTo>
                  <a:cubicBezTo>
                    <a:pt x="68" y="86"/>
                    <a:pt x="84" y="75"/>
                    <a:pt x="101" y="75"/>
                  </a:cubicBezTo>
                  <a:cubicBezTo>
                    <a:pt x="101" y="50"/>
                    <a:pt x="101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1" name="Google Shape;31911;p57"/>
            <p:cNvSpPr/>
            <p:nvPr/>
          </p:nvSpPr>
          <p:spPr>
            <a:xfrm>
              <a:off x="4637375" y="2871575"/>
              <a:ext cx="6925" cy="10675"/>
            </a:xfrm>
            <a:custGeom>
              <a:avLst/>
              <a:gdLst/>
              <a:ahLst/>
              <a:cxnLst/>
              <a:rect l="l" t="t" r="r" b="b"/>
              <a:pathLst>
                <a:path w="277" h="427" fill="none" extrusionOk="0">
                  <a:moveTo>
                    <a:pt x="0" y="1"/>
                  </a:moveTo>
                  <a:lnTo>
                    <a:pt x="276" y="4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2" name="Google Shape;31912;p57"/>
            <p:cNvSpPr/>
            <p:nvPr/>
          </p:nvSpPr>
          <p:spPr>
            <a:xfrm>
              <a:off x="4636125" y="2869850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38" y="1"/>
                  </a:moveTo>
                  <a:cubicBezTo>
                    <a:pt x="25" y="1"/>
                    <a:pt x="13" y="7"/>
                    <a:pt x="0" y="20"/>
                  </a:cubicBezTo>
                  <a:cubicBezTo>
                    <a:pt x="0" y="20"/>
                    <a:pt x="0" y="45"/>
                    <a:pt x="0" y="70"/>
                  </a:cubicBezTo>
                  <a:cubicBezTo>
                    <a:pt x="13" y="82"/>
                    <a:pt x="25" y="89"/>
                    <a:pt x="38" y="89"/>
                  </a:cubicBezTo>
                  <a:cubicBezTo>
                    <a:pt x="50" y="89"/>
                    <a:pt x="63" y="82"/>
                    <a:pt x="75" y="70"/>
                  </a:cubicBezTo>
                  <a:cubicBezTo>
                    <a:pt x="75" y="70"/>
                    <a:pt x="75" y="45"/>
                    <a:pt x="75" y="20"/>
                  </a:cubicBezTo>
                  <a:cubicBezTo>
                    <a:pt x="63" y="7"/>
                    <a:pt x="50" y="1"/>
                    <a:pt x="3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3" name="Google Shape;31913;p57"/>
            <p:cNvSpPr/>
            <p:nvPr/>
          </p:nvSpPr>
          <p:spPr>
            <a:xfrm>
              <a:off x="4631725" y="2880350"/>
              <a:ext cx="12575" cy="1900"/>
            </a:xfrm>
            <a:custGeom>
              <a:avLst/>
              <a:gdLst/>
              <a:ahLst/>
              <a:cxnLst/>
              <a:rect l="l" t="t" r="r" b="b"/>
              <a:pathLst>
                <a:path w="503" h="76" fill="none" extrusionOk="0">
                  <a:moveTo>
                    <a:pt x="1" y="1"/>
                  </a:moveTo>
                  <a:lnTo>
                    <a:pt x="502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4" name="Google Shape;31914;p57"/>
            <p:cNvSpPr/>
            <p:nvPr/>
          </p:nvSpPr>
          <p:spPr>
            <a:xfrm>
              <a:off x="4629850" y="2879475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54" y="0"/>
                  </a:moveTo>
                  <a:cubicBezTo>
                    <a:pt x="36" y="0"/>
                    <a:pt x="18" y="18"/>
                    <a:pt x="1" y="36"/>
                  </a:cubicBezTo>
                  <a:cubicBezTo>
                    <a:pt x="1" y="61"/>
                    <a:pt x="26" y="86"/>
                    <a:pt x="51" y="86"/>
                  </a:cubicBezTo>
                  <a:cubicBezTo>
                    <a:pt x="76" y="86"/>
                    <a:pt x="101" y="86"/>
                    <a:pt x="101" y="61"/>
                  </a:cubicBezTo>
                  <a:cubicBezTo>
                    <a:pt x="101" y="36"/>
                    <a:pt x="76" y="11"/>
                    <a:pt x="76" y="11"/>
                  </a:cubicBezTo>
                  <a:cubicBezTo>
                    <a:pt x="69" y="3"/>
                    <a:pt x="61" y="0"/>
                    <a:pt x="5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5" name="Google Shape;31915;p57"/>
            <p:cNvSpPr/>
            <p:nvPr/>
          </p:nvSpPr>
          <p:spPr>
            <a:xfrm>
              <a:off x="4639875" y="2876200"/>
              <a:ext cx="13825" cy="12100"/>
            </a:xfrm>
            <a:custGeom>
              <a:avLst/>
              <a:gdLst/>
              <a:ahLst/>
              <a:cxnLst/>
              <a:rect l="l" t="t" r="r" b="b"/>
              <a:pathLst>
                <a:path w="553" h="484" extrusionOk="0">
                  <a:moveTo>
                    <a:pt x="272" y="1"/>
                  </a:moveTo>
                  <a:cubicBezTo>
                    <a:pt x="176" y="1"/>
                    <a:pt x="90" y="68"/>
                    <a:pt x="51" y="167"/>
                  </a:cubicBezTo>
                  <a:cubicBezTo>
                    <a:pt x="1" y="292"/>
                    <a:pt x="76" y="442"/>
                    <a:pt x="201" y="468"/>
                  </a:cubicBezTo>
                  <a:cubicBezTo>
                    <a:pt x="228" y="478"/>
                    <a:pt x="256" y="483"/>
                    <a:pt x="283" y="483"/>
                  </a:cubicBezTo>
                  <a:cubicBezTo>
                    <a:pt x="385" y="483"/>
                    <a:pt x="482" y="416"/>
                    <a:pt x="502" y="317"/>
                  </a:cubicBezTo>
                  <a:cubicBezTo>
                    <a:pt x="552" y="192"/>
                    <a:pt x="477" y="67"/>
                    <a:pt x="352" y="16"/>
                  </a:cubicBezTo>
                  <a:cubicBezTo>
                    <a:pt x="325" y="6"/>
                    <a:pt x="298" y="1"/>
                    <a:pt x="27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6" name="Google Shape;31916;p57"/>
            <p:cNvSpPr/>
            <p:nvPr/>
          </p:nvSpPr>
          <p:spPr>
            <a:xfrm>
              <a:off x="4592250" y="3355925"/>
              <a:ext cx="30100" cy="45775"/>
            </a:xfrm>
            <a:custGeom>
              <a:avLst/>
              <a:gdLst/>
              <a:ahLst/>
              <a:cxnLst/>
              <a:rect l="l" t="t" r="r" b="b"/>
              <a:pathLst>
                <a:path w="1204" h="1831" extrusionOk="0">
                  <a:moveTo>
                    <a:pt x="653" y="0"/>
                  </a:moveTo>
                  <a:cubicBezTo>
                    <a:pt x="427" y="51"/>
                    <a:pt x="176" y="376"/>
                    <a:pt x="101" y="777"/>
                  </a:cubicBezTo>
                  <a:cubicBezTo>
                    <a:pt x="1" y="1329"/>
                    <a:pt x="352" y="1830"/>
                    <a:pt x="352" y="1830"/>
                  </a:cubicBezTo>
                  <a:cubicBezTo>
                    <a:pt x="352" y="1830"/>
                    <a:pt x="928" y="1579"/>
                    <a:pt x="1079" y="1028"/>
                  </a:cubicBezTo>
                  <a:cubicBezTo>
                    <a:pt x="1204" y="627"/>
                    <a:pt x="1129" y="251"/>
                    <a:pt x="978" y="76"/>
                  </a:cubicBezTo>
                  <a:cubicBezTo>
                    <a:pt x="778" y="251"/>
                    <a:pt x="653" y="627"/>
                    <a:pt x="653" y="627"/>
                  </a:cubicBezTo>
                  <a:cubicBezTo>
                    <a:pt x="653" y="627"/>
                    <a:pt x="753" y="226"/>
                    <a:pt x="6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7" name="Google Shape;31917;p57"/>
            <p:cNvSpPr/>
            <p:nvPr/>
          </p:nvSpPr>
          <p:spPr>
            <a:xfrm>
              <a:off x="4560300" y="3369800"/>
              <a:ext cx="39500" cy="34575"/>
            </a:xfrm>
            <a:custGeom>
              <a:avLst/>
              <a:gdLst/>
              <a:ahLst/>
              <a:cxnLst/>
              <a:rect l="l" t="t" r="r" b="b"/>
              <a:pathLst>
                <a:path w="1580" h="1383" extrusionOk="0">
                  <a:moveTo>
                    <a:pt x="397" y="0"/>
                  </a:moveTo>
                  <a:cubicBezTo>
                    <a:pt x="344" y="0"/>
                    <a:pt x="295" y="7"/>
                    <a:pt x="251" y="22"/>
                  </a:cubicBezTo>
                  <a:cubicBezTo>
                    <a:pt x="327" y="298"/>
                    <a:pt x="602" y="573"/>
                    <a:pt x="602" y="573"/>
                  </a:cubicBezTo>
                  <a:cubicBezTo>
                    <a:pt x="602" y="573"/>
                    <a:pt x="301" y="298"/>
                    <a:pt x="51" y="273"/>
                  </a:cubicBezTo>
                  <a:lnTo>
                    <a:pt x="51" y="273"/>
                  </a:lnTo>
                  <a:cubicBezTo>
                    <a:pt x="1" y="498"/>
                    <a:pt x="176" y="874"/>
                    <a:pt x="502" y="1125"/>
                  </a:cubicBezTo>
                  <a:cubicBezTo>
                    <a:pt x="811" y="1348"/>
                    <a:pt x="1190" y="1383"/>
                    <a:pt x="1398" y="1383"/>
                  </a:cubicBezTo>
                  <a:cubicBezTo>
                    <a:pt x="1495" y="1383"/>
                    <a:pt x="1555" y="1375"/>
                    <a:pt x="1555" y="1375"/>
                  </a:cubicBezTo>
                  <a:cubicBezTo>
                    <a:pt x="1555" y="1375"/>
                    <a:pt x="1580" y="749"/>
                    <a:pt x="1179" y="348"/>
                  </a:cubicBezTo>
                  <a:cubicBezTo>
                    <a:pt x="915" y="125"/>
                    <a:pt x="619" y="0"/>
                    <a:pt x="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8" name="Google Shape;31918;p57"/>
            <p:cNvSpPr/>
            <p:nvPr/>
          </p:nvSpPr>
          <p:spPr>
            <a:xfrm>
              <a:off x="4593525" y="3402300"/>
              <a:ext cx="33225" cy="44500"/>
            </a:xfrm>
            <a:custGeom>
              <a:avLst/>
              <a:gdLst/>
              <a:ahLst/>
              <a:cxnLst/>
              <a:rect l="l" t="t" r="r" b="b"/>
              <a:pathLst>
                <a:path w="1329" h="1780" extrusionOk="0">
                  <a:moveTo>
                    <a:pt x="301" y="0"/>
                  </a:moveTo>
                  <a:cubicBezTo>
                    <a:pt x="301" y="0"/>
                    <a:pt x="0" y="551"/>
                    <a:pt x="201" y="1078"/>
                  </a:cubicBezTo>
                  <a:cubicBezTo>
                    <a:pt x="351" y="1479"/>
                    <a:pt x="627" y="1755"/>
                    <a:pt x="852" y="1780"/>
                  </a:cubicBezTo>
                  <a:cubicBezTo>
                    <a:pt x="902" y="1529"/>
                    <a:pt x="777" y="1153"/>
                    <a:pt x="777" y="1153"/>
                  </a:cubicBezTo>
                  <a:lnTo>
                    <a:pt x="777" y="1153"/>
                  </a:lnTo>
                  <a:cubicBezTo>
                    <a:pt x="777" y="1153"/>
                    <a:pt x="952" y="1529"/>
                    <a:pt x="1153" y="1654"/>
                  </a:cubicBezTo>
                  <a:cubicBezTo>
                    <a:pt x="1303" y="1479"/>
                    <a:pt x="1328" y="1078"/>
                    <a:pt x="1128" y="702"/>
                  </a:cubicBezTo>
                  <a:cubicBezTo>
                    <a:pt x="877" y="201"/>
                    <a:pt x="301" y="0"/>
                    <a:pt x="3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9" name="Google Shape;31919;p57"/>
            <p:cNvSpPr/>
            <p:nvPr/>
          </p:nvSpPr>
          <p:spPr>
            <a:xfrm>
              <a:off x="4559675" y="3402175"/>
              <a:ext cx="41375" cy="32025"/>
            </a:xfrm>
            <a:custGeom>
              <a:avLst/>
              <a:gdLst/>
              <a:ahLst/>
              <a:cxnLst/>
              <a:rect l="l" t="t" r="r" b="b"/>
              <a:pathLst>
                <a:path w="1655" h="1281" extrusionOk="0">
                  <a:moveTo>
                    <a:pt x="1217" y="0"/>
                  </a:moveTo>
                  <a:cubicBezTo>
                    <a:pt x="1020" y="0"/>
                    <a:pt x="787" y="34"/>
                    <a:pt x="577" y="155"/>
                  </a:cubicBezTo>
                  <a:cubicBezTo>
                    <a:pt x="226" y="381"/>
                    <a:pt x="1" y="707"/>
                    <a:pt x="1" y="957"/>
                  </a:cubicBezTo>
                  <a:cubicBezTo>
                    <a:pt x="301" y="957"/>
                    <a:pt x="627" y="757"/>
                    <a:pt x="627" y="757"/>
                  </a:cubicBezTo>
                  <a:lnTo>
                    <a:pt x="627" y="757"/>
                  </a:lnTo>
                  <a:cubicBezTo>
                    <a:pt x="627" y="757"/>
                    <a:pt x="276" y="983"/>
                    <a:pt x="201" y="1233"/>
                  </a:cubicBezTo>
                  <a:cubicBezTo>
                    <a:pt x="263" y="1264"/>
                    <a:pt x="344" y="1281"/>
                    <a:pt x="437" y="1281"/>
                  </a:cubicBezTo>
                  <a:cubicBezTo>
                    <a:pt x="643" y="1281"/>
                    <a:pt x="903" y="1198"/>
                    <a:pt x="1128" y="1008"/>
                  </a:cubicBezTo>
                  <a:cubicBezTo>
                    <a:pt x="1580" y="682"/>
                    <a:pt x="1655" y="55"/>
                    <a:pt x="1655" y="55"/>
                  </a:cubicBezTo>
                  <a:cubicBezTo>
                    <a:pt x="1655" y="55"/>
                    <a:pt x="1466" y="0"/>
                    <a:pt x="1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0" name="Google Shape;31920;p57"/>
            <p:cNvSpPr/>
            <p:nvPr/>
          </p:nvSpPr>
          <p:spPr>
            <a:xfrm>
              <a:off x="4602275" y="3385075"/>
              <a:ext cx="46400" cy="26650"/>
            </a:xfrm>
            <a:custGeom>
              <a:avLst/>
              <a:gdLst/>
              <a:ahLst/>
              <a:cxnLst/>
              <a:rect l="l" t="t" r="r" b="b"/>
              <a:pathLst>
                <a:path w="1856" h="1066" extrusionOk="0">
                  <a:moveTo>
                    <a:pt x="1223" y="0"/>
                  </a:moveTo>
                  <a:cubicBezTo>
                    <a:pt x="1099" y="0"/>
                    <a:pt x="965" y="20"/>
                    <a:pt x="828" y="63"/>
                  </a:cubicBezTo>
                  <a:cubicBezTo>
                    <a:pt x="277" y="238"/>
                    <a:pt x="1" y="789"/>
                    <a:pt x="1" y="789"/>
                  </a:cubicBezTo>
                  <a:cubicBezTo>
                    <a:pt x="1" y="789"/>
                    <a:pt x="369" y="1066"/>
                    <a:pt x="822" y="1066"/>
                  </a:cubicBezTo>
                  <a:cubicBezTo>
                    <a:pt x="897" y="1066"/>
                    <a:pt x="975" y="1058"/>
                    <a:pt x="1054" y="1040"/>
                  </a:cubicBezTo>
                  <a:cubicBezTo>
                    <a:pt x="1455" y="965"/>
                    <a:pt x="1780" y="739"/>
                    <a:pt x="1856" y="514"/>
                  </a:cubicBezTo>
                  <a:cubicBezTo>
                    <a:pt x="1730" y="464"/>
                    <a:pt x="1567" y="451"/>
                    <a:pt x="1436" y="451"/>
                  </a:cubicBezTo>
                  <a:cubicBezTo>
                    <a:pt x="1304" y="451"/>
                    <a:pt x="1204" y="464"/>
                    <a:pt x="1204" y="464"/>
                  </a:cubicBezTo>
                  <a:cubicBezTo>
                    <a:pt x="1204" y="464"/>
                    <a:pt x="1605" y="363"/>
                    <a:pt x="1780" y="188"/>
                  </a:cubicBezTo>
                  <a:cubicBezTo>
                    <a:pt x="1665" y="72"/>
                    <a:pt x="1462" y="0"/>
                    <a:pt x="12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1" name="Google Shape;31921;p57"/>
            <p:cNvSpPr/>
            <p:nvPr/>
          </p:nvSpPr>
          <p:spPr>
            <a:xfrm>
              <a:off x="4591000" y="3381625"/>
              <a:ext cx="14450" cy="21325"/>
            </a:xfrm>
            <a:custGeom>
              <a:avLst/>
              <a:gdLst/>
              <a:ahLst/>
              <a:cxnLst/>
              <a:rect l="l" t="t" r="r" b="b"/>
              <a:pathLst>
                <a:path w="578" h="853" extrusionOk="0">
                  <a:moveTo>
                    <a:pt x="226" y="0"/>
                  </a:moveTo>
                  <a:cubicBezTo>
                    <a:pt x="201" y="125"/>
                    <a:pt x="226" y="301"/>
                    <a:pt x="226" y="301"/>
                  </a:cubicBezTo>
                  <a:cubicBezTo>
                    <a:pt x="226" y="301"/>
                    <a:pt x="176" y="125"/>
                    <a:pt x="76" y="50"/>
                  </a:cubicBezTo>
                  <a:cubicBezTo>
                    <a:pt x="26" y="150"/>
                    <a:pt x="1" y="326"/>
                    <a:pt x="76" y="501"/>
                  </a:cubicBezTo>
                  <a:cubicBezTo>
                    <a:pt x="151" y="727"/>
                    <a:pt x="427" y="852"/>
                    <a:pt x="427" y="852"/>
                  </a:cubicBezTo>
                  <a:cubicBezTo>
                    <a:pt x="427" y="852"/>
                    <a:pt x="577" y="602"/>
                    <a:pt x="502" y="351"/>
                  </a:cubicBezTo>
                  <a:cubicBezTo>
                    <a:pt x="452" y="175"/>
                    <a:pt x="327" y="50"/>
                    <a:pt x="2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2" name="Google Shape;31922;p57"/>
            <p:cNvSpPr/>
            <p:nvPr/>
          </p:nvSpPr>
          <p:spPr>
            <a:xfrm>
              <a:off x="4579725" y="3396500"/>
              <a:ext cx="21950" cy="12075"/>
            </a:xfrm>
            <a:custGeom>
              <a:avLst/>
              <a:gdLst/>
              <a:ahLst/>
              <a:cxnLst/>
              <a:rect l="l" t="t" r="r" b="b"/>
              <a:pathLst>
                <a:path w="878" h="483" extrusionOk="0">
                  <a:moveTo>
                    <a:pt x="373" y="0"/>
                  </a:moveTo>
                  <a:cubicBezTo>
                    <a:pt x="217" y="0"/>
                    <a:pt x="88" y="45"/>
                    <a:pt x="26" y="107"/>
                  </a:cubicBezTo>
                  <a:cubicBezTo>
                    <a:pt x="126" y="182"/>
                    <a:pt x="301" y="232"/>
                    <a:pt x="301" y="232"/>
                  </a:cubicBezTo>
                  <a:cubicBezTo>
                    <a:pt x="301" y="232"/>
                    <a:pt x="258" y="226"/>
                    <a:pt x="198" y="226"/>
                  </a:cubicBezTo>
                  <a:cubicBezTo>
                    <a:pt x="138" y="226"/>
                    <a:pt x="63" y="232"/>
                    <a:pt x="1" y="257"/>
                  </a:cubicBezTo>
                  <a:cubicBezTo>
                    <a:pt x="51" y="357"/>
                    <a:pt x="201" y="458"/>
                    <a:pt x="402" y="483"/>
                  </a:cubicBezTo>
                  <a:cubicBezTo>
                    <a:pt x="652" y="483"/>
                    <a:pt x="878" y="307"/>
                    <a:pt x="878" y="307"/>
                  </a:cubicBezTo>
                  <a:cubicBezTo>
                    <a:pt x="878" y="307"/>
                    <a:pt x="727" y="57"/>
                    <a:pt x="477" y="7"/>
                  </a:cubicBezTo>
                  <a:cubicBezTo>
                    <a:pt x="441" y="2"/>
                    <a:pt x="407" y="0"/>
                    <a:pt x="37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3" name="Google Shape;31923;p57"/>
            <p:cNvSpPr/>
            <p:nvPr/>
          </p:nvSpPr>
          <p:spPr>
            <a:xfrm>
              <a:off x="4602275" y="3402975"/>
              <a:ext cx="18200" cy="14850"/>
            </a:xfrm>
            <a:custGeom>
              <a:avLst/>
              <a:gdLst/>
              <a:ahLst/>
              <a:cxnLst/>
              <a:rect l="l" t="t" r="r" b="b"/>
              <a:pathLst>
                <a:path w="728" h="594" extrusionOk="0">
                  <a:moveTo>
                    <a:pt x="194" y="1"/>
                  </a:moveTo>
                  <a:cubicBezTo>
                    <a:pt x="83" y="1"/>
                    <a:pt x="1" y="23"/>
                    <a:pt x="1" y="23"/>
                  </a:cubicBezTo>
                  <a:cubicBezTo>
                    <a:pt x="1" y="23"/>
                    <a:pt x="26" y="299"/>
                    <a:pt x="226" y="449"/>
                  </a:cubicBezTo>
                  <a:cubicBezTo>
                    <a:pt x="338" y="542"/>
                    <a:pt x="463" y="594"/>
                    <a:pt x="562" y="594"/>
                  </a:cubicBezTo>
                  <a:cubicBezTo>
                    <a:pt x="596" y="594"/>
                    <a:pt x="627" y="588"/>
                    <a:pt x="653" y="575"/>
                  </a:cubicBezTo>
                  <a:cubicBezTo>
                    <a:pt x="602" y="449"/>
                    <a:pt x="452" y="349"/>
                    <a:pt x="452" y="349"/>
                  </a:cubicBezTo>
                  <a:lnTo>
                    <a:pt x="452" y="349"/>
                  </a:lnTo>
                  <a:cubicBezTo>
                    <a:pt x="452" y="349"/>
                    <a:pt x="628" y="449"/>
                    <a:pt x="728" y="449"/>
                  </a:cubicBezTo>
                  <a:cubicBezTo>
                    <a:pt x="728" y="349"/>
                    <a:pt x="653" y="199"/>
                    <a:pt x="502" y="73"/>
                  </a:cubicBezTo>
                  <a:cubicBezTo>
                    <a:pt x="400" y="16"/>
                    <a:pt x="287" y="1"/>
                    <a:pt x="194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4" name="Google Shape;31924;p57"/>
            <p:cNvSpPr/>
            <p:nvPr/>
          </p:nvSpPr>
          <p:spPr>
            <a:xfrm>
              <a:off x="4590375" y="3403550"/>
              <a:ext cx="15075" cy="20075"/>
            </a:xfrm>
            <a:custGeom>
              <a:avLst/>
              <a:gdLst/>
              <a:ahLst/>
              <a:cxnLst/>
              <a:rect l="l" t="t" r="r" b="b"/>
              <a:pathLst>
                <a:path w="603" h="803" extrusionOk="0">
                  <a:moveTo>
                    <a:pt x="477" y="0"/>
                  </a:moveTo>
                  <a:cubicBezTo>
                    <a:pt x="477" y="0"/>
                    <a:pt x="201" y="75"/>
                    <a:pt x="76" y="301"/>
                  </a:cubicBezTo>
                  <a:cubicBezTo>
                    <a:pt x="1" y="476"/>
                    <a:pt x="1" y="652"/>
                    <a:pt x="51" y="752"/>
                  </a:cubicBezTo>
                  <a:cubicBezTo>
                    <a:pt x="151" y="677"/>
                    <a:pt x="251" y="527"/>
                    <a:pt x="251" y="527"/>
                  </a:cubicBezTo>
                  <a:lnTo>
                    <a:pt x="251" y="527"/>
                  </a:lnTo>
                  <a:cubicBezTo>
                    <a:pt x="251" y="527"/>
                    <a:pt x="176" y="702"/>
                    <a:pt x="201" y="802"/>
                  </a:cubicBezTo>
                  <a:cubicBezTo>
                    <a:pt x="301" y="802"/>
                    <a:pt x="452" y="677"/>
                    <a:pt x="502" y="501"/>
                  </a:cubicBezTo>
                  <a:cubicBezTo>
                    <a:pt x="602" y="251"/>
                    <a:pt x="477" y="0"/>
                    <a:pt x="47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5" name="Google Shape;31925;p57"/>
            <p:cNvSpPr/>
            <p:nvPr/>
          </p:nvSpPr>
          <p:spPr>
            <a:xfrm>
              <a:off x="4602275" y="3386500"/>
              <a:ext cx="16950" cy="17100"/>
            </a:xfrm>
            <a:custGeom>
              <a:avLst/>
              <a:gdLst/>
              <a:ahLst/>
              <a:cxnLst/>
              <a:rect l="l" t="t" r="r" b="b"/>
              <a:pathLst>
                <a:path w="678" h="684" extrusionOk="0">
                  <a:moveTo>
                    <a:pt x="511" y="1"/>
                  </a:moveTo>
                  <a:cubicBezTo>
                    <a:pt x="408" y="1"/>
                    <a:pt x="261" y="75"/>
                    <a:pt x="151" y="206"/>
                  </a:cubicBezTo>
                  <a:cubicBezTo>
                    <a:pt x="1" y="407"/>
                    <a:pt x="26" y="682"/>
                    <a:pt x="26" y="682"/>
                  </a:cubicBezTo>
                  <a:cubicBezTo>
                    <a:pt x="26" y="682"/>
                    <a:pt x="40" y="683"/>
                    <a:pt x="63" y="683"/>
                  </a:cubicBezTo>
                  <a:cubicBezTo>
                    <a:pt x="145" y="683"/>
                    <a:pt x="346" y="668"/>
                    <a:pt x="502" y="532"/>
                  </a:cubicBezTo>
                  <a:cubicBezTo>
                    <a:pt x="627" y="381"/>
                    <a:pt x="678" y="231"/>
                    <a:pt x="653" y="106"/>
                  </a:cubicBezTo>
                  <a:lnTo>
                    <a:pt x="653" y="106"/>
                  </a:lnTo>
                  <a:cubicBezTo>
                    <a:pt x="552" y="156"/>
                    <a:pt x="402" y="256"/>
                    <a:pt x="402" y="256"/>
                  </a:cubicBezTo>
                  <a:cubicBezTo>
                    <a:pt x="402" y="256"/>
                    <a:pt x="527" y="131"/>
                    <a:pt x="552" y="6"/>
                  </a:cubicBezTo>
                  <a:cubicBezTo>
                    <a:pt x="540" y="2"/>
                    <a:pt x="526" y="1"/>
                    <a:pt x="51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6" name="Google Shape;31926;p57"/>
            <p:cNvSpPr/>
            <p:nvPr/>
          </p:nvSpPr>
          <p:spPr>
            <a:xfrm>
              <a:off x="4601650" y="3386625"/>
              <a:ext cx="3800" cy="12550"/>
            </a:xfrm>
            <a:custGeom>
              <a:avLst/>
              <a:gdLst/>
              <a:ahLst/>
              <a:cxnLst/>
              <a:rect l="l" t="t" r="r" b="b"/>
              <a:pathLst>
                <a:path w="152" h="502" fill="none" extrusionOk="0">
                  <a:moveTo>
                    <a:pt x="151" y="1"/>
                  </a:moveTo>
                  <a:lnTo>
                    <a:pt x="1" y="5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7" name="Google Shape;31927;p57"/>
            <p:cNvSpPr/>
            <p:nvPr/>
          </p:nvSpPr>
          <p:spPr>
            <a:xfrm>
              <a:off x="4604175" y="3385125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53" y="0"/>
                  </a:moveTo>
                  <a:cubicBezTo>
                    <a:pt x="36" y="0"/>
                    <a:pt x="18" y="18"/>
                    <a:pt x="0" y="35"/>
                  </a:cubicBezTo>
                  <a:cubicBezTo>
                    <a:pt x="0" y="61"/>
                    <a:pt x="0" y="86"/>
                    <a:pt x="25" y="86"/>
                  </a:cubicBezTo>
                  <a:cubicBezTo>
                    <a:pt x="50" y="86"/>
                    <a:pt x="75" y="86"/>
                    <a:pt x="100" y="61"/>
                  </a:cubicBezTo>
                  <a:cubicBezTo>
                    <a:pt x="100" y="35"/>
                    <a:pt x="100" y="10"/>
                    <a:pt x="75" y="10"/>
                  </a:cubicBezTo>
                  <a:cubicBezTo>
                    <a:pt x="68" y="3"/>
                    <a:pt x="61" y="0"/>
                    <a:pt x="5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8" name="Google Shape;31928;p57"/>
            <p:cNvSpPr/>
            <p:nvPr/>
          </p:nvSpPr>
          <p:spPr>
            <a:xfrm>
              <a:off x="4599775" y="3386000"/>
              <a:ext cx="1900" cy="13175"/>
            </a:xfrm>
            <a:custGeom>
              <a:avLst/>
              <a:gdLst/>
              <a:ahLst/>
              <a:cxnLst/>
              <a:rect l="l" t="t" r="r" b="b"/>
              <a:pathLst>
                <a:path w="76" h="527" fill="none" extrusionOk="0">
                  <a:moveTo>
                    <a:pt x="1" y="0"/>
                  </a:moveTo>
                  <a:lnTo>
                    <a:pt x="76" y="5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9" name="Google Shape;31929;p57"/>
            <p:cNvSpPr/>
            <p:nvPr/>
          </p:nvSpPr>
          <p:spPr>
            <a:xfrm>
              <a:off x="4598525" y="338475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76"/>
                    <a:pt x="26" y="76"/>
                    <a:pt x="51" y="76"/>
                  </a:cubicBezTo>
                  <a:cubicBezTo>
                    <a:pt x="76" y="76"/>
                    <a:pt x="101" y="76"/>
                    <a:pt x="76" y="50"/>
                  </a:cubicBezTo>
                  <a:cubicBezTo>
                    <a:pt x="7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0" name="Google Shape;31930;p57"/>
            <p:cNvSpPr/>
            <p:nvPr/>
          </p:nvSpPr>
          <p:spPr>
            <a:xfrm>
              <a:off x="4602275" y="3389125"/>
              <a:ext cx="8175" cy="10050"/>
            </a:xfrm>
            <a:custGeom>
              <a:avLst/>
              <a:gdLst/>
              <a:ahLst/>
              <a:cxnLst/>
              <a:rect l="l" t="t" r="r" b="b"/>
              <a:pathLst>
                <a:path w="327" h="402" fill="none" extrusionOk="0">
                  <a:moveTo>
                    <a:pt x="327" y="1"/>
                  </a:moveTo>
                  <a:lnTo>
                    <a:pt x="1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1" name="Google Shape;31931;p57"/>
            <p:cNvSpPr/>
            <p:nvPr/>
          </p:nvSpPr>
          <p:spPr>
            <a:xfrm>
              <a:off x="4609175" y="338760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2" y="1"/>
                  </a:moveTo>
                  <a:cubicBezTo>
                    <a:pt x="37" y="1"/>
                    <a:pt x="26" y="12"/>
                    <a:pt x="26" y="12"/>
                  </a:cubicBezTo>
                  <a:cubicBezTo>
                    <a:pt x="1" y="37"/>
                    <a:pt x="1" y="62"/>
                    <a:pt x="26" y="87"/>
                  </a:cubicBezTo>
                  <a:cubicBezTo>
                    <a:pt x="51" y="87"/>
                    <a:pt x="76" y="87"/>
                    <a:pt x="101" y="62"/>
                  </a:cubicBezTo>
                  <a:cubicBezTo>
                    <a:pt x="101" y="37"/>
                    <a:pt x="101" y="12"/>
                    <a:pt x="76" y="12"/>
                  </a:cubicBezTo>
                  <a:cubicBezTo>
                    <a:pt x="67" y="3"/>
                    <a:pt x="59" y="1"/>
                    <a:pt x="5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2" name="Google Shape;31932;p57"/>
            <p:cNvSpPr/>
            <p:nvPr/>
          </p:nvSpPr>
          <p:spPr>
            <a:xfrm>
              <a:off x="4602275" y="3402300"/>
              <a:ext cx="3800" cy="12550"/>
            </a:xfrm>
            <a:custGeom>
              <a:avLst/>
              <a:gdLst/>
              <a:ahLst/>
              <a:cxnLst/>
              <a:rect l="l" t="t" r="r" b="b"/>
              <a:pathLst>
                <a:path w="152" h="502" fill="none" extrusionOk="0">
                  <a:moveTo>
                    <a:pt x="151" y="5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3" name="Google Shape;31933;p57"/>
            <p:cNvSpPr/>
            <p:nvPr/>
          </p:nvSpPr>
          <p:spPr>
            <a:xfrm>
              <a:off x="4605425" y="34142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0" y="0"/>
                    <a:pt x="0" y="25"/>
                    <a:pt x="0" y="50"/>
                  </a:cubicBezTo>
                  <a:cubicBezTo>
                    <a:pt x="0" y="75"/>
                    <a:pt x="25" y="75"/>
                    <a:pt x="50" y="75"/>
                  </a:cubicBezTo>
                  <a:cubicBezTo>
                    <a:pt x="75" y="75"/>
                    <a:pt x="75" y="50"/>
                    <a:pt x="75" y="25"/>
                  </a:cubicBezTo>
                  <a:cubicBezTo>
                    <a:pt x="75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4" name="Google Shape;31934;p57"/>
            <p:cNvSpPr/>
            <p:nvPr/>
          </p:nvSpPr>
          <p:spPr>
            <a:xfrm>
              <a:off x="4602275" y="3402300"/>
              <a:ext cx="8800" cy="9425"/>
            </a:xfrm>
            <a:custGeom>
              <a:avLst/>
              <a:gdLst/>
              <a:ahLst/>
              <a:cxnLst/>
              <a:rect l="l" t="t" r="r" b="b"/>
              <a:pathLst>
                <a:path w="352" h="377" fill="none" extrusionOk="0">
                  <a:moveTo>
                    <a:pt x="352" y="3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5" name="Google Shape;31935;p57"/>
            <p:cNvSpPr/>
            <p:nvPr/>
          </p:nvSpPr>
          <p:spPr>
            <a:xfrm>
              <a:off x="4610425" y="3411225"/>
              <a:ext cx="1900" cy="2200"/>
            </a:xfrm>
            <a:custGeom>
              <a:avLst/>
              <a:gdLst/>
              <a:ahLst/>
              <a:cxnLst/>
              <a:rect l="l" t="t" r="r" b="b"/>
              <a:pathLst>
                <a:path w="76" h="88" extrusionOk="0">
                  <a:moveTo>
                    <a:pt x="38" y="0"/>
                  </a:moveTo>
                  <a:cubicBezTo>
                    <a:pt x="26" y="0"/>
                    <a:pt x="13" y="7"/>
                    <a:pt x="1" y="19"/>
                  </a:cubicBezTo>
                  <a:cubicBezTo>
                    <a:pt x="1" y="19"/>
                    <a:pt x="1" y="44"/>
                    <a:pt x="1" y="69"/>
                  </a:cubicBezTo>
                  <a:cubicBezTo>
                    <a:pt x="13" y="82"/>
                    <a:pt x="26" y="88"/>
                    <a:pt x="35" y="88"/>
                  </a:cubicBezTo>
                  <a:cubicBezTo>
                    <a:pt x="45" y="88"/>
                    <a:pt x="51" y="82"/>
                    <a:pt x="51" y="69"/>
                  </a:cubicBezTo>
                  <a:cubicBezTo>
                    <a:pt x="76" y="69"/>
                    <a:pt x="76" y="44"/>
                    <a:pt x="76" y="19"/>
                  </a:cubicBezTo>
                  <a:cubicBezTo>
                    <a:pt x="63" y="7"/>
                    <a:pt x="51" y="0"/>
                    <a:pt x="3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6" name="Google Shape;31936;p57"/>
            <p:cNvSpPr/>
            <p:nvPr/>
          </p:nvSpPr>
          <p:spPr>
            <a:xfrm>
              <a:off x="4600400" y="3402300"/>
              <a:ext cx="1900" cy="13175"/>
            </a:xfrm>
            <a:custGeom>
              <a:avLst/>
              <a:gdLst/>
              <a:ahLst/>
              <a:cxnLst/>
              <a:rect l="l" t="t" r="r" b="b"/>
              <a:pathLst>
                <a:path w="76" h="527" fill="none" extrusionOk="0">
                  <a:moveTo>
                    <a:pt x="1" y="526"/>
                  </a:moveTo>
                  <a:lnTo>
                    <a:pt x="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7" name="Google Shape;31937;p57"/>
            <p:cNvSpPr/>
            <p:nvPr/>
          </p:nvSpPr>
          <p:spPr>
            <a:xfrm>
              <a:off x="4599775" y="34148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cubicBezTo>
                    <a:pt x="1" y="0"/>
                    <a:pt x="1" y="0"/>
                    <a:pt x="1" y="25"/>
                  </a:cubicBezTo>
                  <a:cubicBezTo>
                    <a:pt x="1" y="50"/>
                    <a:pt x="26" y="76"/>
                    <a:pt x="26" y="76"/>
                  </a:cubicBezTo>
                  <a:cubicBezTo>
                    <a:pt x="51" y="76"/>
                    <a:pt x="76" y="50"/>
                    <a:pt x="76" y="25"/>
                  </a:cubicBezTo>
                  <a:cubicBezTo>
                    <a:pt x="76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8" name="Google Shape;31938;p57"/>
            <p:cNvSpPr/>
            <p:nvPr/>
          </p:nvSpPr>
          <p:spPr>
            <a:xfrm>
              <a:off x="4602900" y="3399775"/>
              <a:ext cx="12575" cy="650"/>
            </a:xfrm>
            <a:custGeom>
              <a:avLst/>
              <a:gdLst/>
              <a:ahLst/>
              <a:cxnLst/>
              <a:rect l="l" t="t" r="r" b="b"/>
              <a:pathLst>
                <a:path w="503" h="26" fill="none" extrusionOk="0">
                  <a:moveTo>
                    <a:pt x="502" y="1"/>
                  </a:moveTo>
                  <a:lnTo>
                    <a:pt x="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9" name="Google Shape;31939;p57"/>
            <p:cNvSpPr/>
            <p:nvPr/>
          </p:nvSpPr>
          <p:spPr>
            <a:xfrm>
              <a:off x="4614825" y="3398900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29" y="0"/>
                  </a:moveTo>
                  <a:cubicBezTo>
                    <a:pt x="13" y="0"/>
                    <a:pt x="0" y="18"/>
                    <a:pt x="0" y="36"/>
                  </a:cubicBezTo>
                  <a:cubicBezTo>
                    <a:pt x="0" y="61"/>
                    <a:pt x="25" y="86"/>
                    <a:pt x="50" y="86"/>
                  </a:cubicBezTo>
                  <a:cubicBezTo>
                    <a:pt x="75" y="86"/>
                    <a:pt x="100" y="61"/>
                    <a:pt x="100" y="36"/>
                  </a:cubicBezTo>
                  <a:cubicBezTo>
                    <a:pt x="100" y="36"/>
                    <a:pt x="75" y="11"/>
                    <a:pt x="50" y="11"/>
                  </a:cubicBezTo>
                  <a:cubicBezTo>
                    <a:pt x="43" y="3"/>
                    <a:pt x="36" y="0"/>
                    <a:pt x="2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0" name="Google Shape;31940;p57"/>
            <p:cNvSpPr/>
            <p:nvPr/>
          </p:nvSpPr>
          <p:spPr>
            <a:xfrm>
              <a:off x="4602900" y="3394775"/>
              <a:ext cx="11325" cy="5650"/>
            </a:xfrm>
            <a:custGeom>
              <a:avLst/>
              <a:gdLst/>
              <a:ahLst/>
              <a:cxnLst/>
              <a:rect l="l" t="t" r="r" b="b"/>
              <a:pathLst>
                <a:path w="453" h="226" fill="none" extrusionOk="0">
                  <a:moveTo>
                    <a:pt x="452" y="0"/>
                  </a:moveTo>
                  <a:lnTo>
                    <a:pt x="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1" name="Google Shape;31941;p57"/>
            <p:cNvSpPr/>
            <p:nvPr/>
          </p:nvSpPr>
          <p:spPr>
            <a:xfrm>
              <a:off x="4613575" y="339325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47" y="1"/>
                  </a:moveTo>
                  <a:cubicBezTo>
                    <a:pt x="40" y="1"/>
                    <a:pt x="32" y="4"/>
                    <a:pt x="25" y="11"/>
                  </a:cubicBezTo>
                  <a:cubicBezTo>
                    <a:pt x="0" y="11"/>
                    <a:pt x="0" y="36"/>
                    <a:pt x="0" y="61"/>
                  </a:cubicBezTo>
                  <a:cubicBezTo>
                    <a:pt x="25" y="86"/>
                    <a:pt x="50" y="86"/>
                    <a:pt x="75" y="86"/>
                  </a:cubicBezTo>
                  <a:cubicBezTo>
                    <a:pt x="75" y="86"/>
                    <a:pt x="100" y="61"/>
                    <a:pt x="100" y="36"/>
                  </a:cubicBezTo>
                  <a:cubicBezTo>
                    <a:pt x="83" y="19"/>
                    <a:pt x="65" y="1"/>
                    <a:pt x="4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2" name="Google Shape;31942;p57"/>
            <p:cNvSpPr/>
            <p:nvPr/>
          </p:nvSpPr>
          <p:spPr>
            <a:xfrm>
              <a:off x="4602900" y="3400400"/>
              <a:ext cx="11950" cy="5050"/>
            </a:xfrm>
            <a:custGeom>
              <a:avLst/>
              <a:gdLst/>
              <a:ahLst/>
              <a:cxnLst/>
              <a:rect l="l" t="t" r="r" b="b"/>
              <a:pathLst>
                <a:path w="478" h="202" fill="none" extrusionOk="0">
                  <a:moveTo>
                    <a:pt x="477" y="20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3" name="Google Shape;31943;p57"/>
            <p:cNvSpPr/>
            <p:nvPr/>
          </p:nvSpPr>
          <p:spPr>
            <a:xfrm>
              <a:off x="4614200" y="3404525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29" y="1"/>
                  </a:moveTo>
                  <a:cubicBezTo>
                    <a:pt x="13" y="1"/>
                    <a:pt x="0" y="19"/>
                    <a:pt x="0" y="36"/>
                  </a:cubicBezTo>
                  <a:cubicBezTo>
                    <a:pt x="0" y="61"/>
                    <a:pt x="0" y="87"/>
                    <a:pt x="25" y="87"/>
                  </a:cubicBezTo>
                  <a:cubicBezTo>
                    <a:pt x="50" y="87"/>
                    <a:pt x="75" y="87"/>
                    <a:pt x="75" y="61"/>
                  </a:cubicBezTo>
                  <a:cubicBezTo>
                    <a:pt x="100" y="36"/>
                    <a:pt x="75" y="11"/>
                    <a:pt x="50" y="11"/>
                  </a:cubicBezTo>
                  <a:cubicBezTo>
                    <a:pt x="43" y="4"/>
                    <a:pt x="36" y="1"/>
                    <a:pt x="2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4" name="Google Shape;31944;p57"/>
            <p:cNvSpPr/>
            <p:nvPr/>
          </p:nvSpPr>
          <p:spPr>
            <a:xfrm>
              <a:off x="4590375" y="3401025"/>
              <a:ext cx="10050" cy="8175"/>
            </a:xfrm>
            <a:custGeom>
              <a:avLst/>
              <a:gdLst/>
              <a:ahLst/>
              <a:cxnLst/>
              <a:rect l="l" t="t" r="r" b="b"/>
              <a:pathLst>
                <a:path w="402" h="327" fill="none" extrusionOk="0">
                  <a:moveTo>
                    <a:pt x="1" y="327"/>
                  </a:moveTo>
                  <a:lnTo>
                    <a:pt x="40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5" name="Google Shape;31945;p57"/>
            <p:cNvSpPr/>
            <p:nvPr/>
          </p:nvSpPr>
          <p:spPr>
            <a:xfrm>
              <a:off x="4588500" y="3408550"/>
              <a:ext cx="2525" cy="2200"/>
            </a:xfrm>
            <a:custGeom>
              <a:avLst/>
              <a:gdLst/>
              <a:ahLst/>
              <a:cxnLst/>
              <a:rect l="l" t="t" r="r" b="b"/>
              <a:pathLst>
                <a:path w="101" h="88" extrusionOk="0">
                  <a:moveTo>
                    <a:pt x="26" y="1"/>
                  </a:moveTo>
                  <a:cubicBezTo>
                    <a:pt x="1" y="26"/>
                    <a:pt x="1" y="51"/>
                    <a:pt x="26" y="76"/>
                  </a:cubicBezTo>
                  <a:cubicBezTo>
                    <a:pt x="34" y="84"/>
                    <a:pt x="42" y="87"/>
                    <a:pt x="50" y="87"/>
                  </a:cubicBezTo>
                  <a:cubicBezTo>
                    <a:pt x="65" y="87"/>
                    <a:pt x="76" y="76"/>
                    <a:pt x="76" y="76"/>
                  </a:cubicBezTo>
                  <a:cubicBezTo>
                    <a:pt x="101" y="51"/>
                    <a:pt x="101" y="26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6" name="Google Shape;31946;p57"/>
            <p:cNvSpPr/>
            <p:nvPr/>
          </p:nvSpPr>
          <p:spPr>
            <a:xfrm>
              <a:off x="4587875" y="3401025"/>
              <a:ext cx="12550" cy="3175"/>
            </a:xfrm>
            <a:custGeom>
              <a:avLst/>
              <a:gdLst/>
              <a:ahLst/>
              <a:cxnLst/>
              <a:rect l="l" t="t" r="r" b="b"/>
              <a:pathLst>
                <a:path w="502" h="127" fill="none" extrusionOk="0">
                  <a:moveTo>
                    <a:pt x="0" y="126"/>
                  </a:moveTo>
                  <a:lnTo>
                    <a:pt x="50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7" name="Google Shape;31947;p57"/>
            <p:cNvSpPr/>
            <p:nvPr/>
          </p:nvSpPr>
          <p:spPr>
            <a:xfrm>
              <a:off x="4586000" y="3403275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47" y="1"/>
                  </a:moveTo>
                  <a:cubicBezTo>
                    <a:pt x="40" y="1"/>
                    <a:pt x="33" y="4"/>
                    <a:pt x="25" y="11"/>
                  </a:cubicBezTo>
                  <a:cubicBezTo>
                    <a:pt x="25" y="11"/>
                    <a:pt x="0" y="36"/>
                    <a:pt x="0" y="61"/>
                  </a:cubicBezTo>
                  <a:cubicBezTo>
                    <a:pt x="25" y="86"/>
                    <a:pt x="50" y="86"/>
                    <a:pt x="75" y="86"/>
                  </a:cubicBezTo>
                  <a:cubicBezTo>
                    <a:pt x="75" y="86"/>
                    <a:pt x="101" y="61"/>
                    <a:pt x="101" y="36"/>
                  </a:cubicBezTo>
                  <a:cubicBezTo>
                    <a:pt x="83" y="19"/>
                    <a:pt x="65" y="1"/>
                    <a:pt x="4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8" name="Google Shape;31948;p57"/>
            <p:cNvSpPr/>
            <p:nvPr/>
          </p:nvSpPr>
          <p:spPr>
            <a:xfrm>
              <a:off x="4594150" y="3401675"/>
              <a:ext cx="6275" cy="11300"/>
            </a:xfrm>
            <a:custGeom>
              <a:avLst/>
              <a:gdLst/>
              <a:ahLst/>
              <a:cxnLst/>
              <a:rect l="l" t="t" r="r" b="b"/>
              <a:pathLst>
                <a:path w="251" h="452" fill="none" extrusionOk="0">
                  <a:moveTo>
                    <a:pt x="0" y="451"/>
                  </a:moveTo>
                  <a:lnTo>
                    <a:pt x="2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9" name="Google Shape;31949;p57"/>
            <p:cNvSpPr/>
            <p:nvPr/>
          </p:nvSpPr>
          <p:spPr>
            <a:xfrm>
              <a:off x="4592875" y="3412325"/>
              <a:ext cx="2550" cy="1900"/>
            </a:xfrm>
            <a:custGeom>
              <a:avLst/>
              <a:gdLst/>
              <a:ahLst/>
              <a:cxnLst/>
              <a:rect l="l" t="t" r="r" b="b"/>
              <a:pathLst>
                <a:path w="102" h="76" extrusionOk="0">
                  <a:moveTo>
                    <a:pt x="76" y="0"/>
                  </a:moveTo>
                  <a:cubicBezTo>
                    <a:pt x="51" y="0"/>
                    <a:pt x="26" y="0"/>
                    <a:pt x="26" y="25"/>
                  </a:cubicBezTo>
                  <a:cubicBezTo>
                    <a:pt x="1" y="25"/>
                    <a:pt x="1" y="50"/>
                    <a:pt x="26" y="75"/>
                  </a:cubicBezTo>
                  <a:cubicBezTo>
                    <a:pt x="51" y="75"/>
                    <a:pt x="76" y="75"/>
                    <a:pt x="76" y="50"/>
                  </a:cubicBezTo>
                  <a:cubicBezTo>
                    <a:pt x="101" y="50"/>
                    <a:pt x="101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0" name="Google Shape;31950;p57"/>
            <p:cNvSpPr/>
            <p:nvPr/>
          </p:nvSpPr>
          <p:spPr>
            <a:xfrm>
              <a:off x="4588500" y="3392900"/>
              <a:ext cx="11300" cy="6900"/>
            </a:xfrm>
            <a:custGeom>
              <a:avLst/>
              <a:gdLst/>
              <a:ahLst/>
              <a:cxnLst/>
              <a:rect l="l" t="t" r="r" b="b"/>
              <a:pathLst>
                <a:path w="452" h="276" fill="none" extrusionOk="0">
                  <a:moveTo>
                    <a:pt x="1" y="0"/>
                  </a:moveTo>
                  <a:lnTo>
                    <a:pt x="452" y="2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1" name="Google Shape;31951;p57"/>
            <p:cNvSpPr/>
            <p:nvPr/>
          </p:nvSpPr>
          <p:spPr>
            <a:xfrm>
              <a:off x="4587250" y="339165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51" y="0"/>
                  </a:moveTo>
                  <a:cubicBezTo>
                    <a:pt x="51" y="0"/>
                    <a:pt x="25" y="0"/>
                    <a:pt x="0" y="25"/>
                  </a:cubicBezTo>
                  <a:cubicBezTo>
                    <a:pt x="0" y="50"/>
                    <a:pt x="0" y="75"/>
                    <a:pt x="25" y="100"/>
                  </a:cubicBezTo>
                  <a:cubicBezTo>
                    <a:pt x="51" y="100"/>
                    <a:pt x="76" y="100"/>
                    <a:pt x="76" y="75"/>
                  </a:cubicBezTo>
                  <a:cubicBezTo>
                    <a:pt x="101" y="50"/>
                    <a:pt x="76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2" name="Google Shape;31952;p57"/>
            <p:cNvSpPr/>
            <p:nvPr/>
          </p:nvSpPr>
          <p:spPr>
            <a:xfrm>
              <a:off x="4592250" y="3389125"/>
              <a:ext cx="7550" cy="10675"/>
            </a:xfrm>
            <a:custGeom>
              <a:avLst/>
              <a:gdLst/>
              <a:ahLst/>
              <a:cxnLst/>
              <a:rect l="l" t="t" r="r" b="b"/>
              <a:pathLst>
                <a:path w="302" h="427" fill="none" extrusionOk="0">
                  <a:moveTo>
                    <a:pt x="1" y="1"/>
                  </a:moveTo>
                  <a:lnTo>
                    <a:pt x="302" y="4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3" name="Google Shape;31953;p57"/>
            <p:cNvSpPr/>
            <p:nvPr/>
          </p:nvSpPr>
          <p:spPr>
            <a:xfrm>
              <a:off x="4591000" y="3387400"/>
              <a:ext cx="2550" cy="2225"/>
            </a:xfrm>
            <a:custGeom>
              <a:avLst/>
              <a:gdLst/>
              <a:ahLst/>
              <a:cxnLst/>
              <a:rect l="l" t="t" r="r" b="b"/>
              <a:pathLst>
                <a:path w="102" h="89" extrusionOk="0">
                  <a:moveTo>
                    <a:pt x="60" y="1"/>
                  </a:moveTo>
                  <a:cubicBezTo>
                    <a:pt x="51" y="1"/>
                    <a:pt x="38" y="7"/>
                    <a:pt x="26" y="20"/>
                  </a:cubicBezTo>
                  <a:cubicBezTo>
                    <a:pt x="1" y="45"/>
                    <a:pt x="1" y="70"/>
                    <a:pt x="26" y="70"/>
                  </a:cubicBezTo>
                  <a:cubicBezTo>
                    <a:pt x="26" y="82"/>
                    <a:pt x="32" y="89"/>
                    <a:pt x="42" y="89"/>
                  </a:cubicBezTo>
                  <a:cubicBezTo>
                    <a:pt x="51" y="89"/>
                    <a:pt x="63" y="82"/>
                    <a:pt x="76" y="70"/>
                  </a:cubicBezTo>
                  <a:cubicBezTo>
                    <a:pt x="101" y="70"/>
                    <a:pt x="101" y="45"/>
                    <a:pt x="76" y="20"/>
                  </a:cubicBezTo>
                  <a:cubicBezTo>
                    <a:pt x="76" y="7"/>
                    <a:pt x="70" y="1"/>
                    <a:pt x="6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4" name="Google Shape;31954;p57"/>
            <p:cNvSpPr/>
            <p:nvPr/>
          </p:nvSpPr>
          <p:spPr>
            <a:xfrm>
              <a:off x="4586625" y="3398525"/>
              <a:ext cx="13175" cy="1275"/>
            </a:xfrm>
            <a:custGeom>
              <a:avLst/>
              <a:gdLst/>
              <a:ahLst/>
              <a:cxnLst/>
              <a:rect l="l" t="t" r="r" b="b"/>
              <a:pathLst>
                <a:path w="527" h="51" fill="none" extrusionOk="0">
                  <a:moveTo>
                    <a:pt x="0" y="1"/>
                  </a:moveTo>
                  <a:lnTo>
                    <a:pt x="527" y="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5" name="Google Shape;31955;p57"/>
            <p:cNvSpPr/>
            <p:nvPr/>
          </p:nvSpPr>
          <p:spPr>
            <a:xfrm>
              <a:off x="4585375" y="3397275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50" y="1"/>
                  </a:moveTo>
                  <a:cubicBezTo>
                    <a:pt x="25" y="1"/>
                    <a:pt x="0" y="1"/>
                    <a:pt x="0" y="26"/>
                  </a:cubicBezTo>
                  <a:cubicBezTo>
                    <a:pt x="0" y="51"/>
                    <a:pt x="0" y="76"/>
                    <a:pt x="25" y="76"/>
                  </a:cubicBezTo>
                  <a:cubicBezTo>
                    <a:pt x="50" y="76"/>
                    <a:pt x="75" y="76"/>
                    <a:pt x="75" y="51"/>
                  </a:cubicBezTo>
                  <a:cubicBezTo>
                    <a:pt x="100" y="26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6" name="Google Shape;31956;p57"/>
            <p:cNvSpPr/>
            <p:nvPr/>
          </p:nvSpPr>
          <p:spPr>
            <a:xfrm>
              <a:off x="4595400" y="3393750"/>
              <a:ext cx="13800" cy="12100"/>
            </a:xfrm>
            <a:custGeom>
              <a:avLst/>
              <a:gdLst/>
              <a:ahLst/>
              <a:cxnLst/>
              <a:rect l="l" t="t" r="r" b="b"/>
              <a:pathLst>
                <a:path w="552" h="484" extrusionOk="0">
                  <a:moveTo>
                    <a:pt x="269" y="1"/>
                  </a:moveTo>
                  <a:cubicBezTo>
                    <a:pt x="167" y="1"/>
                    <a:pt x="70" y="68"/>
                    <a:pt x="50" y="167"/>
                  </a:cubicBezTo>
                  <a:cubicBezTo>
                    <a:pt x="0" y="292"/>
                    <a:pt x="75" y="442"/>
                    <a:pt x="201" y="467"/>
                  </a:cubicBezTo>
                  <a:cubicBezTo>
                    <a:pt x="227" y="478"/>
                    <a:pt x="254" y="483"/>
                    <a:pt x="280" y="483"/>
                  </a:cubicBezTo>
                  <a:cubicBezTo>
                    <a:pt x="376" y="483"/>
                    <a:pt x="462" y="416"/>
                    <a:pt x="501" y="317"/>
                  </a:cubicBezTo>
                  <a:cubicBezTo>
                    <a:pt x="552" y="192"/>
                    <a:pt x="476" y="66"/>
                    <a:pt x="351" y="16"/>
                  </a:cubicBezTo>
                  <a:cubicBezTo>
                    <a:pt x="324" y="6"/>
                    <a:pt x="296" y="1"/>
                    <a:pt x="26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7" name="Google Shape;31957;p57"/>
            <p:cNvSpPr/>
            <p:nvPr/>
          </p:nvSpPr>
          <p:spPr>
            <a:xfrm>
              <a:off x="4648650" y="2754425"/>
              <a:ext cx="12550" cy="20075"/>
            </a:xfrm>
            <a:custGeom>
              <a:avLst/>
              <a:gdLst/>
              <a:ahLst/>
              <a:cxnLst/>
              <a:rect l="l" t="t" r="r" b="b"/>
              <a:pathLst>
                <a:path w="502" h="803" extrusionOk="0">
                  <a:moveTo>
                    <a:pt x="276" y="0"/>
                  </a:moveTo>
                  <a:cubicBezTo>
                    <a:pt x="176" y="25"/>
                    <a:pt x="76" y="176"/>
                    <a:pt x="26" y="351"/>
                  </a:cubicBezTo>
                  <a:cubicBezTo>
                    <a:pt x="1" y="577"/>
                    <a:pt x="151" y="802"/>
                    <a:pt x="151" y="802"/>
                  </a:cubicBezTo>
                  <a:cubicBezTo>
                    <a:pt x="151" y="802"/>
                    <a:pt x="376" y="677"/>
                    <a:pt x="452" y="451"/>
                  </a:cubicBezTo>
                  <a:cubicBezTo>
                    <a:pt x="502" y="276"/>
                    <a:pt x="477" y="125"/>
                    <a:pt x="402" y="50"/>
                  </a:cubicBezTo>
                  <a:cubicBezTo>
                    <a:pt x="326" y="125"/>
                    <a:pt x="276" y="276"/>
                    <a:pt x="276" y="276"/>
                  </a:cubicBezTo>
                  <a:cubicBezTo>
                    <a:pt x="276" y="276"/>
                    <a:pt x="301" y="10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8" name="Google Shape;31958;p57"/>
            <p:cNvSpPr/>
            <p:nvPr/>
          </p:nvSpPr>
          <p:spPr>
            <a:xfrm>
              <a:off x="4634875" y="2760525"/>
              <a:ext cx="16925" cy="14800"/>
            </a:xfrm>
            <a:custGeom>
              <a:avLst/>
              <a:gdLst/>
              <a:ahLst/>
              <a:cxnLst/>
              <a:rect l="l" t="t" r="r" b="b"/>
              <a:pathLst>
                <a:path w="677" h="592" extrusionOk="0">
                  <a:moveTo>
                    <a:pt x="156" y="1"/>
                  </a:moveTo>
                  <a:cubicBezTo>
                    <a:pt x="136" y="1"/>
                    <a:pt x="117" y="3"/>
                    <a:pt x="100" y="7"/>
                  </a:cubicBezTo>
                  <a:cubicBezTo>
                    <a:pt x="151" y="132"/>
                    <a:pt x="251" y="257"/>
                    <a:pt x="251" y="257"/>
                  </a:cubicBezTo>
                  <a:cubicBezTo>
                    <a:pt x="251" y="257"/>
                    <a:pt x="125" y="132"/>
                    <a:pt x="25" y="107"/>
                  </a:cubicBezTo>
                  <a:lnTo>
                    <a:pt x="25" y="107"/>
                  </a:lnTo>
                  <a:cubicBezTo>
                    <a:pt x="0" y="207"/>
                    <a:pt x="75" y="383"/>
                    <a:pt x="201" y="483"/>
                  </a:cubicBezTo>
                  <a:cubicBezTo>
                    <a:pt x="321" y="573"/>
                    <a:pt x="459" y="591"/>
                    <a:pt x="551" y="591"/>
                  </a:cubicBezTo>
                  <a:cubicBezTo>
                    <a:pt x="612" y="591"/>
                    <a:pt x="652" y="583"/>
                    <a:pt x="652" y="583"/>
                  </a:cubicBezTo>
                  <a:cubicBezTo>
                    <a:pt x="652" y="583"/>
                    <a:pt x="677" y="333"/>
                    <a:pt x="501" y="157"/>
                  </a:cubicBezTo>
                  <a:cubicBezTo>
                    <a:pt x="397" y="53"/>
                    <a:pt x="258" y="1"/>
                    <a:pt x="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9" name="Google Shape;31959;p57"/>
            <p:cNvSpPr/>
            <p:nvPr/>
          </p:nvSpPr>
          <p:spPr>
            <a:xfrm>
              <a:off x="4649275" y="2774475"/>
              <a:ext cx="13800" cy="19450"/>
            </a:xfrm>
            <a:custGeom>
              <a:avLst/>
              <a:gdLst/>
              <a:ahLst/>
              <a:cxnLst/>
              <a:rect l="l" t="t" r="r" b="b"/>
              <a:pathLst>
                <a:path w="552" h="778" extrusionOk="0">
                  <a:moveTo>
                    <a:pt x="126" y="0"/>
                  </a:moveTo>
                  <a:cubicBezTo>
                    <a:pt x="126" y="0"/>
                    <a:pt x="1" y="251"/>
                    <a:pt x="76" y="476"/>
                  </a:cubicBezTo>
                  <a:cubicBezTo>
                    <a:pt x="126" y="627"/>
                    <a:pt x="251" y="752"/>
                    <a:pt x="351" y="777"/>
                  </a:cubicBezTo>
                  <a:cubicBezTo>
                    <a:pt x="377" y="652"/>
                    <a:pt x="326" y="502"/>
                    <a:pt x="326" y="501"/>
                  </a:cubicBezTo>
                  <a:lnTo>
                    <a:pt x="326" y="501"/>
                  </a:lnTo>
                  <a:cubicBezTo>
                    <a:pt x="327" y="502"/>
                    <a:pt x="402" y="652"/>
                    <a:pt x="477" y="702"/>
                  </a:cubicBezTo>
                  <a:cubicBezTo>
                    <a:pt x="552" y="627"/>
                    <a:pt x="552" y="451"/>
                    <a:pt x="477" y="301"/>
                  </a:cubicBezTo>
                  <a:cubicBezTo>
                    <a:pt x="377" y="75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0" name="Google Shape;31960;p57"/>
            <p:cNvSpPr/>
            <p:nvPr/>
          </p:nvSpPr>
          <p:spPr>
            <a:xfrm>
              <a:off x="4634875" y="2774525"/>
              <a:ext cx="17550" cy="13725"/>
            </a:xfrm>
            <a:custGeom>
              <a:avLst/>
              <a:gdLst/>
              <a:ahLst/>
              <a:cxnLst/>
              <a:rect l="l" t="t" r="r" b="b"/>
              <a:pathLst>
                <a:path w="702" h="549" extrusionOk="0">
                  <a:moveTo>
                    <a:pt x="523" y="1"/>
                  </a:moveTo>
                  <a:cubicBezTo>
                    <a:pt x="436" y="1"/>
                    <a:pt x="328" y="16"/>
                    <a:pt x="226" y="73"/>
                  </a:cubicBezTo>
                  <a:cubicBezTo>
                    <a:pt x="75" y="149"/>
                    <a:pt x="0" y="299"/>
                    <a:pt x="0" y="399"/>
                  </a:cubicBezTo>
                  <a:cubicBezTo>
                    <a:pt x="100" y="399"/>
                    <a:pt x="251" y="324"/>
                    <a:pt x="251" y="324"/>
                  </a:cubicBezTo>
                  <a:lnTo>
                    <a:pt x="251" y="324"/>
                  </a:lnTo>
                  <a:cubicBezTo>
                    <a:pt x="251" y="324"/>
                    <a:pt x="100" y="424"/>
                    <a:pt x="75" y="525"/>
                  </a:cubicBezTo>
                  <a:cubicBezTo>
                    <a:pt x="99" y="540"/>
                    <a:pt x="133" y="549"/>
                    <a:pt x="173" y="549"/>
                  </a:cubicBezTo>
                  <a:cubicBezTo>
                    <a:pt x="259" y="549"/>
                    <a:pt x="374" y="510"/>
                    <a:pt x="476" y="424"/>
                  </a:cubicBezTo>
                  <a:cubicBezTo>
                    <a:pt x="652" y="274"/>
                    <a:pt x="702" y="23"/>
                    <a:pt x="702" y="23"/>
                  </a:cubicBezTo>
                  <a:cubicBezTo>
                    <a:pt x="702" y="23"/>
                    <a:pt x="627" y="1"/>
                    <a:pt x="5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1" name="Google Shape;31961;p57"/>
            <p:cNvSpPr/>
            <p:nvPr/>
          </p:nvSpPr>
          <p:spPr>
            <a:xfrm>
              <a:off x="4652400" y="2767050"/>
              <a:ext cx="20075" cy="11450"/>
            </a:xfrm>
            <a:custGeom>
              <a:avLst/>
              <a:gdLst/>
              <a:ahLst/>
              <a:cxnLst/>
              <a:rect l="l" t="t" r="r" b="b"/>
              <a:pathLst>
                <a:path w="803" h="458" extrusionOk="0">
                  <a:moveTo>
                    <a:pt x="503" y="1"/>
                  </a:moveTo>
                  <a:cubicBezTo>
                    <a:pt x="455" y="1"/>
                    <a:pt x="403" y="7"/>
                    <a:pt x="352" y="21"/>
                  </a:cubicBezTo>
                  <a:cubicBezTo>
                    <a:pt x="126" y="97"/>
                    <a:pt x="1" y="347"/>
                    <a:pt x="1" y="347"/>
                  </a:cubicBezTo>
                  <a:cubicBezTo>
                    <a:pt x="1" y="347"/>
                    <a:pt x="167" y="458"/>
                    <a:pt x="356" y="458"/>
                  </a:cubicBezTo>
                  <a:cubicBezTo>
                    <a:pt x="388" y="458"/>
                    <a:pt x="420" y="455"/>
                    <a:pt x="452" y="448"/>
                  </a:cubicBezTo>
                  <a:cubicBezTo>
                    <a:pt x="628" y="422"/>
                    <a:pt x="778" y="322"/>
                    <a:pt x="803" y="222"/>
                  </a:cubicBezTo>
                  <a:cubicBezTo>
                    <a:pt x="753" y="197"/>
                    <a:pt x="684" y="191"/>
                    <a:pt x="628" y="191"/>
                  </a:cubicBezTo>
                  <a:cubicBezTo>
                    <a:pt x="571" y="191"/>
                    <a:pt x="527" y="197"/>
                    <a:pt x="527" y="197"/>
                  </a:cubicBezTo>
                  <a:cubicBezTo>
                    <a:pt x="527" y="197"/>
                    <a:pt x="703" y="172"/>
                    <a:pt x="778" y="72"/>
                  </a:cubicBezTo>
                  <a:cubicBezTo>
                    <a:pt x="725" y="36"/>
                    <a:pt x="621" y="1"/>
                    <a:pt x="5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2" name="Google Shape;31962;p57"/>
            <p:cNvSpPr/>
            <p:nvPr/>
          </p:nvSpPr>
          <p:spPr>
            <a:xfrm>
              <a:off x="4648025" y="2765700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101" y="0"/>
                  </a:moveTo>
                  <a:cubicBezTo>
                    <a:pt x="76" y="50"/>
                    <a:pt x="101" y="126"/>
                    <a:pt x="101" y="126"/>
                  </a:cubicBezTo>
                  <a:cubicBezTo>
                    <a:pt x="101" y="126"/>
                    <a:pt x="76" y="50"/>
                    <a:pt x="26" y="25"/>
                  </a:cubicBezTo>
                  <a:cubicBezTo>
                    <a:pt x="0" y="50"/>
                    <a:pt x="0" y="126"/>
                    <a:pt x="26" y="226"/>
                  </a:cubicBezTo>
                  <a:cubicBezTo>
                    <a:pt x="76" y="326"/>
                    <a:pt x="176" y="351"/>
                    <a:pt x="176" y="351"/>
                  </a:cubicBezTo>
                  <a:cubicBezTo>
                    <a:pt x="176" y="351"/>
                    <a:pt x="251" y="251"/>
                    <a:pt x="201" y="151"/>
                  </a:cubicBezTo>
                  <a:cubicBezTo>
                    <a:pt x="201" y="75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3" name="Google Shape;31963;p57"/>
            <p:cNvSpPr/>
            <p:nvPr/>
          </p:nvSpPr>
          <p:spPr>
            <a:xfrm>
              <a:off x="4643000" y="2771950"/>
              <a:ext cx="9425" cy="5050"/>
            </a:xfrm>
            <a:custGeom>
              <a:avLst/>
              <a:gdLst/>
              <a:ahLst/>
              <a:cxnLst/>
              <a:rect l="l" t="t" r="r" b="b"/>
              <a:pathLst>
                <a:path w="377" h="202" extrusionOk="0">
                  <a:moveTo>
                    <a:pt x="201" y="1"/>
                  </a:moveTo>
                  <a:cubicBezTo>
                    <a:pt x="126" y="1"/>
                    <a:pt x="51" y="26"/>
                    <a:pt x="26" y="51"/>
                  </a:cubicBezTo>
                  <a:cubicBezTo>
                    <a:pt x="51" y="76"/>
                    <a:pt x="126" y="101"/>
                    <a:pt x="126" y="101"/>
                  </a:cubicBezTo>
                  <a:lnTo>
                    <a:pt x="1" y="101"/>
                  </a:lnTo>
                  <a:cubicBezTo>
                    <a:pt x="26" y="151"/>
                    <a:pt x="101" y="201"/>
                    <a:pt x="176" y="201"/>
                  </a:cubicBezTo>
                  <a:cubicBezTo>
                    <a:pt x="277" y="201"/>
                    <a:pt x="377" y="126"/>
                    <a:pt x="377" y="126"/>
                  </a:cubicBezTo>
                  <a:cubicBezTo>
                    <a:pt x="377" y="126"/>
                    <a:pt x="302" y="26"/>
                    <a:pt x="2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4" name="Google Shape;31964;p57"/>
            <p:cNvSpPr/>
            <p:nvPr/>
          </p:nvSpPr>
          <p:spPr>
            <a:xfrm>
              <a:off x="4652400" y="2774925"/>
              <a:ext cx="8175" cy="6075"/>
            </a:xfrm>
            <a:custGeom>
              <a:avLst/>
              <a:gdLst/>
              <a:ahLst/>
              <a:cxnLst/>
              <a:rect l="l" t="t" r="r" b="b"/>
              <a:pathLst>
                <a:path w="327" h="243" extrusionOk="0">
                  <a:moveTo>
                    <a:pt x="76" y="1"/>
                  </a:moveTo>
                  <a:cubicBezTo>
                    <a:pt x="32" y="1"/>
                    <a:pt x="1" y="7"/>
                    <a:pt x="1" y="7"/>
                  </a:cubicBezTo>
                  <a:cubicBezTo>
                    <a:pt x="1" y="7"/>
                    <a:pt x="26" y="133"/>
                    <a:pt x="101" y="183"/>
                  </a:cubicBezTo>
                  <a:cubicBezTo>
                    <a:pt x="156" y="219"/>
                    <a:pt x="211" y="243"/>
                    <a:pt x="247" y="243"/>
                  </a:cubicBezTo>
                  <a:cubicBezTo>
                    <a:pt x="260" y="243"/>
                    <a:pt x="270" y="240"/>
                    <a:pt x="277" y="233"/>
                  </a:cubicBezTo>
                  <a:cubicBezTo>
                    <a:pt x="277" y="183"/>
                    <a:pt x="202" y="133"/>
                    <a:pt x="201" y="133"/>
                  </a:cubicBezTo>
                  <a:lnTo>
                    <a:pt x="201" y="133"/>
                  </a:lnTo>
                  <a:cubicBezTo>
                    <a:pt x="202" y="133"/>
                    <a:pt x="277" y="183"/>
                    <a:pt x="327" y="183"/>
                  </a:cubicBezTo>
                  <a:cubicBezTo>
                    <a:pt x="327" y="133"/>
                    <a:pt x="302" y="82"/>
                    <a:pt x="226" y="32"/>
                  </a:cubicBezTo>
                  <a:cubicBezTo>
                    <a:pt x="176" y="7"/>
                    <a:pt x="120" y="1"/>
                    <a:pt x="7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5" name="Google Shape;31965;p57"/>
            <p:cNvSpPr/>
            <p:nvPr/>
          </p:nvSpPr>
          <p:spPr>
            <a:xfrm>
              <a:off x="4647400" y="2775100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201" y="0"/>
                  </a:moveTo>
                  <a:cubicBezTo>
                    <a:pt x="201" y="0"/>
                    <a:pt x="101" y="25"/>
                    <a:pt x="51" y="126"/>
                  </a:cubicBezTo>
                  <a:cubicBezTo>
                    <a:pt x="0" y="201"/>
                    <a:pt x="0" y="276"/>
                    <a:pt x="25" y="326"/>
                  </a:cubicBezTo>
                  <a:cubicBezTo>
                    <a:pt x="76" y="276"/>
                    <a:pt x="126" y="226"/>
                    <a:pt x="126" y="226"/>
                  </a:cubicBezTo>
                  <a:lnTo>
                    <a:pt x="126" y="226"/>
                  </a:lnTo>
                  <a:cubicBezTo>
                    <a:pt x="126" y="226"/>
                    <a:pt x="76" y="301"/>
                    <a:pt x="101" y="351"/>
                  </a:cubicBezTo>
                  <a:cubicBezTo>
                    <a:pt x="126" y="326"/>
                    <a:pt x="201" y="276"/>
                    <a:pt x="226" y="201"/>
                  </a:cubicBezTo>
                  <a:cubicBezTo>
                    <a:pt x="251" y="100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6" name="Google Shape;31966;p57"/>
            <p:cNvSpPr/>
            <p:nvPr/>
          </p:nvSpPr>
          <p:spPr>
            <a:xfrm>
              <a:off x="4652400" y="2767575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252" y="0"/>
                  </a:moveTo>
                  <a:cubicBezTo>
                    <a:pt x="201" y="0"/>
                    <a:pt x="126" y="26"/>
                    <a:pt x="76" y="101"/>
                  </a:cubicBezTo>
                  <a:cubicBezTo>
                    <a:pt x="1" y="176"/>
                    <a:pt x="26" y="301"/>
                    <a:pt x="26" y="301"/>
                  </a:cubicBezTo>
                  <a:cubicBezTo>
                    <a:pt x="26" y="301"/>
                    <a:pt x="151" y="301"/>
                    <a:pt x="226" y="226"/>
                  </a:cubicBezTo>
                  <a:cubicBezTo>
                    <a:pt x="277" y="176"/>
                    <a:pt x="302" y="101"/>
                    <a:pt x="302" y="51"/>
                  </a:cubicBezTo>
                  <a:lnTo>
                    <a:pt x="302" y="51"/>
                  </a:lnTo>
                  <a:cubicBezTo>
                    <a:pt x="252" y="76"/>
                    <a:pt x="176" y="126"/>
                    <a:pt x="176" y="126"/>
                  </a:cubicBezTo>
                  <a:cubicBezTo>
                    <a:pt x="176" y="126"/>
                    <a:pt x="252" y="51"/>
                    <a:pt x="25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7" name="Google Shape;31967;p57"/>
            <p:cNvSpPr/>
            <p:nvPr/>
          </p:nvSpPr>
          <p:spPr>
            <a:xfrm>
              <a:off x="4652400" y="2767575"/>
              <a:ext cx="1925" cy="5675"/>
            </a:xfrm>
            <a:custGeom>
              <a:avLst/>
              <a:gdLst/>
              <a:ahLst/>
              <a:cxnLst/>
              <a:rect l="l" t="t" r="r" b="b"/>
              <a:pathLst>
                <a:path w="77" h="227" fill="none" extrusionOk="0">
                  <a:moveTo>
                    <a:pt x="76" y="0"/>
                  </a:moveTo>
                  <a:lnTo>
                    <a:pt x="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8" name="Google Shape;31968;p57"/>
            <p:cNvSpPr/>
            <p:nvPr/>
          </p:nvSpPr>
          <p:spPr>
            <a:xfrm>
              <a:off x="4653675" y="27669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25"/>
                    <a:pt x="0" y="51"/>
                    <a:pt x="0" y="51"/>
                  </a:cubicBezTo>
                  <a:cubicBezTo>
                    <a:pt x="25" y="51"/>
                    <a:pt x="25" y="51"/>
                    <a:pt x="25" y="25"/>
                  </a:cubicBezTo>
                  <a:cubicBezTo>
                    <a:pt x="25" y="25"/>
                    <a:pt x="25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9" name="Google Shape;31969;p57"/>
            <p:cNvSpPr/>
            <p:nvPr/>
          </p:nvSpPr>
          <p:spPr>
            <a:xfrm>
              <a:off x="4651775" y="2767575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1" y="0"/>
                  </a:moveTo>
                  <a:lnTo>
                    <a:pt x="26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0" name="Google Shape;31970;p57"/>
            <p:cNvSpPr/>
            <p:nvPr/>
          </p:nvSpPr>
          <p:spPr>
            <a:xfrm>
              <a:off x="4651150" y="27669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6" y="0"/>
                  </a:moveTo>
                  <a:cubicBezTo>
                    <a:pt x="1" y="0"/>
                    <a:pt x="1" y="0"/>
                    <a:pt x="1" y="25"/>
                  </a:cubicBezTo>
                  <a:cubicBezTo>
                    <a:pt x="1" y="25"/>
                    <a:pt x="1" y="51"/>
                    <a:pt x="26" y="51"/>
                  </a:cubicBezTo>
                  <a:cubicBezTo>
                    <a:pt x="26" y="51"/>
                    <a:pt x="26" y="25"/>
                    <a:pt x="26" y="25"/>
                  </a:cubicBez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1" name="Google Shape;31971;p57"/>
            <p:cNvSpPr/>
            <p:nvPr/>
          </p:nvSpPr>
          <p:spPr>
            <a:xfrm>
              <a:off x="4652400" y="2768825"/>
              <a:ext cx="3800" cy="4425"/>
            </a:xfrm>
            <a:custGeom>
              <a:avLst/>
              <a:gdLst/>
              <a:ahLst/>
              <a:cxnLst/>
              <a:rect l="l" t="t" r="r" b="b"/>
              <a:pathLst>
                <a:path w="152" h="177" fill="none" extrusionOk="0">
                  <a:moveTo>
                    <a:pt x="151" y="1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2" name="Google Shape;31972;p57"/>
            <p:cNvSpPr/>
            <p:nvPr/>
          </p:nvSpPr>
          <p:spPr>
            <a:xfrm>
              <a:off x="4655550" y="27682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cubicBezTo>
                    <a:pt x="25" y="34"/>
                    <a:pt x="25" y="37"/>
                    <a:pt x="26" y="37"/>
                  </a:cubicBezTo>
                  <a:cubicBezTo>
                    <a:pt x="28" y="37"/>
                    <a:pt x="34" y="26"/>
                    <a:pt x="50" y="26"/>
                  </a:cubicBez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3" name="Google Shape;31973;p57"/>
            <p:cNvSpPr/>
            <p:nvPr/>
          </p:nvSpPr>
          <p:spPr>
            <a:xfrm>
              <a:off x="4653025" y="2774475"/>
              <a:ext cx="1300" cy="5025"/>
            </a:xfrm>
            <a:custGeom>
              <a:avLst/>
              <a:gdLst/>
              <a:ahLst/>
              <a:cxnLst/>
              <a:rect l="l" t="t" r="r" b="b"/>
              <a:pathLst>
                <a:path w="52" h="201" fill="none" extrusionOk="0">
                  <a:moveTo>
                    <a:pt x="51" y="2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4" name="Google Shape;31974;p57"/>
            <p:cNvSpPr/>
            <p:nvPr/>
          </p:nvSpPr>
          <p:spPr>
            <a:xfrm>
              <a:off x="4653675" y="27794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5" y="1"/>
                  </a:moveTo>
                  <a:cubicBezTo>
                    <a:pt x="25" y="1"/>
                    <a:pt x="0" y="1"/>
                    <a:pt x="0" y="26"/>
                  </a:cubicBezTo>
                  <a:cubicBezTo>
                    <a:pt x="17" y="26"/>
                    <a:pt x="22" y="37"/>
                    <a:pt x="24" y="37"/>
                  </a:cubicBezTo>
                  <a:cubicBezTo>
                    <a:pt x="25" y="37"/>
                    <a:pt x="25" y="34"/>
                    <a:pt x="25" y="26"/>
                  </a:cubicBezTo>
                  <a:lnTo>
                    <a:pt x="50" y="26"/>
                  </a:lnTo>
                  <a:cubicBezTo>
                    <a:pt x="50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5" name="Google Shape;31975;p57"/>
            <p:cNvSpPr/>
            <p:nvPr/>
          </p:nvSpPr>
          <p:spPr>
            <a:xfrm>
              <a:off x="4653025" y="2774475"/>
              <a:ext cx="3175" cy="4400"/>
            </a:xfrm>
            <a:custGeom>
              <a:avLst/>
              <a:gdLst/>
              <a:ahLst/>
              <a:cxnLst/>
              <a:rect l="l" t="t" r="r" b="b"/>
              <a:pathLst>
                <a:path w="127" h="176" fill="none" extrusionOk="0">
                  <a:moveTo>
                    <a:pt x="126" y="1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6" name="Google Shape;31976;p57"/>
            <p:cNvSpPr/>
            <p:nvPr/>
          </p:nvSpPr>
          <p:spPr>
            <a:xfrm>
              <a:off x="4656175" y="2778225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38"/>
                    <a:pt x="7" y="44"/>
                    <a:pt x="13" y="44"/>
                  </a:cubicBezTo>
                  <a:cubicBezTo>
                    <a:pt x="19" y="44"/>
                    <a:pt x="25" y="38"/>
                    <a:pt x="25" y="26"/>
                  </a:cubicBez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7" name="Google Shape;31977;p57"/>
            <p:cNvSpPr/>
            <p:nvPr/>
          </p:nvSpPr>
          <p:spPr>
            <a:xfrm>
              <a:off x="4651775" y="2774475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1" y="226"/>
                  </a:moveTo>
                  <a:lnTo>
                    <a:pt x="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8" name="Google Shape;31978;p57"/>
            <p:cNvSpPr/>
            <p:nvPr/>
          </p:nvSpPr>
          <p:spPr>
            <a:xfrm>
              <a:off x="4651775" y="27794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26" y="51"/>
                    <a:pt x="26" y="51"/>
                    <a:pt x="26" y="26"/>
                  </a:cubicBezTo>
                  <a:cubicBezTo>
                    <a:pt x="26" y="26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9" name="Google Shape;31979;p57"/>
            <p:cNvSpPr/>
            <p:nvPr/>
          </p:nvSpPr>
          <p:spPr>
            <a:xfrm>
              <a:off x="4653025" y="2773225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227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0" name="Google Shape;31980;p57"/>
            <p:cNvSpPr/>
            <p:nvPr/>
          </p:nvSpPr>
          <p:spPr>
            <a:xfrm>
              <a:off x="4658050" y="27732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25"/>
                    <a:pt x="0" y="25"/>
                    <a:pt x="26" y="25"/>
                  </a:cubicBezTo>
                  <a:lnTo>
                    <a:pt x="51" y="25"/>
                  </a:lnTo>
                  <a:cubicBezTo>
                    <a:pt x="5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1" name="Google Shape;31981;p57"/>
            <p:cNvSpPr/>
            <p:nvPr/>
          </p:nvSpPr>
          <p:spPr>
            <a:xfrm>
              <a:off x="4653025" y="2771325"/>
              <a:ext cx="5050" cy="2550"/>
            </a:xfrm>
            <a:custGeom>
              <a:avLst/>
              <a:gdLst/>
              <a:ahLst/>
              <a:cxnLst/>
              <a:rect l="l" t="t" r="r" b="b"/>
              <a:pathLst>
                <a:path w="202" h="102" fill="none" extrusionOk="0">
                  <a:moveTo>
                    <a:pt x="201" y="1"/>
                  </a:moveTo>
                  <a:lnTo>
                    <a:pt x="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2" name="Google Shape;31982;p57"/>
            <p:cNvSpPr/>
            <p:nvPr/>
          </p:nvSpPr>
          <p:spPr>
            <a:xfrm>
              <a:off x="4657425" y="27707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lnTo>
                    <a:pt x="25" y="26"/>
                  </a:ln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3" name="Google Shape;31983;p57"/>
            <p:cNvSpPr/>
            <p:nvPr/>
          </p:nvSpPr>
          <p:spPr>
            <a:xfrm>
              <a:off x="4653025" y="2773850"/>
              <a:ext cx="5050" cy="1900"/>
            </a:xfrm>
            <a:custGeom>
              <a:avLst/>
              <a:gdLst/>
              <a:ahLst/>
              <a:cxnLst/>
              <a:rect l="l" t="t" r="r" b="b"/>
              <a:pathLst>
                <a:path w="202" h="76" fill="none" extrusionOk="0">
                  <a:moveTo>
                    <a:pt x="201" y="75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4" name="Google Shape;31984;p57"/>
            <p:cNvSpPr/>
            <p:nvPr/>
          </p:nvSpPr>
          <p:spPr>
            <a:xfrm>
              <a:off x="4657425" y="27757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0"/>
                  </a:moveTo>
                  <a:cubicBezTo>
                    <a:pt x="0" y="0"/>
                    <a:pt x="25" y="25"/>
                    <a:pt x="25" y="25"/>
                  </a:cubicBezTo>
                  <a:cubicBezTo>
                    <a:pt x="25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5" name="Google Shape;31985;p57"/>
            <p:cNvSpPr/>
            <p:nvPr/>
          </p:nvSpPr>
          <p:spPr>
            <a:xfrm>
              <a:off x="4647400" y="2773850"/>
              <a:ext cx="4400" cy="3775"/>
            </a:xfrm>
            <a:custGeom>
              <a:avLst/>
              <a:gdLst/>
              <a:ahLst/>
              <a:cxnLst/>
              <a:rect l="l" t="t" r="r" b="b"/>
              <a:pathLst>
                <a:path w="176" h="151" fill="none" extrusionOk="0">
                  <a:moveTo>
                    <a:pt x="0" y="150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6" name="Google Shape;31986;p57"/>
            <p:cNvSpPr/>
            <p:nvPr/>
          </p:nvSpPr>
          <p:spPr>
            <a:xfrm>
              <a:off x="4646775" y="27769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0"/>
                  </a:moveTo>
                  <a:cubicBezTo>
                    <a:pt x="0" y="25"/>
                    <a:pt x="0" y="25"/>
                    <a:pt x="0" y="51"/>
                  </a:cubicBezTo>
                  <a:lnTo>
                    <a:pt x="50" y="51"/>
                  </a:ln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7" name="Google Shape;31987;p57"/>
            <p:cNvSpPr/>
            <p:nvPr/>
          </p:nvSpPr>
          <p:spPr>
            <a:xfrm>
              <a:off x="4646775" y="2773850"/>
              <a:ext cx="5025" cy="1275"/>
            </a:xfrm>
            <a:custGeom>
              <a:avLst/>
              <a:gdLst/>
              <a:ahLst/>
              <a:cxnLst/>
              <a:rect l="l" t="t" r="r" b="b"/>
              <a:pathLst>
                <a:path w="201" h="51" fill="none" extrusionOk="0">
                  <a:moveTo>
                    <a:pt x="0" y="50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8" name="Google Shape;31988;p57"/>
            <p:cNvSpPr/>
            <p:nvPr/>
          </p:nvSpPr>
          <p:spPr>
            <a:xfrm>
              <a:off x="4645525" y="27751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0"/>
                  </a:moveTo>
                  <a:cubicBezTo>
                    <a:pt x="25" y="0"/>
                    <a:pt x="0" y="0"/>
                    <a:pt x="25" y="25"/>
                  </a:cubicBez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9" name="Google Shape;31989;p57"/>
            <p:cNvSpPr/>
            <p:nvPr/>
          </p:nvSpPr>
          <p:spPr>
            <a:xfrm>
              <a:off x="4649275" y="2773850"/>
              <a:ext cx="2525" cy="5025"/>
            </a:xfrm>
            <a:custGeom>
              <a:avLst/>
              <a:gdLst/>
              <a:ahLst/>
              <a:cxnLst/>
              <a:rect l="l" t="t" r="r" b="b"/>
              <a:pathLst>
                <a:path w="101" h="201" fill="none" extrusionOk="0">
                  <a:moveTo>
                    <a:pt x="1" y="201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0" name="Google Shape;31990;p57"/>
            <p:cNvSpPr/>
            <p:nvPr/>
          </p:nvSpPr>
          <p:spPr>
            <a:xfrm>
              <a:off x="4648650" y="27788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1"/>
                  </a:moveTo>
                  <a:cubicBezTo>
                    <a:pt x="1" y="1"/>
                    <a:pt x="1" y="26"/>
                    <a:pt x="1" y="26"/>
                  </a:cubicBezTo>
                  <a:lnTo>
                    <a:pt x="26" y="26"/>
                  </a:ln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1" name="Google Shape;31991;p57"/>
            <p:cNvSpPr/>
            <p:nvPr/>
          </p:nvSpPr>
          <p:spPr>
            <a:xfrm>
              <a:off x="4646775" y="2770700"/>
              <a:ext cx="5025" cy="2550"/>
            </a:xfrm>
            <a:custGeom>
              <a:avLst/>
              <a:gdLst/>
              <a:ahLst/>
              <a:cxnLst/>
              <a:rect l="l" t="t" r="r" b="b"/>
              <a:pathLst>
                <a:path w="201" h="102" fill="none" extrusionOk="0">
                  <a:moveTo>
                    <a:pt x="0" y="1"/>
                  </a:moveTo>
                  <a:lnTo>
                    <a:pt x="20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2" name="Google Shape;31992;p57"/>
            <p:cNvSpPr/>
            <p:nvPr/>
          </p:nvSpPr>
          <p:spPr>
            <a:xfrm>
              <a:off x="4646150" y="27700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lnTo>
                    <a:pt x="50" y="26"/>
                  </a:ln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3" name="Google Shape;31993;p57"/>
            <p:cNvSpPr/>
            <p:nvPr/>
          </p:nvSpPr>
          <p:spPr>
            <a:xfrm>
              <a:off x="4648650" y="2768825"/>
              <a:ext cx="3150" cy="4425"/>
            </a:xfrm>
            <a:custGeom>
              <a:avLst/>
              <a:gdLst/>
              <a:ahLst/>
              <a:cxnLst/>
              <a:rect l="l" t="t" r="r" b="b"/>
              <a:pathLst>
                <a:path w="126" h="177" fill="none" extrusionOk="0">
                  <a:moveTo>
                    <a:pt x="1" y="1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4" name="Google Shape;31994;p57"/>
            <p:cNvSpPr/>
            <p:nvPr/>
          </p:nvSpPr>
          <p:spPr>
            <a:xfrm>
              <a:off x="4648025" y="2768200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38"/>
                    <a:pt x="7" y="44"/>
                    <a:pt x="13" y="44"/>
                  </a:cubicBezTo>
                  <a:cubicBezTo>
                    <a:pt x="19" y="44"/>
                    <a:pt x="26" y="38"/>
                    <a:pt x="26" y="26"/>
                  </a:cubicBezTo>
                  <a:cubicBezTo>
                    <a:pt x="26" y="26"/>
                    <a:pt x="26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5" name="Google Shape;31995;p57"/>
            <p:cNvSpPr/>
            <p:nvPr/>
          </p:nvSpPr>
          <p:spPr>
            <a:xfrm>
              <a:off x="4646150" y="2772575"/>
              <a:ext cx="5650" cy="675"/>
            </a:xfrm>
            <a:custGeom>
              <a:avLst/>
              <a:gdLst/>
              <a:ahLst/>
              <a:cxnLst/>
              <a:rect l="l" t="t" r="r" b="b"/>
              <a:pathLst>
                <a:path w="226" h="27" fill="none" extrusionOk="0">
                  <a:moveTo>
                    <a:pt x="0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6" name="Google Shape;31996;p57"/>
            <p:cNvSpPr/>
            <p:nvPr/>
          </p:nvSpPr>
          <p:spPr>
            <a:xfrm>
              <a:off x="4645525" y="2772300"/>
              <a:ext cx="650" cy="950"/>
            </a:xfrm>
            <a:custGeom>
              <a:avLst/>
              <a:gdLst/>
              <a:ahLst/>
              <a:cxnLst/>
              <a:rect l="l" t="t" r="r" b="b"/>
              <a:pathLst>
                <a:path w="26" h="38" extrusionOk="0">
                  <a:moveTo>
                    <a:pt x="8" y="1"/>
                  </a:moveTo>
                  <a:cubicBezTo>
                    <a:pt x="0" y="1"/>
                    <a:pt x="0" y="12"/>
                    <a:pt x="0" y="12"/>
                  </a:cubicBezTo>
                  <a:cubicBezTo>
                    <a:pt x="0" y="12"/>
                    <a:pt x="0" y="37"/>
                    <a:pt x="0" y="37"/>
                  </a:cubicBezTo>
                  <a:cubicBezTo>
                    <a:pt x="25" y="37"/>
                    <a:pt x="25" y="37"/>
                    <a:pt x="25" y="12"/>
                  </a:cubicBezTo>
                  <a:cubicBezTo>
                    <a:pt x="17" y="4"/>
                    <a:pt x="11" y="1"/>
                    <a:pt x="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7" name="Google Shape;31997;p57"/>
            <p:cNvSpPr/>
            <p:nvPr/>
          </p:nvSpPr>
          <p:spPr>
            <a:xfrm>
              <a:off x="4649900" y="2771100"/>
              <a:ext cx="5675" cy="4900"/>
            </a:xfrm>
            <a:custGeom>
              <a:avLst/>
              <a:gdLst/>
              <a:ahLst/>
              <a:cxnLst/>
              <a:rect l="l" t="t" r="r" b="b"/>
              <a:pathLst>
                <a:path w="227" h="196" extrusionOk="0">
                  <a:moveTo>
                    <a:pt x="107" y="0"/>
                  </a:moveTo>
                  <a:cubicBezTo>
                    <a:pt x="64" y="0"/>
                    <a:pt x="19" y="23"/>
                    <a:pt x="1" y="60"/>
                  </a:cubicBezTo>
                  <a:cubicBezTo>
                    <a:pt x="1" y="110"/>
                    <a:pt x="26" y="185"/>
                    <a:pt x="76" y="185"/>
                  </a:cubicBezTo>
                  <a:cubicBezTo>
                    <a:pt x="89" y="192"/>
                    <a:pt x="105" y="195"/>
                    <a:pt x="120" y="195"/>
                  </a:cubicBezTo>
                  <a:cubicBezTo>
                    <a:pt x="161" y="195"/>
                    <a:pt x="201" y="172"/>
                    <a:pt x="201" y="135"/>
                  </a:cubicBezTo>
                  <a:cubicBezTo>
                    <a:pt x="226" y="85"/>
                    <a:pt x="201" y="10"/>
                    <a:pt x="151" y="10"/>
                  </a:cubicBezTo>
                  <a:cubicBezTo>
                    <a:pt x="138" y="3"/>
                    <a:pt x="122" y="0"/>
                    <a:pt x="10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8" name="Google Shape;31998;p57"/>
            <p:cNvSpPr/>
            <p:nvPr/>
          </p:nvSpPr>
          <p:spPr>
            <a:xfrm>
              <a:off x="4750775" y="2664200"/>
              <a:ext cx="12575" cy="19450"/>
            </a:xfrm>
            <a:custGeom>
              <a:avLst/>
              <a:gdLst/>
              <a:ahLst/>
              <a:cxnLst/>
              <a:rect l="l" t="t" r="r" b="b"/>
              <a:pathLst>
                <a:path w="503" h="778" extrusionOk="0">
                  <a:moveTo>
                    <a:pt x="276" y="0"/>
                  </a:moveTo>
                  <a:cubicBezTo>
                    <a:pt x="176" y="25"/>
                    <a:pt x="76" y="151"/>
                    <a:pt x="26" y="326"/>
                  </a:cubicBezTo>
                  <a:cubicBezTo>
                    <a:pt x="1" y="552"/>
                    <a:pt x="151" y="777"/>
                    <a:pt x="151" y="777"/>
                  </a:cubicBezTo>
                  <a:cubicBezTo>
                    <a:pt x="151" y="777"/>
                    <a:pt x="377" y="677"/>
                    <a:pt x="452" y="426"/>
                  </a:cubicBezTo>
                  <a:cubicBezTo>
                    <a:pt x="502" y="276"/>
                    <a:pt x="477" y="100"/>
                    <a:pt x="402" y="25"/>
                  </a:cubicBezTo>
                  <a:cubicBezTo>
                    <a:pt x="327" y="100"/>
                    <a:pt x="276" y="251"/>
                    <a:pt x="276" y="251"/>
                  </a:cubicBezTo>
                  <a:cubicBezTo>
                    <a:pt x="276" y="251"/>
                    <a:pt x="302" y="10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9" name="Google Shape;31999;p57"/>
            <p:cNvSpPr/>
            <p:nvPr/>
          </p:nvSpPr>
          <p:spPr>
            <a:xfrm>
              <a:off x="4737000" y="2669975"/>
              <a:ext cx="16950" cy="14500"/>
            </a:xfrm>
            <a:custGeom>
              <a:avLst/>
              <a:gdLst/>
              <a:ahLst/>
              <a:cxnLst/>
              <a:rect l="l" t="t" r="r" b="b"/>
              <a:pathLst>
                <a:path w="678" h="580" extrusionOk="0">
                  <a:moveTo>
                    <a:pt x="191" y="1"/>
                  </a:moveTo>
                  <a:cubicBezTo>
                    <a:pt x="157" y="1"/>
                    <a:pt x="127" y="7"/>
                    <a:pt x="101" y="20"/>
                  </a:cubicBezTo>
                  <a:cubicBezTo>
                    <a:pt x="151" y="120"/>
                    <a:pt x="251" y="245"/>
                    <a:pt x="251" y="245"/>
                  </a:cubicBezTo>
                  <a:cubicBezTo>
                    <a:pt x="251" y="245"/>
                    <a:pt x="126" y="120"/>
                    <a:pt x="25" y="120"/>
                  </a:cubicBezTo>
                  <a:cubicBezTo>
                    <a:pt x="0" y="220"/>
                    <a:pt x="76" y="371"/>
                    <a:pt x="201" y="471"/>
                  </a:cubicBezTo>
                  <a:cubicBezTo>
                    <a:pt x="321" y="561"/>
                    <a:pt x="460" y="579"/>
                    <a:pt x="551" y="579"/>
                  </a:cubicBezTo>
                  <a:cubicBezTo>
                    <a:pt x="612" y="579"/>
                    <a:pt x="652" y="571"/>
                    <a:pt x="652" y="571"/>
                  </a:cubicBezTo>
                  <a:cubicBezTo>
                    <a:pt x="652" y="571"/>
                    <a:pt x="677" y="321"/>
                    <a:pt x="502" y="145"/>
                  </a:cubicBezTo>
                  <a:cubicBezTo>
                    <a:pt x="409" y="52"/>
                    <a:pt x="288" y="1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0" name="Google Shape;32000;p57"/>
            <p:cNvSpPr/>
            <p:nvPr/>
          </p:nvSpPr>
          <p:spPr>
            <a:xfrm>
              <a:off x="4751400" y="2683625"/>
              <a:ext cx="13825" cy="19450"/>
            </a:xfrm>
            <a:custGeom>
              <a:avLst/>
              <a:gdLst/>
              <a:ahLst/>
              <a:cxnLst/>
              <a:rect l="l" t="t" r="r" b="b"/>
              <a:pathLst>
                <a:path w="553" h="778" extrusionOk="0">
                  <a:moveTo>
                    <a:pt x="126" y="0"/>
                  </a:moveTo>
                  <a:cubicBezTo>
                    <a:pt x="126" y="0"/>
                    <a:pt x="1" y="251"/>
                    <a:pt x="76" y="476"/>
                  </a:cubicBezTo>
                  <a:cubicBezTo>
                    <a:pt x="126" y="652"/>
                    <a:pt x="251" y="752"/>
                    <a:pt x="352" y="777"/>
                  </a:cubicBezTo>
                  <a:cubicBezTo>
                    <a:pt x="377" y="652"/>
                    <a:pt x="327" y="501"/>
                    <a:pt x="327" y="501"/>
                  </a:cubicBezTo>
                  <a:lnTo>
                    <a:pt x="327" y="501"/>
                  </a:lnTo>
                  <a:cubicBezTo>
                    <a:pt x="327" y="501"/>
                    <a:pt x="402" y="652"/>
                    <a:pt x="477" y="727"/>
                  </a:cubicBezTo>
                  <a:cubicBezTo>
                    <a:pt x="552" y="627"/>
                    <a:pt x="552" y="476"/>
                    <a:pt x="477" y="301"/>
                  </a:cubicBezTo>
                  <a:cubicBezTo>
                    <a:pt x="377" y="100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1" name="Google Shape;32001;p57"/>
            <p:cNvSpPr/>
            <p:nvPr/>
          </p:nvSpPr>
          <p:spPr>
            <a:xfrm>
              <a:off x="4737000" y="2683675"/>
              <a:ext cx="17575" cy="13725"/>
            </a:xfrm>
            <a:custGeom>
              <a:avLst/>
              <a:gdLst/>
              <a:ahLst/>
              <a:cxnLst/>
              <a:rect l="l" t="t" r="r" b="b"/>
              <a:pathLst>
                <a:path w="703" h="549" extrusionOk="0">
                  <a:moveTo>
                    <a:pt x="523" y="1"/>
                  </a:moveTo>
                  <a:cubicBezTo>
                    <a:pt x="436" y="1"/>
                    <a:pt x="329" y="16"/>
                    <a:pt x="226" y="73"/>
                  </a:cubicBezTo>
                  <a:cubicBezTo>
                    <a:pt x="76" y="174"/>
                    <a:pt x="0" y="299"/>
                    <a:pt x="0" y="399"/>
                  </a:cubicBezTo>
                  <a:cubicBezTo>
                    <a:pt x="101" y="399"/>
                    <a:pt x="251" y="324"/>
                    <a:pt x="251" y="324"/>
                  </a:cubicBezTo>
                  <a:lnTo>
                    <a:pt x="251" y="324"/>
                  </a:lnTo>
                  <a:cubicBezTo>
                    <a:pt x="251" y="324"/>
                    <a:pt x="101" y="424"/>
                    <a:pt x="76" y="524"/>
                  </a:cubicBezTo>
                  <a:cubicBezTo>
                    <a:pt x="99" y="540"/>
                    <a:pt x="133" y="549"/>
                    <a:pt x="173" y="549"/>
                  </a:cubicBezTo>
                  <a:cubicBezTo>
                    <a:pt x="259" y="549"/>
                    <a:pt x="374" y="510"/>
                    <a:pt x="477" y="424"/>
                  </a:cubicBezTo>
                  <a:cubicBezTo>
                    <a:pt x="652" y="299"/>
                    <a:pt x="702" y="23"/>
                    <a:pt x="702" y="23"/>
                  </a:cubicBezTo>
                  <a:cubicBezTo>
                    <a:pt x="702" y="23"/>
                    <a:pt x="628" y="1"/>
                    <a:pt x="5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2" name="Google Shape;32002;p57"/>
            <p:cNvSpPr/>
            <p:nvPr/>
          </p:nvSpPr>
          <p:spPr>
            <a:xfrm>
              <a:off x="4755175" y="2676425"/>
              <a:ext cx="19450" cy="11225"/>
            </a:xfrm>
            <a:custGeom>
              <a:avLst/>
              <a:gdLst/>
              <a:ahLst/>
              <a:cxnLst/>
              <a:rect l="l" t="t" r="r" b="b"/>
              <a:pathLst>
                <a:path w="778" h="449" extrusionOk="0">
                  <a:moveTo>
                    <a:pt x="505" y="0"/>
                  </a:moveTo>
                  <a:cubicBezTo>
                    <a:pt x="448" y="0"/>
                    <a:pt x="387" y="11"/>
                    <a:pt x="326" y="37"/>
                  </a:cubicBezTo>
                  <a:cubicBezTo>
                    <a:pt x="100" y="88"/>
                    <a:pt x="0" y="338"/>
                    <a:pt x="0" y="338"/>
                  </a:cubicBezTo>
                  <a:cubicBezTo>
                    <a:pt x="0" y="338"/>
                    <a:pt x="148" y="449"/>
                    <a:pt x="332" y="449"/>
                  </a:cubicBezTo>
                  <a:cubicBezTo>
                    <a:pt x="362" y="449"/>
                    <a:pt x="394" y="446"/>
                    <a:pt x="426" y="438"/>
                  </a:cubicBezTo>
                  <a:cubicBezTo>
                    <a:pt x="627" y="413"/>
                    <a:pt x="752" y="313"/>
                    <a:pt x="777" y="213"/>
                  </a:cubicBezTo>
                  <a:cubicBezTo>
                    <a:pt x="744" y="205"/>
                    <a:pt x="702" y="202"/>
                    <a:pt x="661" y="202"/>
                  </a:cubicBezTo>
                  <a:cubicBezTo>
                    <a:pt x="579" y="202"/>
                    <a:pt x="501" y="213"/>
                    <a:pt x="501" y="213"/>
                  </a:cubicBezTo>
                  <a:cubicBezTo>
                    <a:pt x="501" y="213"/>
                    <a:pt x="677" y="163"/>
                    <a:pt x="752" y="88"/>
                  </a:cubicBezTo>
                  <a:cubicBezTo>
                    <a:pt x="703" y="39"/>
                    <a:pt x="612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3" name="Google Shape;32003;p57"/>
            <p:cNvSpPr/>
            <p:nvPr/>
          </p:nvSpPr>
          <p:spPr>
            <a:xfrm>
              <a:off x="4750150" y="2674850"/>
              <a:ext cx="6300" cy="9425"/>
            </a:xfrm>
            <a:custGeom>
              <a:avLst/>
              <a:gdLst/>
              <a:ahLst/>
              <a:cxnLst/>
              <a:rect l="l" t="t" r="r" b="b"/>
              <a:pathLst>
                <a:path w="252" h="377" extrusionOk="0">
                  <a:moveTo>
                    <a:pt x="101" y="0"/>
                  </a:moveTo>
                  <a:cubicBezTo>
                    <a:pt x="83" y="55"/>
                    <a:pt x="91" y="97"/>
                    <a:pt x="97" y="115"/>
                  </a:cubicBezTo>
                  <a:lnTo>
                    <a:pt x="97" y="115"/>
                  </a:lnTo>
                  <a:cubicBezTo>
                    <a:pt x="88" y="94"/>
                    <a:pt x="64" y="45"/>
                    <a:pt x="26" y="25"/>
                  </a:cubicBezTo>
                  <a:cubicBezTo>
                    <a:pt x="1" y="75"/>
                    <a:pt x="1" y="151"/>
                    <a:pt x="26" y="226"/>
                  </a:cubicBezTo>
                  <a:cubicBezTo>
                    <a:pt x="76" y="326"/>
                    <a:pt x="176" y="376"/>
                    <a:pt x="176" y="376"/>
                  </a:cubicBezTo>
                  <a:cubicBezTo>
                    <a:pt x="176" y="376"/>
                    <a:pt x="251" y="276"/>
                    <a:pt x="201" y="151"/>
                  </a:cubicBezTo>
                  <a:cubicBezTo>
                    <a:pt x="201" y="75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4" name="Google Shape;32004;p57"/>
            <p:cNvSpPr/>
            <p:nvPr/>
          </p:nvSpPr>
          <p:spPr>
            <a:xfrm>
              <a:off x="4745150" y="2681475"/>
              <a:ext cx="9425" cy="4800"/>
            </a:xfrm>
            <a:custGeom>
              <a:avLst/>
              <a:gdLst/>
              <a:ahLst/>
              <a:cxnLst/>
              <a:rect l="l" t="t" r="r" b="b"/>
              <a:pathLst>
                <a:path w="377" h="192" extrusionOk="0">
                  <a:moveTo>
                    <a:pt x="136" y="1"/>
                  </a:moveTo>
                  <a:cubicBezTo>
                    <a:pt x="86" y="1"/>
                    <a:pt x="43" y="18"/>
                    <a:pt x="25" y="36"/>
                  </a:cubicBezTo>
                  <a:cubicBezTo>
                    <a:pt x="50" y="86"/>
                    <a:pt x="126" y="86"/>
                    <a:pt x="126" y="86"/>
                  </a:cubicBezTo>
                  <a:cubicBezTo>
                    <a:pt x="126" y="86"/>
                    <a:pt x="50" y="86"/>
                    <a:pt x="0" y="111"/>
                  </a:cubicBezTo>
                  <a:cubicBezTo>
                    <a:pt x="25" y="136"/>
                    <a:pt x="100" y="186"/>
                    <a:pt x="176" y="186"/>
                  </a:cubicBezTo>
                  <a:cubicBezTo>
                    <a:pt x="190" y="190"/>
                    <a:pt x="204" y="191"/>
                    <a:pt x="218" y="191"/>
                  </a:cubicBezTo>
                  <a:cubicBezTo>
                    <a:pt x="303" y="191"/>
                    <a:pt x="376" y="136"/>
                    <a:pt x="376" y="136"/>
                  </a:cubicBezTo>
                  <a:cubicBezTo>
                    <a:pt x="376" y="136"/>
                    <a:pt x="301" y="11"/>
                    <a:pt x="201" y="11"/>
                  </a:cubicBezTo>
                  <a:cubicBezTo>
                    <a:pt x="179" y="4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5" name="Google Shape;32005;p57"/>
            <p:cNvSpPr/>
            <p:nvPr/>
          </p:nvSpPr>
          <p:spPr>
            <a:xfrm>
              <a:off x="4754550" y="2684075"/>
              <a:ext cx="8150" cy="6450"/>
            </a:xfrm>
            <a:custGeom>
              <a:avLst/>
              <a:gdLst/>
              <a:ahLst/>
              <a:cxnLst/>
              <a:rect l="l" t="t" r="r" b="b"/>
              <a:pathLst>
                <a:path w="326" h="258" extrusionOk="0">
                  <a:moveTo>
                    <a:pt x="75" y="1"/>
                  </a:moveTo>
                  <a:cubicBezTo>
                    <a:pt x="31" y="1"/>
                    <a:pt x="0" y="7"/>
                    <a:pt x="0" y="7"/>
                  </a:cubicBezTo>
                  <a:cubicBezTo>
                    <a:pt x="0" y="7"/>
                    <a:pt x="25" y="132"/>
                    <a:pt x="100" y="208"/>
                  </a:cubicBezTo>
                  <a:cubicBezTo>
                    <a:pt x="176" y="258"/>
                    <a:pt x="251" y="258"/>
                    <a:pt x="276" y="258"/>
                  </a:cubicBezTo>
                  <a:cubicBezTo>
                    <a:pt x="276" y="208"/>
                    <a:pt x="201" y="158"/>
                    <a:pt x="201" y="158"/>
                  </a:cubicBezTo>
                  <a:lnTo>
                    <a:pt x="201" y="158"/>
                  </a:lnTo>
                  <a:cubicBezTo>
                    <a:pt x="201" y="158"/>
                    <a:pt x="276" y="208"/>
                    <a:pt x="326" y="208"/>
                  </a:cubicBezTo>
                  <a:cubicBezTo>
                    <a:pt x="326" y="158"/>
                    <a:pt x="301" y="82"/>
                    <a:pt x="226" y="32"/>
                  </a:cubicBezTo>
                  <a:cubicBezTo>
                    <a:pt x="176" y="7"/>
                    <a:pt x="119" y="1"/>
                    <a:pt x="7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6" name="Google Shape;32006;p57"/>
            <p:cNvSpPr/>
            <p:nvPr/>
          </p:nvSpPr>
          <p:spPr>
            <a:xfrm>
              <a:off x="4749525" y="2684250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201" y="0"/>
                  </a:moveTo>
                  <a:cubicBezTo>
                    <a:pt x="201" y="0"/>
                    <a:pt x="101" y="25"/>
                    <a:pt x="51" y="125"/>
                  </a:cubicBezTo>
                  <a:cubicBezTo>
                    <a:pt x="1" y="201"/>
                    <a:pt x="1" y="276"/>
                    <a:pt x="26" y="326"/>
                  </a:cubicBezTo>
                  <a:cubicBezTo>
                    <a:pt x="76" y="301"/>
                    <a:pt x="125" y="227"/>
                    <a:pt x="126" y="226"/>
                  </a:cubicBezTo>
                  <a:lnTo>
                    <a:pt x="126" y="226"/>
                  </a:lnTo>
                  <a:cubicBezTo>
                    <a:pt x="125" y="227"/>
                    <a:pt x="76" y="301"/>
                    <a:pt x="101" y="351"/>
                  </a:cubicBezTo>
                  <a:cubicBezTo>
                    <a:pt x="151" y="351"/>
                    <a:pt x="201" y="301"/>
                    <a:pt x="226" y="226"/>
                  </a:cubicBezTo>
                  <a:cubicBezTo>
                    <a:pt x="251" y="100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7" name="Google Shape;32007;p57"/>
            <p:cNvSpPr/>
            <p:nvPr/>
          </p:nvSpPr>
          <p:spPr>
            <a:xfrm>
              <a:off x="4754550" y="2677125"/>
              <a:ext cx="7525" cy="7200"/>
            </a:xfrm>
            <a:custGeom>
              <a:avLst/>
              <a:gdLst/>
              <a:ahLst/>
              <a:cxnLst/>
              <a:rect l="l" t="t" r="r" b="b"/>
              <a:pathLst>
                <a:path w="301" h="288" extrusionOk="0">
                  <a:moveTo>
                    <a:pt x="209" y="0"/>
                  </a:moveTo>
                  <a:cubicBezTo>
                    <a:pt x="165" y="0"/>
                    <a:pt x="113" y="28"/>
                    <a:pt x="75" y="85"/>
                  </a:cubicBezTo>
                  <a:cubicBezTo>
                    <a:pt x="0" y="160"/>
                    <a:pt x="25" y="285"/>
                    <a:pt x="25" y="285"/>
                  </a:cubicBezTo>
                  <a:cubicBezTo>
                    <a:pt x="25" y="285"/>
                    <a:pt x="39" y="288"/>
                    <a:pt x="61" y="288"/>
                  </a:cubicBezTo>
                  <a:cubicBezTo>
                    <a:pt x="103" y="288"/>
                    <a:pt x="176" y="277"/>
                    <a:pt x="226" y="210"/>
                  </a:cubicBezTo>
                  <a:cubicBezTo>
                    <a:pt x="276" y="160"/>
                    <a:pt x="301" y="85"/>
                    <a:pt x="301" y="35"/>
                  </a:cubicBezTo>
                  <a:lnTo>
                    <a:pt x="301" y="35"/>
                  </a:lnTo>
                  <a:cubicBezTo>
                    <a:pt x="251" y="60"/>
                    <a:pt x="176" y="110"/>
                    <a:pt x="176" y="110"/>
                  </a:cubicBezTo>
                  <a:cubicBezTo>
                    <a:pt x="176" y="110"/>
                    <a:pt x="251" y="60"/>
                    <a:pt x="251" y="9"/>
                  </a:cubicBezTo>
                  <a:cubicBezTo>
                    <a:pt x="238" y="3"/>
                    <a:pt x="224" y="0"/>
                    <a:pt x="20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8" name="Google Shape;32008;p57"/>
            <p:cNvSpPr/>
            <p:nvPr/>
          </p:nvSpPr>
          <p:spPr>
            <a:xfrm>
              <a:off x="4754550" y="2677350"/>
              <a:ext cx="1900" cy="5025"/>
            </a:xfrm>
            <a:custGeom>
              <a:avLst/>
              <a:gdLst/>
              <a:ahLst/>
              <a:cxnLst/>
              <a:rect l="l" t="t" r="r" b="b"/>
              <a:pathLst>
                <a:path w="76" h="201" fill="none" extrusionOk="0">
                  <a:moveTo>
                    <a:pt x="75" y="0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9" name="Google Shape;32009;p57"/>
            <p:cNvSpPr/>
            <p:nvPr/>
          </p:nvSpPr>
          <p:spPr>
            <a:xfrm>
              <a:off x="4755800" y="267645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19" y="0"/>
                  </a:moveTo>
                  <a:cubicBezTo>
                    <a:pt x="11" y="0"/>
                    <a:pt x="0" y="11"/>
                    <a:pt x="0" y="11"/>
                  </a:cubicBezTo>
                  <a:cubicBezTo>
                    <a:pt x="0" y="11"/>
                    <a:pt x="0" y="36"/>
                    <a:pt x="0" y="36"/>
                  </a:cubicBezTo>
                  <a:lnTo>
                    <a:pt x="25" y="36"/>
                  </a:lnTo>
                  <a:cubicBezTo>
                    <a:pt x="50" y="11"/>
                    <a:pt x="25" y="11"/>
                    <a:pt x="25" y="11"/>
                  </a:cubicBezTo>
                  <a:cubicBezTo>
                    <a:pt x="25" y="3"/>
                    <a:pt x="23" y="0"/>
                    <a:pt x="1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0" name="Google Shape;32010;p57"/>
            <p:cNvSpPr/>
            <p:nvPr/>
          </p:nvSpPr>
          <p:spPr>
            <a:xfrm>
              <a:off x="4753925" y="2676725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0" y="0"/>
                  </a:moveTo>
                  <a:lnTo>
                    <a:pt x="25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1" name="Google Shape;32011;p57"/>
            <p:cNvSpPr/>
            <p:nvPr/>
          </p:nvSpPr>
          <p:spPr>
            <a:xfrm>
              <a:off x="4753300" y="26761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50"/>
                    <a:pt x="0" y="50"/>
                    <a:pt x="25" y="50"/>
                  </a:cubicBezTo>
                  <a:cubicBezTo>
                    <a:pt x="25" y="50"/>
                    <a:pt x="25" y="25"/>
                    <a:pt x="25" y="25"/>
                  </a:cubicBezTo>
                  <a:cubicBezTo>
                    <a:pt x="25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2" name="Google Shape;32012;p57"/>
            <p:cNvSpPr/>
            <p:nvPr/>
          </p:nvSpPr>
          <p:spPr>
            <a:xfrm>
              <a:off x="4754550" y="2677975"/>
              <a:ext cx="3775" cy="4400"/>
            </a:xfrm>
            <a:custGeom>
              <a:avLst/>
              <a:gdLst/>
              <a:ahLst/>
              <a:cxnLst/>
              <a:rect l="l" t="t" r="r" b="b"/>
              <a:pathLst>
                <a:path w="151" h="176" fill="none" extrusionOk="0">
                  <a:moveTo>
                    <a:pt x="151" y="1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3" name="Google Shape;32013;p57"/>
            <p:cNvSpPr/>
            <p:nvPr/>
          </p:nvSpPr>
          <p:spPr>
            <a:xfrm>
              <a:off x="4757675" y="26773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51" y="0"/>
                  </a:moveTo>
                  <a:cubicBezTo>
                    <a:pt x="26" y="0"/>
                    <a:pt x="26" y="0"/>
                    <a:pt x="0" y="26"/>
                  </a:cubicBezTo>
                  <a:cubicBezTo>
                    <a:pt x="0" y="26"/>
                    <a:pt x="0" y="26"/>
                    <a:pt x="26" y="51"/>
                  </a:cubicBezTo>
                  <a:cubicBezTo>
                    <a:pt x="26" y="51"/>
                    <a:pt x="51" y="51"/>
                    <a:pt x="51" y="26"/>
                  </a:cubicBezTo>
                  <a:cubicBezTo>
                    <a:pt x="51" y="26"/>
                    <a:pt x="51" y="26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4" name="Google Shape;32014;p57"/>
            <p:cNvSpPr/>
            <p:nvPr/>
          </p:nvSpPr>
          <p:spPr>
            <a:xfrm>
              <a:off x="4755175" y="2683625"/>
              <a:ext cx="1275" cy="5650"/>
            </a:xfrm>
            <a:custGeom>
              <a:avLst/>
              <a:gdLst/>
              <a:ahLst/>
              <a:cxnLst/>
              <a:rect l="l" t="t" r="r" b="b"/>
              <a:pathLst>
                <a:path w="51" h="226" fill="none" extrusionOk="0">
                  <a:moveTo>
                    <a:pt x="50" y="22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5" name="Google Shape;32015;p57"/>
            <p:cNvSpPr/>
            <p:nvPr/>
          </p:nvSpPr>
          <p:spPr>
            <a:xfrm>
              <a:off x="4755800" y="26886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25" y="1"/>
                    <a:pt x="0" y="26"/>
                    <a:pt x="25" y="26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50" y="51"/>
                    <a:pt x="50" y="26"/>
                    <a:pt x="50" y="26"/>
                  </a:cubicBez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6" name="Google Shape;32016;p57"/>
            <p:cNvSpPr/>
            <p:nvPr/>
          </p:nvSpPr>
          <p:spPr>
            <a:xfrm>
              <a:off x="4755175" y="2683625"/>
              <a:ext cx="3150" cy="4400"/>
            </a:xfrm>
            <a:custGeom>
              <a:avLst/>
              <a:gdLst/>
              <a:ahLst/>
              <a:cxnLst/>
              <a:rect l="l" t="t" r="r" b="b"/>
              <a:pathLst>
                <a:path w="126" h="176" fill="none" extrusionOk="0">
                  <a:moveTo>
                    <a:pt x="126" y="17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7" name="Google Shape;32017;p57"/>
            <p:cNvSpPr/>
            <p:nvPr/>
          </p:nvSpPr>
          <p:spPr>
            <a:xfrm>
              <a:off x="4758300" y="26875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2" y="1"/>
                  </a:moveTo>
                  <a:cubicBezTo>
                    <a:pt x="19" y="1"/>
                    <a:pt x="13" y="7"/>
                    <a:pt x="1" y="20"/>
                  </a:cubicBezTo>
                  <a:cubicBezTo>
                    <a:pt x="1" y="20"/>
                    <a:pt x="1" y="20"/>
                    <a:pt x="1" y="45"/>
                  </a:cubicBezTo>
                  <a:lnTo>
                    <a:pt x="26" y="45"/>
                  </a:lnTo>
                  <a:cubicBezTo>
                    <a:pt x="26" y="20"/>
                    <a:pt x="51" y="20"/>
                    <a:pt x="26" y="20"/>
                  </a:cubicBezTo>
                  <a:cubicBezTo>
                    <a:pt x="26" y="7"/>
                    <a:pt x="26" y="1"/>
                    <a:pt x="2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8" name="Google Shape;32018;p57"/>
            <p:cNvSpPr/>
            <p:nvPr/>
          </p:nvSpPr>
          <p:spPr>
            <a:xfrm>
              <a:off x="4753925" y="2683625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0" y="226"/>
                  </a:moveTo>
                  <a:lnTo>
                    <a:pt x="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9" name="Google Shape;32019;p57"/>
            <p:cNvSpPr/>
            <p:nvPr/>
          </p:nvSpPr>
          <p:spPr>
            <a:xfrm>
              <a:off x="4753925" y="26892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0" name="Google Shape;32020;p57"/>
            <p:cNvSpPr/>
            <p:nvPr/>
          </p:nvSpPr>
          <p:spPr>
            <a:xfrm>
              <a:off x="4755175" y="2683000"/>
              <a:ext cx="5650" cy="25"/>
            </a:xfrm>
            <a:custGeom>
              <a:avLst/>
              <a:gdLst/>
              <a:ahLst/>
              <a:cxnLst/>
              <a:rect l="l" t="t" r="r" b="b"/>
              <a:pathLst>
                <a:path w="226" h="1" fill="none" extrusionOk="0">
                  <a:moveTo>
                    <a:pt x="226" y="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1" name="Google Shape;32021;p57"/>
            <p:cNvSpPr/>
            <p:nvPr/>
          </p:nvSpPr>
          <p:spPr>
            <a:xfrm>
              <a:off x="4760175" y="2682350"/>
              <a:ext cx="1275" cy="675"/>
            </a:xfrm>
            <a:custGeom>
              <a:avLst/>
              <a:gdLst/>
              <a:ahLst/>
              <a:cxnLst/>
              <a:rect l="l" t="t" r="r" b="b"/>
              <a:pathLst>
                <a:path w="51" h="27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lnTo>
                    <a:pt x="51" y="26"/>
                  </a:ln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2" name="Google Shape;32022;p57"/>
            <p:cNvSpPr/>
            <p:nvPr/>
          </p:nvSpPr>
          <p:spPr>
            <a:xfrm>
              <a:off x="4755175" y="2680475"/>
              <a:ext cx="5025" cy="2550"/>
            </a:xfrm>
            <a:custGeom>
              <a:avLst/>
              <a:gdLst/>
              <a:ahLst/>
              <a:cxnLst/>
              <a:rect l="l" t="t" r="r" b="b"/>
              <a:pathLst>
                <a:path w="201" h="102" fill="none" extrusionOk="0">
                  <a:moveTo>
                    <a:pt x="201" y="1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3" name="Google Shape;32023;p57"/>
            <p:cNvSpPr/>
            <p:nvPr/>
          </p:nvSpPr>
          <p:spPr>
            <a:xfrm>
              <a:off x="4759550" y="26798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51"/>
                    <a:pt x="26" y="51"/>
                    <a:pt x="26" y="51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4" name="Google Shape;32024;p57"/>
            <p:cNvSpPr/>
            <p:nvPr/>
          </p:nvSpPr>
          <p:spPr>
            <a:xfrm>
              <a:off x="4755175" y="2683000"/>
              <a:ext cx="5025" cy="1900"/>
            </a:xfrm>
            <a:custGeom>
              <a:avLst/>
              <a:gdLst/>
              <a:ahLst/>
              <a:cxnLst/>
              <a:rect l="l" t="t" r="r" b="b"/>
              <a:pathLst>
                <a:path w="201" h="76" fill="none" extrusionOk="0">
                  <a:moveTo>
                    <a:pt x="201" y="75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5" name="Google Shape;32025;p57"/>
            <p:cNvSpPr/>
            <p:nvPr/>
          </p:nvSpPr>
          <p:spPr>
            <a:xfrm>
              <a:off x="4760175" y="26848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lnTo>
                    <a:pt x="26" y="25"/>
                  </a:ln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6" name="Google Shape;32026;p57"/>
            <p:cNvSpPr/>
            <p:nvPr/>
          </p:nvSpPr>
          <p:spPr>
            <a:xfrm>
              <a:off x="4749525" y="2683625"/>
              <a:ext cx="4425" cy="3150"/>
            </a:xfrm>
            <a:custGeom>
              <a:avLst/>
              <a:gdLst/>
              <a:ahLst/>
              <a:cxnLst/>
              <a:rect l="l" t="t" r="r" b="b"/>
              <a:pathLst>
                <a:path w="177" h="126" fill="none" extrusionOk="0">
                  <a:moveTo>
                    <a:pt x="1" y="125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7" name="Google Shape;32027;p57"/>
            <p:cNvSpPr/>
            <p:nvPr/>
          </p:nvSpPr>
          <p:spPr>
            <a:xfrm>
              <a:off x="4748900" y="26862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9" y="1"/>
                  </a:moveTo>
                  <a:cubicBezTo>
                    <a:pt x="26" y="1"/>
                    <a:pt x="26" y="7"/>
                    <a:pt x="26" y="19"/>
                  </a:cubicBezTo>
                  <a:cubicBezTo>
                    <a:pt x="1" y="19"/>
                    <a:pt x="1" y="44"/>
                    <a:pt x="26" y="44"/>
                  </a:cubicBezTo>
                  <a:lnTo>
                    <a:pt x="51" y="44"/>
                  </a:lnTo>
                  <a:cubicBezTo>
                    <a:pt x="51" y="19"/>
                    <a:pt x="51" y="19"/>
                    <a:pt x="51" y="19"/>
                  </a:cubicBezTo>
                  <a:cubicBezTo>
                    <a:pt x="38" y="7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8" name="Google Shape;32028;p57"/>
            <p:cNvSpPr/>
            <p:nvPr/>
          </p:nvSpPr>
          <p:spPr>
            <a:xfrm>
              <a:off x="4748900" y="2683625"/>
              <a:ext cx="5050" cy="1275"/>
            </a:xfrm>
            <a:custGeom>
              <a:avLst/>
              <a:gdLst/>
              <a:ahLst/>
              <a:cxnLst/>
              <a:rect l="l" t="t" r="r" b="b"/>
              <a:pathLst>
                <a:path w="202" h="51" fill="none" extrusionOk="0">
                  <a:moveTo>
                    <a:pt x="1" y="50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9" name="Google Shape;32029;p57"/>
            <p:cNvSpPr/>
            <p:nvPr/>
          </p:nvSpPr>
          <p:spPr>
            <a:xfrm>
              <a:off x="4747650" y="268425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6" y="0"/>
                  </a:moveTo>
                  <a:cubicBezTo>
                    <a:pt x="26" y="0"/>
                    <a:pt x="0" y="25"/>
                    <a:pt x="26" y="25"/>
                  </a:cubicBezTo>
                  <a:cubicBezTo>
                    <a:pt x="26" y="25"/>
                    <a:pt x="26" y="36"/>
                    <a:pt x="33" y="36"/>
                  </a:cubicBezTo>
                  <a:cubicBezTo>
                    <a:pt x="37" y="36"/>
                    <a:pt x="42" y="34"/>
                    <a:pt x="51" y="25"/>
                  </a:cubicBezTo>
                  <a:cubicBezTo>
                    <a:pt x="51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0" name="Google Shape;32030;p57"/>
            <p:cNvSpPr/>
            <p:nvPr/>
          </p:nvSpPr>
          <p:spPr>
            <a:xfrm>
              <a:off x="4751400" y="2683625"/>
              <a:ext cx="2550" cy="4400"/>
            </a:xfrm>
            <a:custGeom>
              <a:avLst/>
              <a:gdLst/>
              <a:ahLst/>
              <a:cxnLst/>
              <a:rect l="l" t="t" r="r" b="b"/>
              <a:pathLst>
                <a:path w="102" h="176" fill="none" extrusionOk="0">
                  <a:moveTo>
                    <a:pt x="1" y="176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1" name="Google Shape;32031;p57"/>
            <p:cNvSpPr/>
            <p:nvPr/>
          </p:nvSpPr>
          <p:spPr>
            <a:xfrm>
              <a:off x="4750775" y="268800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" y="1"/>
                  </a:moveTo>
                  <a:cubicBezTo>
                    <a:pt x="1" y="26"/>
                    <a:pt x="1" y="26"/>
                    <a:pt x="26" y="26"/>
                  </a:cubicBezTo>
                  <a:cubicBezTo>
                    <a:pt x="26" y="38"/>
                    <a:pt x="26" y="44"/>
                    <a:pt x="29" y="44"/>
                  </a:cubicBezTo>
                  <a:cubicBezTo>
                    <a:pt x="32" y="44"/>
                    <a:pt x="38" y="38"/>
                    <a:pt x="51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2" name="Google Shape;32032;p57"/>
            <p:cNvSpPr/>
            <p:nvPr/>
          </p:nvSpPr>
          <p:spPr>
            <a:xfrm>
              <a:off x="4748900" y="2679850"/>
              <a:ext cx="5050" cy="3175"/>
            </a:xfrm>
            <a:custGeom>
              <a:avLst/>
              <a:gdLst/>
              <a:ahLst/>
              <a:cxnLst/>
              <a:rect l="l" t="t" r="r" b="b"/>
              <a:pathLst>
                <a:path w="202" h="127" fill="none" extrusionOk="0">
                  <a:moveTo>
                    <a:pt x="1" y="1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3" name="Google Shape;32033;p57"/>
            <p:cNvSpPr/>
            <p:nvPr/>
          </p:nvSpPr>
          <p:spPr>
            <a:xfrm>
              <a:off x="4748275" y="26792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26"/>
                    <a:pt x="1" y="26"/>
                    <a:pt x="26" y="51"/>
                  </a:cubicBezTo>
                  <a:cubicBezTo>
                    <a:pt x="26" y="51"/>
                    <a:pt x="51" y="51"/>
                    <a:pt x="51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4" name="Google Shape;32034;p57"/>
            <p:cNvSpPr/>
            <p:nvPr/>
          </p:nvSpPr>
          <p:spPr>
            <a:xfrm>
              <a:off x="4750775" y="2677975"/>
              <a:ext cx="3175" cy="5050"/>
            </a:xfrm>
            <a:custGeom>
              <a:avLst/>
              <a:gdLst/>
              <a:ahLst/>
              <a:cxnLst/>
              <a:rect l="l" t="t" r="r" b="b"/>
              <a:pathLst>
                <a:path w="127" h="202" fill="none" extrusionOk="0">
                  <a:moveTo>
                    <a:pt x="1" y="1"/>
                  </a:moveTo>
                  <a:lnTo>
                    <a:pt x="1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5" name="Google Shape;32035;p57"/>
            <p:cNvSpPr/>
            <p:nvPr/>
          </p:nvSpPr>
          <p:spPr>
            <a:xfrm>
              <a:off x="4750150" y="26773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1" y="0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51"/>
                    <a:pt x="26" y="51"/>
                    <a:pt x="26" y="51"/>
                  </a:cubicBezTo>
                  <a:cubicBezTo>
                    <a:pt x="26" y="26"/>
                    <a:pt x="51" y="26"/>
                    <a:pt x="26" y="26"/>
                  </a:cubicBezTo>
                  <a:cubicBezTo>
                    <a:pt x="26" y="0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6" name="Google Shape;32036;p57"/>
            <p:cNvSpPr/>
            <p:nvPr/>
          </p:nvSpPr>
          <p:spPr>
            <a:xfrm>
              <a:off x="4748275" y="2682350"/>
              <a:ext cx="5675" cy="675"/>
            </a:xfrm>
            <a:custGeom>
              <a:avLst/>
              <a:gdLst/>
              <a:ahLst/>
              <a:cxnLst/>
              <a:rect l="l" t="t" r="r" b="b"/>
              <a:pathLst>
                <a:path w="227" h="27" fill="none" extrusionOk="0">
                  <a:moveTo>
                    <a:pt x="1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7" name="Google Shape;32037;p57"/>
            <p:cNvSpPr/>
            <p:nvPr/>
          </p:nvSpPr>
          <p:spPr>
            <a:xfrm>
              <a:off x="4747650" y="26817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26"/>
                    <a:pt x="0" y="26"/>
                    <a:pt x="26" y="26"/>
                  </a:cubicBezTo>
                  <a:cubicBezTo>
                    <a:pt x="26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8" name="Google Shape;32038;p57"/>
            <p:cNvSpPr/>
            <p:nvPr/>
          </p:nvSpPr>
          <p:spPr>
            <a:xfrm>
              <a:off x="4752025" y="2680225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07" y="1"/>
                  </a:moveTo>
                  <a:cubicBezTo>
                    <a:pt x="64" y="1"/>
                    <a:pt x="19" y="24"/>
                    <a:pt x="1" y="61"/>
                  </a:cubicBezTo>
                  <a:cubicBezTo>
                    <a:pt x="1" y="136"/>
                    <a:pt x="26" y="186"/>
                    <a:pt x="76" y="211"/>
                  </a:cubicBezTo>
                  <a:cubicBezTo>
                    <a:pt x="126" y="211"/>
                    <a:pt x="201" y="186"/>
                    <a:pt x="201" y="136"/>
                  </a:cubicBezTo>
                  <a:cubicBezTo>
                    <a:pt x="226" y="86"/>
                    <a:pt x="201" y="36"/>
                    <a:pt x="151" y="11"/>
                  </a:cubicBezTo>
                  <a:cubicBezTo>
                    <a:pt x="138" y="4"/>
                    <a:pt x="123" y="1"/>
                    <a:pt x="10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9" name="Google Shape;32039;p57"/>
            <p:cNvSpPr/>
            <p:nvPr/>
          </p:nvSpPr>
          <p:spPr>
            <a:xfrm>
              <a:off x="4597275" y="3114700"/>
              <a:ext cx="13175" cy="20075"/>
            </a:xfrm>
            <a:custGeom>
              <a:avLst/>
              <a:gdLst/>
              <a:ahLst/>
              <a:cxnLst/>
              <a:rect l="l" t="t" r="r" b="b"/>
              <a:pathLst>
                <a:path w="527" h="803" extrusionOk="0">
                  <a:moveTo>
                    <a:pt x="276" y="0"/>
                  </a:moveTo>
                  <a:cubicBezTo>
                    <a:pt x="201" y="25"/>
                    <a:pt x="76" y="176"/>
                    <a:pt x="51" y="351"/>
                  </a:cubicBezTo>
                  <a:cubicBezTo>
                    <a:pt x="0" y="577"/>
                    <a:pt x="151" y="802"/>
                    <a:pt x="151" y="802"/>
                  </a:cubicBezTo>
                  <a:cubicBezTo>
                    <a:pt x="151" y="802"/>
                    <a:pt x="401" y="677"/>
                    <a:pt x="477" y="451"/>
                  </a:cubicBezTo>
                  <a:cubicBezTo>
                    <a:pt x="527" y="276"/>
                    <a:pt x="502" y="126"/>
                    <a:pt x="426" y="50"/>
                  </a:cubicBezTo>
                  <a:cubicBezTo>
                    <a:pt x="326" y="126"/>
                    <a:pt x="276" y="276"/>
                    <a:pt x="276" y="276"/>
                  </a:cubicBezTo>
                  <a:cubicBezTo>
                    <a:pt x="276" y="276"/>
                    <a:pt x="326" y="101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0" name="Google Shape;32040;p57"/>
            <p:cNvSpPr/>
            <p:nvPr/>
          </p:nvSpPr>
          <p:spPr>
            <a:xfrm>
              <a:off x="4583500" y="3120800"/>
              <a:ext cx="16925" cy="14800"/>
            </a:xfrm>
            <a:custGeom>
              <a:avLst/>
              <a:gdLst/>
              <a:ahLst/>
              <a:cxnLst/>
              <a:rect l="l" t="t" r="r" b="b"/>
              <a:pathLst>
                <a:path w="677" h="592" extrusionOk="0">
                  <a:moveTo>
                    <a:pt x="179" y="1"/>
                  </a:moveTo>
                  <a:cubicBezTo>
                    <a:pt x="160" y="1"/>
                    <a:pt x="142" y="3"/>
                    <a:pt x="125" y="7"/>
                  </a:cubicBezTo>
                  <a:cubicBezTo>
                    <a:pt x="150" y="132"/>
                    <a:pt x="276" y="258"/>
                    <a:pt x="276" y="258"/>
                  </a:cubicBezTo>
                  <a:cubicBezTo>
                    <a:pt x="276" y="258"/>
                    <a:pt x="125" y="132"/>
                    <a:pt x="25" y="107"/>
                  </a:cubicBezTo>
                  <a:lnTo>
                    <a:pt x="25" y="107"/>
                  </a:lnTo>
                  <a:cubicBezTo>
                    <a:pt x="0" y="207"/>
                    <a:pt x="75" y="383"/>
                    <a:pt x="226" y="483"/>
                  </a:cubicBezTo>
                  <a:cubicBezTo>
                    <a:pt x="331" y="573"/>
                    <a:pt x="472" y="591"/>
                    <a:pt x="568" y="591"/>
                  </a:cubicBezTo>
                  <a:cubicBezTo>
                    <a:pt x="633" y="591"/>
                    <a:pt x="677" y="583"/>
                    <a:pt x="677" y="583"/>
                  </a:cubicBezTo>
                  <a:cubicBezTo>
                    <a:pt x="677" y="583"/>
                    <a:pt x="677" y="333"/>
                    <a:pt x="501" y="157"/>
                  </a:cubicBezTo>
                  <a:cubicBezTo>
                    <a:pt x="397" y="53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1" name="Google Shape;32041;p57"/>
            <p:cNvSpPr/>
            <p:nvPr/>
          </p:nvSpPr>
          <p:spPr>
            <a:xfrm>
              <a:off x="4597900" y="3134750"/>
              <a:ext cx="14425" cy="19450"/>
            </a:xfrm>
            <a:custGeom>
              <a:avLst/>
              <a:gdLst/>
              <a:ahLst/>
              <a:cxnLst/>
              <a:rect l="l" t="t" r="r" b="b"/>
              <a:pathLst>
                <a:path w="577" h="778" extrusionOk="0">
                  <a:moveTo>
                    <a:pt x="126" y="0"/>
                  </a:moveTo>
                  <a:cubicBezTo>
                    <a:pt x="126" y="0"/>
                    <a:pt x="0" y="226"/>
                    <a:pt x="76" y="476"/>
                  </a:cubicBezTo>
                  <a:cubicBezTo>
                    <a:pt x="151" y="627"/>
                    <a:pt x="276" y="752"/>
                    <a:pt x="376" y="777"/>
                  </a:cubicBezTo>
                  <a:cubicBezTo>
                    <a:pt x="376" y="652"/>
                    <a:pt x="326" y="502"/>
                    <a:pt x="326" y="502"/>
                  </a:cubicBezTo>
                  <a:lnTo>
                    <a:pt x="326" y="502"/>
                  </a:lnTo>
                  <a:cubicBezTo>
                    <a:pt x="326" y="502"/>
                    <a:pt x="402" y="652"/>
                    <a:pt x="502" y="702"/>
                  </a:cubicBezTo>
                  <a:cubicBezTo>
                    <a:pt x="552" y="627"/>
                    <a:pt x="577" y="451"/>
                    <a:pt x="477" y="301"/>
                  </a:cubicBezTo>
                  <a:cubicBezTo>
                    <a:pt x="376" y="75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2" name="Google Shape;32042;p57"/>
            <p:cNvSpPr/>
            <p:nvPr/>
          </p:nvSpPr>
          <p:spPr>
            <a:xfrm>
              <a:off x="4583500" y="3134800"/>
              <a:ext cx="17550" cy="13450"/>
            </a:xfrm>
            <a:custGeom>
              <a:avLst/>
              <a:gdLst/>
              <a:ahLst/>
              <a:cxnLst/>
              <a:rect l="l" t="t" r="r" b="b"/>
              <a:pathLst>
                <a:path w="702" h="538" extrusionOk="0">
                  <a:moveTo>
                    <a:pt x="527" y="1"/>
                  </a:moveTo>
                  <a:cubicBezTo>
                    <a:pt x="443" y="1"/>
                    <a:pt x="342" y="17"/>
                    <a:pt x="251" y="73"/>
                  </a:cubicBezTo>
                  <a:cubicBezTo>
                    <a:pt x="100" y="149"/>
                    <a:pt x="0" y="299"/>
                    <a:pt x="0" y="399"/>
                  </a:cubicBezTo>
                  <a:cubicBezTo>
                    <a:pt x="125" y="399"/>
                    <a:pt x="276" y="324"/>
                    <a:pt x="276" y="324"/>
                  </a:cubicBezTo>
                  <a:lnTo>
                    <a:pt x="276" y="324"/>
                  </a:lnTo>
                  <a:cubicBezTo>
                    <a:pt x="276" y="324"/>
                    <a:pt x="125" y="424"/>
                    <a:pt x="75" y="525"/>
                  </a:cubicBezTo>
                  <a:cubicBezTo>
                    <a:pt x="106" y="532"/>
                    <a:pt x="144" y="538"/>
                    <a:pt x="186" y="538"/>
                  </a:cubicBezTo>
                  <a:cubicBezTo>
                    <a:pt x="279" y="538"/>
                    <a:pt x="390" y="511"/>
                    <a:pt x="476" y="424"/>
                  </a:cubicBezTo>
                  <a:cubicBezTo>
                    <a:pt x="677" y="274"/>
                    <a:pt x="702" y="23"/>
                    <a:pt x="702" y="23"/>
                  </a:cubicBezTo>
                  <a:cubicBezTo>
                    <a:pt x="702" y="23"/>
                    <a:pt x="627" y="1"/>
                    <a:pt x="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3" name="Google Shape;32043;p57"/>
            <p:cNvSpPr/>
            <p:nvPr/>
          </p:nvSpPr>
          <p:spPr>
            <a:xfrm>
              <a:off x="4601650" y="3127325"/>
              <a:ext cx="20075" cy="11450"/>
            </a:xfrm>
            <a:custGeom>
              <a:avLst/>
              <a:gdLst/>
              <a:ahLst/>
              <a:cxnLst/>
              <a:rect l="l" t="t" r="r" b="b"/>
              <a:pathLst>
                <a:path w="803" h="458" extrusionOk="0">
                  <a:moveTo>
                    <a:pt x="498" y="1"/>
                  </a:moveTo>
                  <a:cubicBezTo>
                    <a:pt x="452" y="1"/>
                    <a:pt x="403" y="7"/>
                    <a:pt x="352" y="22"/>
                  </a:cubicBezTo>
                  <a:cubicBezTo>
                    <a:pt x="126" y="97"/>
                    <a:pt x="1" y="347"/>
                    <a:pt x="1" y="347"/>
                  </a:cubicBezTo>
                  <a:cubicBezTo>
                    <a:pt x="1" y="347"/>
                    <a:pt x="148" y="458"/>
                    <a:pt x="348" y="458"/>
                  </a:cubicBezTo>
                  <a:cubicBezTo>
                    <a:pt x="381" y="458"/>
                    <a:pt x="416" y="455"/>
                    <a:pt x="452" y="448"/>
                  </a:cubicBezTo>
                  <a:cubicBezTo>
                    <a:pt x="627" y="423"/>
                    <a:pt x="753" y="322"/>
                    <a:pt x="803" y="222"/>
                  </a:cubicBezTo>
                  <a:cubicBezTo>
                    <a:pt x="740" y="197"/>
                    <a:pt x="665" y="191"/>
                    <a:pt x="605" y="191"/>
                  </a:cubicBezTo>
                  <a:cubicBezTo>
                    <a:pt x="546" y="191"/>
                    <a:pt x="502" y="197"/>
                    <a:pt x="502" y="197"/>
                  </a:cubicBezTo>
                  <a:cubicBezTo>
                    <a:pt x="502" y="197"/>
                    <a:pt x="678" y="172"/>
                    <a:pt x="753" y="72"/>
                  </a:cubicBezTo>
                  <a:cubicBezTo>
                    <a:pt x="700" y="36"/>
                    <a:pt x="609" y="1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4" name="Google Shape;32044;p57"/>
            <p:cNvSpPr/>
            <p:nvPr/>
          </p:nvSpPr>
          <p:spPr>
            <a:xfrm>
              <a:off x="4596650" y="3125975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101" y="0"/>
                  </a:moveTo>
                  <a:cubicBezTo>
                    <a:pt x="101" y="51"/>
                    <a:pt x="101" y="126"/>
                    <a:pt x="101" y="126"/>
                  </a:cubicBezTo>
                  <a:cubicBezTo>
                    <a:pt x="101" y="126"/>
                    <a:pt x="76" y="51"/>
                    <a:pt x="50" y="25"/>
                  </a:cubicBezTo>
                  <a:cubicBezTo>
                    <a:pt x="0" y="51"/>
                    <a:pt x="0" y="126"/>
                    <a:pt x="25" y="226"/>
                  </a:cubicBezTo>
                  <a:cubicBezTo>
                    <a:pt x="76" y="301"/>
                    <a:pt x="176" y="351"/>
                    <a:pt x="176" y="351"/>
                  </a:cubicBezTo>
                  <a:cubicBezTo>
                    <a:pt x="176" y="351"/>
                    <a:pt x="251" y="251"/>
                    <a:pt x="226" y="151"/>
                  </a:cubicBezTo>
                  <a:cubicBezTo>
                    <a:pt x="201" y="76"/>
                    <a:pt x="151" y="25"/>
                    <a:pt x="1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5" name="Google Shape;32045;p57"/>
            <p:cNvSpPr/>
            <p:nvPr/>
          </p:nvSpPr>
          <p:spPr>
            <a:xfrm>
              <a:off x="4592250" y="3132250"/>
              <a:ext cx="8800" cy="5025"/>
            </a:xfrm>
            <a:custGeom>
              <a:avLst/>
              <a:gdLst/>
              <a:ahLst/>
              <a:cxnLst/>
              <a:rect l="l" t="t" r="r" b="b"/>
              <a:pathLst>
                <a:path w="352" h="201" extrusionOk="0">
                  <a:moveTo>
                    <a:pt x="201" y="0"/>
                  </a:moveTo>
                  <a:cubicBezTo>
                    <a:pt x="101" y="0"/>
                    <a:pt x="26" y="25"/>
                    <a:pt x="1" y="50"/>
                  </a:cubicBezTo>
                  <a:cubicBezTo>
                    <a:pt x="51" y="75"/>
                    <a:pt x="126" y="100"/>
                    <a:pt x="126" y="100"/>
                  </a:cubicBezTo>
                  <a:lnTo>
                    <a:pt x="1" y="100"/>
                  </a:lnTo>
                  <a:cubicBezTo>
                    <a:pt x="26" y="150"/>
                    <a:pt x="76" y="201"/>
                    <a:pt x="151" y="201"/>
                  </a:cubicBezTo>
                  <a:cubicBezTo>
                    <a:pt x="277" y="201"/>
                    <a:pt x="352" y="125"/>
                    <a:pt x="352" y="125"/>
                  </a:cubicBezTo>
                  <a:cubicBezTo>
                    <a:pt x="352" y="125"/>
                    <a:pt x="302" y="25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6" name="Google Shape;32046;p57"/>
            <p:cNvSpPr/>
            <p:nvPr/>
          </p:nvSpPr>
          <p:spPr>
            <a:xfrm>
              <a:off x="4601650" y="3135225"/>
              <a:ext cx="8175" cy="6050"/>
            </a:xfrm>
            <a:custGeom>
              <a:avLst/>
              <a:gdLst/>
              <a:ahLst/>
              <a:cxnLst/>
              <a:rect l="l" t="t" r="r" b="b"/>
              <a:pathLst>
                <a:path w="327" h="242" extrusionOk="0">
                  <a:moveTo>
                    <a:pt x="73" y="0"/>
                  </a:moveTo>
                  <a:cubicBezTo>
                    <a:pt x="32" y="0"/>
                    <a:pt x="1" y="6"/>
                    <a:pt x="1" y="6"/>
                  </a:cubicBezTo>
                  <a:cubicBezTo>
                    <a:pt x="1" y="6"/>
                    <a:pt x="1" y="132"/>
                    <a:pt x="101" y="182"/>
                  </a:cubicBezTo>
                  <a:cubicBezTo>
                    <a:pt x="138" y="218"/>
                    <a:pt x="188" y="242"/>
                    <a:pt x="232" y="242"/>
                  </a:cubicBezTo>
                  <a:cubicBezTo>
                    <a:pt x="248" y="242"/>
                    <a:pt x="263" y="239"/>
                    <a:pt x="277" y="232"/>
                  </a:cubicBezTo>
                  <a:cubicBezTo>
                    <a:pt x="252" y="182"/>
                    <a:pt x="202" y="132"/>
                    <a:pt x="201" y="132"/>
                  </a:cubicBezTo>
                  <a:lnTo>
                    <a:pt x="201" y="132"/>
                  </a:lnTo>
                  <a:cubicBezTo>
                    <a:pt x="202" y="132"/>
                    <a:pt x="252" y="182"/>
                    <a:pt x="302" y="182"/>
                  </a:cubicBezTo>
                  <a:cubicBezTo>
                    <a:pt x="327" y="132"/>
                    <a:pt x="277" y="82"/>
                    <a:pt x="201" y="31"/>
                  </a:cubicBezTo>
                  <a:cubicBezTo>
                    <a:pt x="164" y="6"/>
                    <a:pt x="114" y="0"/>
                    <a:pt x="7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7" name="Google Shape;32047;p57"/>
            <p:cNvSpPr/>
            <p:nvPr/>
          </p:nvSpPr>
          <p:spPr>
            <a:xfrm>
              <a:off x="4596650" y="3135375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201" y="0"/>
                  </a:moveTo>
                  <a:cubicBezTo>
                    <a:pt x="201" y="0"/>
                    <a:pt x="76" y="25"/>
                    <a:pt x="25" y="126"/>
                  </a:cubicBezTo>
                  <a:cubicBezTo>
                    <a:pt x="0" y="201"/>
                    <a:pt x="0" y="276"/>
                    <a:pt x="25" y="326"/>
                  </a:cubicBezTo>
                  <a:cubicBezTo>
                    <a:pt x="75" y="276"/>
                    <a:pt x="101" y="226"/>
                    <a:pt x="101" y="226"/>
                  </a:cubicBezTo>
                  <a:lnTo>
                    <a:pt x="101" y="226"/>
                  </a:lnTo>
                  <a:cubicBezTo>
                    <a:pt x="101" y="226"/>
                    <a:pt x="76" y="301"/>
                    <a:pt x="76" y="351"/>
                  </a:cubicBezTo>
                  <a:cubicBezTo>
                    <a:pt x="126" y="326"/>
                    <a:pt x="176" y="276"/>
                    <a:pt x="201" y="201"/>
                  </a:cubicBezTo>
                  <a:cubicBezTo>
                    <a:pt x="251" y="101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8" name="Google Shape;32048;p57"/>
            <p:cNvSpPr/>
            <p:nvPr/>
          </p:nvSpPr>
          <p:spPr>
            <a:xfrm>
              <a:off x="4601650" y="31278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226" y="1"/>
                  </a:moveTo>
                  <a:cubicBezTo>
                    <a:pt x="201" y="1"/>
                    <a:pt x="126" y="26"/>
                    <a:pt x="76" y="101"/>
                  </a:cubicBezTo>
                  <a:cubicBezTo>
                    <a:pt x="1" y="176"/>
                    <a:pt x="1" y="301"/>
                    <a:pt x="1" y="301"/>
                  </a:cubicBezTo>
                  <a:cubicBezTo>
                    <a:pt x="1" y="301"/>
                    <a:pt x="126" y="301"/>
                    <a:pt x="201" y="226"/>
                  </a:cubicBezTo>
                  <a:cubicBezTo>
                    <a:pt x="277" y="176"/>
                    <a:pt x="302" y="101"/>
                    <a:pt x="277" y="51"/>
                  </a:cubicBezTo>
                  <a:lnTo>
                    <a:pt x="277" y="51"/>
                  </a:lnTo>
                  <a:cubicBezTo>
                    <a:pt x="226" y="76"/>
                    <a:pt x="176" y="126"/>
                    <a:pt x="176" y="126"/>
                  </a:cubicBezTo>
                  <a:cubicBezTo>
                    <a:pt x="176" y="126"/>
                    <a:pt x="226" y="51"/>
                    <a:pt x="22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9" name="Google Shape;32049;p57"/>
            <p:cNvSpPr/>
            <p:nvPr/>
          </p:nvSpPr>
          <p:spPr>
            <a:xfrm>
              <a:off x="4601650" y="3127850"/>
              <a:ext cx="1275" cy="5675"/>
            </a:xfrm>
            <a:custGeom>
              <a:avLst/>
              <a:gdLst/>
              <a:ahLst/>
              <a:cxnLst/>
              <a:rect l="l" t="t" r="r" b="b"/>
              <a:pathLst>
                <a:path w="51" h="227" fill="none" extrusionOk="0">
                  <a:moveTo>
                    <a:pt x="51" y="1"/>
                  </a:moveTo>
                  <a:lnTo>
                    <a:pt x="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0" name="Google Shape;32050;p57"/>
            <p:cNvSpPr/>
            <p:nvPr/>
          </p:nvSpPr>
          <p:spPr>
            <a:xfrm>
              <a:off x="4602275" y="3127225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1"/>
                  </a:moveTo>
                  <a:cubicBezTo>
                    <a:pt x="26" y="1"/>
                    <a:pt x="26" y="1"/>
                    <a:pt x="1" y="26"/>
                  </a:cubicBezTo>
                  <a:cubicBezTo>
                    <a:pt x="1" y="26"/>
                    <a:pt x="1" y="51"/>
                    <a:pt x="26" y="51"/>
                  </a:cubicBezTo>
                  <a:cubicBezTo>
                    <a:pt x="26" y="51"/>
                    <a:pt x="51" y="51"/>
                    <a:pt x="51" y="26"/>
                  </a:cubicBezTo>
                  <a:cubicBezTo>
                    <a:pt x="51" y="26"/>
                    <a:pt x="51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1" name="Google Shape;32051;p57"/>
            <p:cNvSpPr/>
            <p:nvPr/>
          </p:nvSpPr>
          <p:spPr>
            <a:xfrm>
              <a:off x="4600400" y="3127850"/>
              <a:ext cx="1275" cy="5675"/>
            </a:xfrm>
            <a:custGeom>
              <a:avLst/>
              <a:gdLst/>
              <a:ahLst/>
              <a:cxnLst/>
              <a:rect l="l" t="t" r="r" b="b"/>
              <a:pathLst>
                <a:path w="51" h="227" fill="none" extrusionOk="0">
                  <a:moveTo>
                    <a:pt x="1" y="1"/>
                  </a:moveTo>
                  <a:lnTo>
                    <a:pt x="5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2" name="Google Shape;32052;p57"/>
            <p:cNvSpPr/>
            <p:nvPr/>
          </p:nvSpPr>
          <p:spPr>
            <a:xfrm>
              <a:off x="4599775" y="31272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51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3" name="Google Shape;32053;p57"/>
            <p:cNvSpPr/>
            <p:nvPr/>
          </p:nvSpPr>
          <p:spPr>
            <a:xfrm>
              <a:off x="4601650" y="3129100"/>
              <a:ext cx="3175" cy="4425"/>
            </a:xfrm>
            <a:custGeom>
              <a:avLst/>
              <a:gdLst/>
              <a:ahLst/>
              <a:cxnLst/>
              <a:rect l="l" t="t" r="r" b="b"/>
              <a:pathLst>
                <a:path w="127" h="177" fill="none" extrusionOk="0">
                  <a:moveTo>
                    <a:pt x="126" y="1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4" name="Google Shape;32054;p57"/>
            <p:cNvSpPr/>
            <p:nvPr/>
          </p:nvSpPr>
          <p:spPr>
            <a:xfrm>
              <a:off x="4604800" y="312847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34"/>
                    <a:pt x="3" y="37"/>
                    <a:pt x="7" y="37"/>
                  </a:cubicBezTo>
                  <a:cubicBezTo>
                    <a:pt x="14" y="37"/>
                    <a:pt x="25" y="26"/>
                    <a:pt x="25" y="26"/>
                  </a:cubicBez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5" name="Google Shape;32055;p57"/>
            <p:cNvSpPr/>
            <p:nvPr/>
          </p:nvSpPr>
          <p:spPr>
            <a:xfrm>
              <a:off x="4601650" y="3134750"/>
              <a:ext cx="1925" cy="5025"/>
            </a:xfrm>
            <a:custGeom>
              <a:avLst/>
              <a:gdLst/>
              <a:ahLst/>
              <a:cxnLst/>
              <a:rect l="l" t="t" r="r" b="b"/>
              <a:pathLst>
                <a:path w="77" h="201" fill="none" extrusionOk="0">
                  <a:moveTo>
                    <a:pt x="76" y="2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6" name="Google Shape;32056;p57"/>
            <p:cNvSpPr/>
            <p:nvPr/>
          </p:nvSpPr>
          <p:spPr>
            <a:xfrm>
              <a:off x="4602900" y="3139750"/>
              <a:ext cx="675" cy="925"/>
            </a:xfrm>
            <a:custGeom>
              <a:avLst/>
              <a:gdLst/>
              <a:ahLst/>
              <a:cxnLst/>
              <a:rect l="l" t="t" r="r" b="b"/>
              <a:pathLst>
                <a:path w="27" h="37" extrusionOk="0">
                  <a:moveTo>
                    <a:pt x="26" y="1"/>
                  </a:moveTo>
                  <a:cubicBezTo>
                    <a:pt x="1" y="1"/>
                    <a:pt x="1" y="1"/>
                    <a:pt x="1" y="26"/>
                  </a:cubicBezTo>
                  <a:cubicBezTo>
                    <a:pt x="1" y="26"/>
                    <a:pt x="1" y="37"/>
                    <a:pt x="8" y="37"/>
                  </a:cubicBezTo>
                  <a:cubicBezTo>
                    <a:pt x="12" y="37"/>
                    <a:pt x="18" y="34"/>
                    <a:pt x="26" y="26"/>
                  </a:cubicBezTo>
                  <a:cubicBezTo>
                    <a:pt x="26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7" name="Google Shape;32057;p57"/>
            <p:cNvSpPr/>
            <p:nvPr/>
          </p:nvSpPr>
          <p:spPr>
            <a:xfrm>
              <a:off x="4601650" y="3134750"/>
              <a:ext cx="3800" cy="4400"/>
            </a:xfrm>
            <a:custGeom>
              <a:avLst/>
              <a:gdLst/>
              <a:ahLst/>
              <a:cxnLst/>
              <a:rect l="l" t="t" r="r" b="b"/>
              <a:pathLst>
                <a:path w="152" h="176" fill="none" extrusionOk="0">
                  <a:moveTo>
                    <a:pt x="151" y="1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8" name="Google Shape;32058;p57"/>
            <p:cNvSpPr/>
            <p:nvPr/>
          </p:nvSpPr>
          <p:spPr>
            <a:xfrm>
              <a:off x="4604800" y="313850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5" y="1"/>
                  </a:moveTo>
                  <a:cubicBezTo>
                    <a:pt x="0" y="1"/>
                    <a:pt x="0" y="26"/>
                    <a:pt x="25" y="26"/>
                  </a:cubicBezTo>
                  <a:cubicBezTo>
                    <a:pt x="25" y="38"/>
                    <a:pt x="25" y="45"/>
                    <a:pt x="28" y="45"/>
                  </a:cubicBezTo>
                  <a:cubicBezTo>
                    <a:pt x="31" y="45"/>
                    <a:pt x="38" y="38"/>
                    <a:pt x="50" y="26"/>
                  </a:cubicBez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9" name="Google Shape;32059;p57"/>
            <p:cNvSpPr/>
            <p:nvPr/>
          </p:nvSpPr>
          <p:spPr>
            <a:xfrm>
              <a:off x="4601025" y="3134750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1" y="226"/>
                  </a:moveTo>
                  <a:lnTo>
                    <a:pt x="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0" name="Google Shape;32060;p57"/>
            <p:cNvSpPr/>
            <p:nvPr/>
          </p:nvSpPr>
          <p:spPr>
            <a:xfrm>
              <a:off x="4600400" y="31397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51"/>
                    <a:pt x="1" y="51"/>
                    <a:pt x="26" y="51"/>
                  </a:cubicBezTo>
                  <a:cubicBezTo>
                    <a:pt x="26" y="51"/>
                    <a:pt x="51" y="51"/>
                    <a:pt x="51" y="26"/>
                  </a:cubicBezTo>
                  <a:cubicBezTo>
                    <a:pt x="51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1" name="Google Shape;32061;p57"/>
            <p:cNvSpPr/>
            <p:nvPr/>
          </p:nvSpPr>
          <p:spPr>
            <a:xfrm>
              <a:off x="4601650" y="3133500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226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2" name="Google Shape;32062;p57"/>
            <p:cNvSpPr/>
            <p:nvPr/>
          </p:nvSpPr>
          <p:spPr>
            <a:xfrm>
              <a:off x="4607300" y="313350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0"/>
                  </a:moveTo>
                  <a:cubicBezTo>
                    <a:pt x="0" y="25"/>
                    <a:pt x="0" y="25"/>
                    <a:pt x="0" y="25"/>
                  </a:cubicBezTo>
                  <a:lnTo>
                    <a:pt x="25" y="25"/>
                  </a:lnTo>
                  <a:cubicBezTo>
                    <a:pt x="25" y="0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3" name="Google Shape;32063;p57"/>
            <p:cNvSpPr/>
            <p:nvPr/>
          </p:nvSpPr>
          <p:spPr>
            <a:xfrm>
              <a:off x="4601650" y="3131600"/>
              <a:ext cx="5050" cy="2550"/>
            </a:xfrm>
            <a:custGeom>
              <a:avLst/>
              <a:gdLst/>
              <a:ahLst/>
              <a:cxnLst/>
              <a:rect l="l" t="t" r="r" b="b"/>
              <a:pathLst>
                <a:path w="202" h="102" fill="none" extrusionOk="0">
                  <a:moveTo>
                    <a:pt x="201" y="1"/>
                  </a:moveTo>
                  <a:lnTo>
                    <a:pt x="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4" name="Google Shape;32064;p57"/>
            <p:cNvSpPr/>
            <p:nvPr/>
          </p:nvSpPr>
          <p:spPr>
            <a:xfrm>
              <a:off x="4606675" y="31309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1"/>
                    <a:pt x="0" y="1"/>
                    <a:pt x="0" y="26"/>
                  </a:cubicBezTo>
                  <a:lnTo>
                    <a:pt x="25" y="26"/>
                  </a:ln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5" name="Google Shape;32065;p57"/>
            <p:cNvSpPr/>
            <p:nvPr/>
          </p:nvSpPr>
          <p:spPr>
            <a:xfrm>
              <a:off x="4601650" y="3134125"/>
              <a:ext cx="5050" cy="1900"/>
            </a:xfrm>
            <a:custGeom>
              <a:avLst/>
              <a:gdLst/>
              <a:ahLst/>
              <a:cxnLst/>
              <a:rect l="l" t="t" r="r" b="b"/>
              <a:pathLst>
                <a:path w="202" h="76" fill="none" extrusionOk="0">
                  <a:moveTo>
                    <a:pt x="201" y="75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6" name="Google Shape;32066;p57"/>
            <p:cNvSpPr/>
            <p:nvPr/>
          </p:nvSpPr>
          <p:spPr>
            <a:xfrm>
              <a:off x="4606675" y="313572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19" y="0"/>
                  </a:moveTo>
                  <a:cubicBezTo>
                    <a:pt x="11" y="0"/>
                    <a:pt x="0" y="11"/>
                    <a:pt x="0" y="11"/>
                  </a:cubicBezTo>
                  <a:cubicBezTo>
                    <a:pt x="0" y="11"/>
                    <a:pt x="0" y="36"/>
                    <a:pt x="25" y="36"/>
                  </a:cubicBezTo>
                  <a:cubicBezTo>
                    <a:pt x="25" y="36"/>
                    <a:pt x="25" y="36"/>
                    <a:pt x="25" y="11"/>
                  </a:cubicBezTo>
                  <a:cubicBezTo>
                    <a:pt x="25" y="3"/>
                    <a:pt x="23" y="0"/>
                    <a:pt x="1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7" name="Google Shape;32067;p57"/>
            <p:cNvSpPr/>
            <p:nvPr/>
          </p:nvSpPr>
          <p:spPr>
            <a:xfrm>
              <a:off x="4596650" y="3134125"/>
              <a:ext cx="4400" cy="3775"/>
            </a:xfrm>
            <a:custGeom>
              <a:avLst/>
              <a:gdLst/>
              <a:ahLst/>
              <a:cxnLst/>
              <a:rect l="l" t="t" r="r" b="b"/>
              <a:pathLst>
                <a:path w="176" h="151" fill="none" extrusionOk="0">
                  <a:moveTo>
                    <a:pt x="0" y="151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8" name="Google Shape;32068;p57"/>
            <p:cNvSpPr/>
            <p:nvPr/>
          </p:nvSpPr>
          <p:spPr>
            <a:xfrm>
              <a:off x="4596025" y="3137250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38"/>
                    <a:pt x="7" y="44"/>
                    <a:pt x="13" y="44"/>
                  </a:cubicBezTo>
                  <a:cubicBezTo>
                    <a:pt x="19" y="44"/>
                    <a:pt x="25" y="38"/>
                    <a:pt x="25" y="26"/>
                  </a:cubicBez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9" name="Google Shape;32069;p57"/>
            <p:cNvSpPr/>
            <p:nvPr/>
          </p:nvSpPr>
          <p:spPr>
            <a:xfrm>
              <a:off x="4595400" y="3134125"/>
              <a:ext cx="5650" cy="1275"/>
            </a:xfrm>
            <a:custGeom>
              <a:avLst/>
              <a:gdLst/>
              <a:ahLst/>
              <a:cxnLst/>
              <a:rect l="l" t="t" r="r" b="b"/>
              <a:pathLst>
                <a:path w="226" h="51" fill="none" extrusionOk="0">
                  <a:moveTo>
                    <a:pt x="0" y="50"/>
                  </a:moveTo>
                  <a:lnTo>
                    <a:pt x="2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0" name="Google Shape;32070;p57"/>
            <p:cNvSpPr/>
            <p:nvPr/>
          </p:nvSpPr>
          <p:spPr>
            <a:xfrm>
              <a:off x="4594775" y="31353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5" y="25"/>
                  </a:lnTo>
                  <a:cubicBezTo>
                    <a:pt x="25" y="25"/>
                    <a:pt x="50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1" name="Google Shape;32071;p57"/>
            <p:cNvSpPr/>
            <p:nvPr/>
          </p:nvSpPr>
          <p:spPr>
            <a:xfrm>
              <a:off x="4598525" y="3134125"/>
              <a:ext cx="2525" cy="5025"/>
            </a:xfrm>
            <a:custGeom>
              <a:avLst/>
              <a:gdLst/>
              <a:ahLst/>
              <a:cxnLst/>
              <a:rect l="l" t="t" r="r" b="b"/>
              <a:pathLst>
                <a:path w="101" h="201" fill="none" extrusionOk="0">
                  <a:moveTo>
                    <a:pt x="1" y="201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2" name="Google Shape;32072;p57"/>
            <p:cNvSpPr/>
            <p:nvPr/>
          </p:nvSpPr>
          <p:spPr>
            <a:xfrm>
              <a:off x="4597900" y="31391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6" y="26"/>
                  </a:ln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3" name="Google Shape;32073;p57"/>
            <p:cNvSpPr/>
            <p:nvPr/>
          </p:nvSpPr>
          <p:spPr>
            <a:xfrm>
              <a:off x="4596025" y="3130975"/>
              <a:ext cx="4400" cy="2550"/>
            </a:xfrm>
            <a:custGeom>
              <a:avLst/>
              <a:gdLst/>
              <a:ahLst/>
              <a:cxnLst/>
              <a:rect l="l" t="t" r="r" b="b"/>
              <a:pathLst>
                <a:path w="176" h="102" fill="none" extrusionOk="0">
                  <a:moveTo>
                    <a:pt x="0" y="1"/>
                  </a:moveTo>
                  <a:lnTo>
                    <a:pt x="176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4" name="Google Shape;32074;p57"/>
            <p:cNvSpPr/>
            <p:nvPr/>
          </p:nvSpPr>
          <p:spPr>
            <a:xfrm>
              <a:off x="4595400" y="31303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lnTo>
                    <a:pt x="25" y="26"/>
                  </a:ln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5" name="Google Shape;32075;p57"/>
            <p:cNvSpPr/>
            <p:nvPr/>
          </p:nvSpPr>
          <p:spPr>
            <a:xfrm>
              <a:off x="4597275" y="3129100"/>
              <a:ext cx="3150" cy="4425"/>
            </a:xfrm>
            <a:custGeom>
              <a:avLst/>
              <a:gdLst/>
              <a:ahLst/>
              <a:cxnLst/>
              <a:rect l="l" t="t" r="r" b="b"/>
              <a:pathLst>
                <a:path w="126" h="177" fill="none" extrusionOk="0">
                  <a:moveTo>
                    <a:pt x="0" y="1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6" name="Google Shape;32076;p57"/>
            <p:cNvSpPr/>
            <p:nvPr/>
          </p:nvSpPr>
          <p:spPr>
            <a:xfrm>
              <a:off x="4596650" y="31284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5" y="1"/>
                  </a:moveTo>
                  <a:cubicBezTo>
                    <a:pt x="0" y="1"/>
                    <a:pt x="0" y="26"/>
                    <a:pt x="25" y="26"/>
                  </a:cubicBezTo>
                  <a:cubicBezTo>
                    <a:pt x="25" y="26"/>
                    <a:pt x="25" y="37"/>
                    <a:pt x="33" y="37"/>
                  </a:cubicBezTo>
                  <a:cubicBezTo>
                    <a:pt x="37" y="37"/>
                    <a:pt x="42" y="34"/>
                    <a:pt x="50" y="26"/>
                  </a:cubicBez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7" name="Google Shape;32077;p57"/>
            <p:cNvSpPr/>
            <p:nvPr/>
          </p:nvSpPr>
          <p:spPr>
            <a:xfrm>
              <a:off x="4594775" y="3132875"/>
              <a:ext cx="5650" cy="650"/>
            </a:xfrm>
            <a:custGeom>
              <a:avLst/>
              <a:gdLst/>
              <a:ahLst/>
              <a:cxnLst/>
              <a:rect l="l" t="t" r="r" b="b"/>
              <a:pathLst>
                <a:path w="226" h="26" fill="none" extrusionOk="0">
                  <a:moveTo>
                    <a:pt x="0" y="0"/>
                  </a:moveTo>
                  <a:lnTo>
                    <a:pt x="226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8" name="Google Shape;32078;p57"/>
            <p:cNvSpPr/>
            <p:nvPr/>
          </p:nvSpPr>
          <p:spPr>
            <a:xfrm>
              <a:off x="4594150" y="31322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25"/>
                    <a:pt x="0" y="25"/>
                  </a:cubicBezTo>
                  <a:cubicBezTo>
                    <a:pt x="0" y="25"/>
                    <a:pt x="25" y="50"/>
                    <a:pt x="25" y="50"/>
                  </a:cubicBezTo>
                  <a:cubicBezTo>
                    <a:pt x="25" y="50"/>
                    <a:pt x="50" y="50"/>
                    <a:pt x="50" y="25"/>
                  </a:cubicBezTo>
                  <a:cubicBezTo>
                    <a:pt x="50" y="25"/>
                    <a:pt x="50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9" name="Google Shape;32079;p57"/>
            <p:cNvSpPr/>
            <p:nvPr/>
          </p:nvSpPr>
          <p:spPr>
            <a:xfrm>
              <a:off x="4598525" y="3131375"/>
              <a:ext cx="5675" cy="4900"/>
            </a:xfrm>
            <a:custGeom>
              <a:avLst/>
              <a:gdLst/>
              <a:ahLst/>
              <a:cxnLst/>
              <a:rect l="l" t="t" r="r" b="b"/>
              <a:pathLst>
                <a:path w="227" h="196" extrusionOk="0">
                  <a:moveTo>
                    <a:pt x="111" y="0"/>
                  </a:moveTo>
                  <a:cubicBezTo>
                    <a:pt x="76" y="0"/>
                    <a:pt x="44" y="23"/>
                    <a:pt x="26" y="60"/>
                  </a:cubicBezTo>
                  <a:cubicBezTo>
                    <a:pt x="1" y="110"/>
                    <a:pt x="26" y="185"/>
                    <a:pt x="76" y="185"/>
                  </a:cubicBezTo>
                  <a:cubicBezTo>
                    <a:pt x="96" y="192"/>
                    <a:pt x="114" y="195"/>
                    <a:pt x="131" y="195"/>
                  </a:cubicBezTo>
                  <a:cubicBezTo>
                    <a:pt x="176" y="195"/>
                    <a:pt x="208" y="172"/>
                    <a:pt x="226" y="135"/>
                  </a:cubicBezTo>
                  <a:cubicBezTo>
                    <a:pt x="226" y="85"/>
                    <a:pt x="201" y="10"/>
                    <a:pt x="151" y="10"/>
                  </a:cubicBezTo>
                  <a:cubicBezTo>
                    <a:pt x="137" y="3"/>
                    <a:pt x="124" y="0"/>
                    <a:pt x="11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0" name="Google Shape;32080;p57"/>
            <p:cNvSpPr/>
            <p:nvPr/>
          </p:nvSpPr>
          <p:spPr>
            <a:xfrm>
              <a:off x="4668075" y="3044525"/>
              <a:ext cx="12550" cy="19450"/>
            </a:xfrm>
            <a:custGeom>
              <a:avLst/>
              <a:gdLst/>
              <a:ahLst/>
              <a:cxnLst/>
              <a:rect l="l" t="t" r="r" b="b"/>
              <a:pathLst>
                <a:path w="502" h="778" extrusionOk="0">
                  <a:moveTo>
                    <a:pt x="276" y="0"/>
                  </a:moveTo>
                  <a:cubicBezTo>
                    <a:pt x="176" y="25"/>
                    <a:pt x="76" y="151"/>
                    <a:pt x="26" y="326"/>
                  </a:cubicBezTo>
                  <a:cubicBezTo>
                    <a:pt x="1" y="552"/>
                    <a:pt x="151" y="777"/>
                    <a:pt x="151" y="777"/>
                  </a:cubicBezTo>
                  <a:cubicBezTo>
                    <a:pt x="151" y="777"/>
                    <a:pt x="376" y="677"/>
                    <a:pt x="452" y="451"/>
                  </a:cubicBezTo>
                  <a:cubicBezTo>
                    <a:pt x="502" y="276"/>
                    <a:pt x="477" y="100"/>
                    <a:pt x="402" y="25"/>
                  </a:cubicBezTo>
                  <a:cubicBezTo>
                    <a:pt x="326" y="100"/>
                    <a:pt x="276" y="276"/>
                    <a:pt x="276" y="276"/>
                  </a:cubicBezTo>
                  <a:cubicBezTo>
                    <a:pt x="276" y="276"/>
                    <a:pt x="301" y="10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1" name="Google Shape;32081;p57"/>
            <p:cNvSpPr/>
            <p:nvPr/>
          </p:nvSpPr>
          <p:spPr>
            <a:xfrm>
              <a:off x="4654300" y="3050575"/>
              <a:ext cx="16925" cy="14700"/>
            </a:xfrm>
            <a:custGeom>
              <a:avLst/>
              <a:gdLst/>
              <a:ahLst/>
              <a:cxnLst/>
              <a:rect l="l" t="t" r="r" b="b"/>
              <a:pathLst>
                <a:path w="677" h="588" extrusionOk="0">
                  <a:moveTo>
                    <a:pt x="178" y="0"/>
                  </a:moveTo>
                  <a:cubicBezTo>
                    <a:pt x="149" y="0"/>
                    <a:pt x="123" y="3"/>
                    <a:pt x="100" y="9"/>
                  </a:cubicBezTo>
                  <a:cubicBezTo>
                    <a:pt x="150" y="109"/>
                    <a:pt x="251" y="234"/>
                    <a:pt x="251" y="234"/>
                  </a:cubicBezTo>
                  <a:cubicBezTo>
                    <a:pt x="251" y="234"/>
                    <a:pt x="125" y="109"/>
                    <a:pt x="25" y="109"/>
                  </a:cubicBezTo>
                  <a:cubicBezTo>
                    <a:pt x="0" y="209"/>
                    <a:pt x="75" y="360"/>
                    <a:pt x="201" y="485"/>
                  </a:cubicBezTo>
                  <a:cubicBezTo>
                    <a:pt x="344" y="575"/>
                    <a:pt x="525" y="587"/>
                    <a:pt x="617" y="587"/>
                  </a:cubicBezTo>
                  <a:cubicBezTo>
                    <a:pt x="654" y="587"/>
                    <a:pt x="677" y="585"/>
                    <a:pt x="677" y="585"/>
                  </a:cubicBezTo>
                  <a:cubicBezTo>
                    <a:pt x="677" y="585"/>
                    <a:pt x="677" y="310"/>
                    <a:pt x="501" y="134"/>
                  </a:cubicBezTo>
                  <a:cubicBezTo>
                    <a:pt x="404" y="37"/>
                    <a:pt x="277" y="0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2" name="Google Shape;32082;p57"/>
            <p:cNvSpPr/>
            <p:nvPr/>
          </p:nvSpPr>
          <p:spPr>
            <a:xfrm>
              <a:off x="4668700" y="3064575"/>
              <a:ext cx="13800" cy="18825"/>
            </a:xfrm>
            <a:custGeom>
              <a:avLst/>
              <a:gdLst/>
              <a:ahLst/>
              <a:cxnLst/>
              <a:rect l="l" t="t" r="r" b="b"/>
              <a:pathLst>
                <a:path w="552" h="753" extrusionOk="0">
                  <a:moveTo>
                    <a:pt x="126" y="0"/>
                  </a:moveTo>
                  <a:cubicBezTo>
                    <a:pt x="126" y="0"/>
                    <a:pt x="1" y="226"/>
                    <a:pt x="76" y="451"/>
                  </a:cubicBezTo>
                  <a:cubicBezTo>
                    <a:pt x="126" y="627"/>
                    <a:pt x="251" y="727"/>
                    <a:pt x="351" y="752"/>
                  </a:cubicBezTo>
                  <a:cubicBezTo>
                    <a:pt x="376" y="627"/>
                    <a:pt x="326" y="477"/>
                    <a:pt x="326" y="476"/>
                  </a:cubicBezTo>
                  <a:lnTo>
                    <a:pt x="326" y="476"/>
                  </a:lnTo>
                  <a:cubicBezTo>
                    <a:pt x="326" y="477"/>
                    <a:pt x="402" y="652"/>
                    <a:pt x="477" y="702"/>
                  </a:cubicBezTo>
                  <a:cubicBezTo>
                    <a:pt x="552" y="627"/>
                    <a:pt x="552" y="451"/>
                    <a:pt x="477" y="276"/>
                  </a:cubicBezTo>
                  <a:cubicBezTo>
                    <a:pt x="377" y="75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3" name="Google Shape;32083;p57"/>
            <p:cNvSpPr/>
            <p:nvPr/>
          </p:nvSpPr>
          <p:spPr>
            <a:xfrm>
              <a:off x="4654300" y="3064000"/>
              <a:ext cx="17550" cy="13750"/>
            </a:xfrm>
            <a:custGeom>
              <a:avLst/>
              <a:gdLst/>
              <a:ahLst/>
              <a:cxnLst/>
              <a:rect l="l" t="t" r="r" b="b"/>
              <a:pathLst>
                <a:path w="702" h="550" extrusionOk="0">
                  <a:moveTo>
                    <a:pt x="523" y="1"/>
                  </a:moveTo>
                  <a:cubicBezTo>
                    <a:pt x="436" y="1"/>
                    <a:pt x="328" y="16"/>
                    <a:pt x="226" y="73"/>
                  </a:cubicBezTo>
                  <a:cubicBezTo>
                    <a:pt x="75" y="174"/>
                    <a:pt x="0" y="324"/>
                    <a:pt x="0" y="424"/>
                  </a:cubicBezTo>
                  <a:cubicBezTo>
                    <a:pt x="100" y="424"/>
                    <a:pt x="249" y="325"/>
                    <a:pt x="251" y="324"/>
                  </a:cubicBezTo>
                  <a:lnTo>
                    <a:pt x="251" y="324"/>
                  </a:lnTo>
                  <a:cubicBezTo>
                    <a:pt x="249" y="325"/>
                    <a:pt x="100" y="425"/>
                    <a:pt x="75" y="525"/>
                  </a:cubicBezTo>
                  <a:cubicBezTo>
                    <a:pt x="100" y="541"/>
                    <a:pt x="137" y="550"/>
                    <a:pt x="179" y="550"/>
                  </a:cubicBezTo>
                  <a:cubicBezTo>
                    <a:pt x="265" y="550"/>
                    <a:pt x="376" y="516"/>
                    <a:pt x="476" y="449"/>
                  </a:cubicBezTo>
                  <a:cubicBezTo>
                    <a:pt x="652" y="299"/>
                    <a:pt x="702" y="23"/>
                    <a:pt x="702" y="23"/>
                  </a:cubicBezTo>
                  <a:cubicBezTo>
                    <a:pt x="702" y="23"/>
                    <a:pt x="627" y="1"/>
                    <a:pt x="5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4" name="Google Shape;32084;p57"/>
            <p:cNvSpPr/>
            <p:nvPr/>
          </p:nvSpPr>
          <p:spPr>
            <a:xfrm>
              <a:off x="4672450" y="3057025"/>
              <a:ext cx="19450" cy="11400"/>
            </a:xfrm>
            <a:custGeom>
              <a:avLst/>
              <a:gdLst/>
              <a:ahLst/>
              <a:cxnLst/>
              <a:rect l="l" t="t" r="r" b="b"/>
              <a:pathLst>
                <a:path w="778" h="456" extrusionOk="0">
                  <a:moveTo>
                    <a:pt x="509" y="0"/>
                  </a:moveTo>
                  <a:cubicBezTo>
                    <a:pt x="451" y="0"/>
                    <a:pt x="389" y="9"/>
                    <a:pt x="327" y="27"/>
                  </a:cubicBezTo>
                  <a:cubicBezTo>
                    <a:pt x="101" y="102"/>
                    <a:pt x="1" y="327"/>
                    <a:pt x="1" y="327"/>
                  </a:cubicBezTo>
                  <a:cubicBezTo>
                    <a:pt x="1" y="327"/>
                    <a:pt x="172" y="455"/>
                    <a:pt x="375" y="455"/>
                  </a:cubicBezTo>
                  <a:cubicBezTo>
                    <a:pt x="392" y="455"/>
                    <a:pt x="410" y="455"/>
                    <a:pt x="427" y="453"/>
                  </a:cubicBezTo>
                  <a:cubicBezTo>
                    <a:pt x="628" y="403"/>
                    <a:pt x="753" y="302"/>
                    <a:pt x="778" y="202"/>
                  </a:cubicBezTo>
                  <a:cubicBezTo>
                    <a:pt x="744" y="194"/>
                    <a:pt x="703" y="191"/>
                    <a:pt x="662" y="191"/>
                  </a:cubicBezTo>
                  <a:cubicBezTo>
                    <a:pt x="580" y="191"/>
                    <a:pt x="502" y="202"/>
                    <a:pt x="502" y="202"/>
                  </a:cubicBezTo>
                  <a:cubicBezTo>
                    <a:pt x="502" y="202"/>
                    <a:pt x="678" y="152"/>
                    <a:pt x="753" y="77"/>
                  </a:cubicBezTo>
                  <a:cubicBezTo>
                    <a:pt x="704" y="28"/>
                    <a:pt x="614" y="0"/>
                    <a:pt x="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5" name="Google Shape;32085;p57"/>
            <p:cNvSpPr/>
            <p:nvPr/>
          </p:nvSpPr>
          <p:spPr>
            <a:xfrm>
              <a:off x="4667450" y="3055800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26" y="0"/>
                  </a:moveTo>
                  <a:cubicBezTo>
                    <a:pt x="0" y="51"/>
                    <a:pt x="0" y="126"/>
                    <a:pt x="26" y="201"/>
                  </a:cubicBezTo>
                  <a:cubicBezTo>
                    <a:pt x="76" y="301"/>
                    <a:pt x="176" y="351"/>
                    <a:pt x="176" y="351"/>
                  </a:cubicBezTo>
                  <a:cubicBezTo>
                    <a:pt x="176" y="351"/>
                    <a:pt x="251" y="251"/>
                    <a:pt x="201" y="151"/>
                  </a:cubicBezTo>
                  <a:cubicBezTo>
                    <a:pt x="201" y="51"/>
                    <a:pt x="126" y="0"/>
                    <a:pt x="101" y="0"/>
                  </a:cubicBezTo>
                  <a:cubicBezTo>
                    <a:pt x="76" y="51"/>
                    <a:pt x="101" y="126"/>
                    <a:pt x="101" y="126"/>
                  </a:cubicBezTo>
                  <a:cubicBezTo>
                    <a:pt x="101" y="126"/>
                    <a:pt x="76" y="51"/>
                    <a:pt x="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6" name="Google Shape;32086;p57"/>
            <p:cNvSpPr/>
            <p:nvPr/>
          </p:nvSpPr>
          <p:spPr>
            <a:xfrm>
              <a:off x="4662425" y="3061800"/>
              <a:ext cx="9425" cy="5300"/>
            </a:xfrm>
            <a:custGeom>
              <a:avLst/>
              <a:gdLst/>
              <a:ahLst/>
              <a:cxnLst/>
              <a:rect l="l" t="t" r="r" b="b"/>
              <a:pathLst>
                <a:path w="377" h="212" extrusionOk="0">
                  <a:moveTo>
                    <a:pt x="137" y="1"/>
                  </a:moveTo>
                  <a:cubicBezTo>
                    <a:pt x="87" y="1"/>
                    <a:pt x="44" y="18"/>
                    <a:pt x="26" y="36"/>
                  </a:cubicBezTo>
                  <a:cubicBezTo>
                    <a:pt x="51" y="86"/>
                    <a:pt x="126" y="86"/>
                    <a:pt x="126" y="86"/>
                  </a:cubicBezTo>
                  <a:cubicBezTo>
                    <a:pt x="126" y="86"/>
                    <a:pt x="51" y="86"/>
                    <a:pt x="1" y="111"/>
                  </a:cubicBezTo>
                  <a:cubicBezTo>
                    <a:pt x="26" y="161"/>
                    <a:pt x="101" y="186"/>
                    <a:pt x="176" y="212"/>
                  </a:cubicBezTo>
                  <a:cubicBezTo>
                    <a:pt x="277" y="212"/>
                    <a:pt x="377" y="136"/>
                    <a:pt x="377" y="136"/>
                  </a:cubicBezTo>
                  <a:cubicBezTo>
                    <a:pt x="377" y="136"/>
                    <a:pt x="302" y="36"/>
                    <a:pt x="201" y="11"/>
                  </a:cubicBezTo>
                  <a:cubicBezTo>
                    <a:pt x="179" y="4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7" name="Google Shape;32087;p57"/>
            <p:cNvSpPr/>
            <p:nvPr/>
          </p:nvSpPr>
          <p:spPr>
            <a:xfrm>
              <a:off x="4672450" y="3064400"/>
              <a:ext cx="7550" cy="6700"/>
            </a:xfrm>
            <a:custGeom>
              <a:avLst/>
              <a:gdLst/>
              <a:ahLst/>
              <a:cxnLst/>
              <a:rect l="l" t="t" r="r" b="b"/>
              <a:pathLst>
                <a:path w="302" h="268" extrusionOk="0">
                  <a:moveTo>
                    <a:pt x="64" y="1"/>
                  </a:moveTo>
                  <a:cubicBezTo>
                    <a:pt x="26" y="1"/>
                    <a:pt x="1" y="7"/>
                    <a:pt x="1" y="7"/>
                  </a:cubicBezTo>
                  <a:cubicBezTo>
                    <a:pt x="1" y="7"/>
                    <a:pt x="1" y="133"/>
                    <a:pt x="76" y="208"/>
                  </a:cubicBezTo>
                  <a:cubicBezTo>
                    <a:pt x="131" y="244"/>
                    <a:pt x="186" y="268"/>
                    <a:pt x="222" y="268"/>
                  </a:cubicBezTo>
                  <a:cubicBezTo>
                    <a:pt x="235" y="268"/>
                    <a:pt x="245" y="265"/>
                    <a:pt x="252" y="258"/>
                  </a:cubicBezTo>
                  <a:cubicBezTo>
                    <a:pt x="252" y="208"/>
                    <a:pt x="177" y="158"/>
                    <a:pt x="176" y="158"/>
                  </a:cubicBezTo>
                  <a:lnTo>
                    <a:pt x="176" y="158"/>
                  </a:lnTo>
                  <a:cubicBezTo>
                    <a:pt x="177" y="158"/>
                    <a:pt x="252" y="208"/>
                    <a:pt x="302" y="208"/>
                  </a:cubicBezTo>
                  <a:cubicBezTo>
                    <a:pt x="302" y="158"/>
                    <a:pt x="277" y="82"/>
                    <a:pt x="201" y="32"/>
                  </a:cubicBezTo>
                  <a:cubicBezTo>
                    <a:pt x="151" y="7"/>
                    <a:pt x="101" y="1"/>
                    <a:pt x="64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8" name="Google Shape;32088;p57"/>
            <p:cNvSpPr/>
            <p:nvPr/>
          </p:nvSpPr>
          <p:spPr>
            <a:xfrm>
              <a:off x="4666825" y="3064575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201" y="0"/>
                  </a:moveTo>
                  <a:cubicBezTo>
                    <a:pt x="201" y="0"/>
                    <a:pt x="101" y="50"/>
                    <a:pt x="51" y="151"/>
                  </a:cubicBezTo>
                  <a:cubicBezTo>
                    <a:pt x="0" y="226"/>
                    <a:pt x="0" y="301"/>
                    <a:pt x="25" y="326"/>
                  </a:cubicBezTo>
                  <a:cubicBezTo>
                    <a:pt x="75" y="301"/>
                    <a:pt x="125" y="227"/>
                    <a:pt x="126" y="226"/>
                  </a:cubicBezTo>
                  <a:lnTo>
                    <a:pt x="126" y="226"/>
                  </a:lnTo>
                  <a:cubicBezTo>
                    <a:pt x="125" y="227"/>
                    <a:pt x="76" y="301"/>
                    <a:pt x="101" y="351"/>
                  </a:cubicBezTo>
                  <a:cubicBezTo>
                    <a:pt x="151" y="351"/>
                    <a:pt x="201" y="301"/>
                    <a:pt x="226" y="226"/>
                  </a:cubicBezTo>
                  <a:cubicBezTo>
                    <a:pt x="251" y="126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9" name="Google Shape;32089;p57"/>
            <p:cNvSpPr/>
            <p:nvPr/>
          </p:nvSpPr>
          <p:spPr>
            <a:xfrm>
              <a:off x="4671825" y="3057675"/>
              <a:ext cx="7550" cy="7025"/>
            </a:xfrm>
            <a:custGeom>
              <a:avLst/>
              <a:gdLst/>
              <a:ahLst/>
              <a:cxnLst/>
              <a:rect l="l" t="t" r="r" b="b"/>
              <a:pathLst>
                <a:path w="302" h="281" extrusionOk="0">
                  <a:moveTo>
                    <a:pt x="252" y="1"/>
                  </a:moveTo>
                  <a:cubicBezTo>
                    <a:pt x="201" y="1"/>
                    <a:pt x="126" y="26"/>
                    <a:pt x="76" y="76"/>
                  </a:cubicBezTo>
                  <a:cubicBezTo>
                    <a:pt x="1" y="176"/>
                    <a:pt x="26" y="276"/>
                    <a:pt x="26" y="276"/>
                  </a:cubicBezTo>
                  <a:cubicBezTo>
                    <a:pt x="26" y="276"/>
                    <a:pt x="46" y="280"/>
                    <a:pt x="75" y="280"/>
                  </a:cubicBezTo>
                  <a:cubicBezTo>
                    <a:pt x="118" y="280"/>
                    <a:pt x="181" y="271"/>
                    <a:pt x="226" y="226"/>
                  </a:cubicBezTo>
                  <a:cubicBezTo>
                    <a:pt x="277" y="151"/>
                    <a:pt x="302" y="101"/>
                    <a:pt x="302" y="51"/>
                  </a:cubicBezTo>
                  <a:cubicBezTo>
                    <a:pt x="252" y="51"/>
                    <a:pt x="176" y="101"/>
                    <a:pt x="176" y="101"/>
                  </a:cubicBezTo>
                  <a:cubicBezTo>
                    <a:pt x="176" y="101"/>
                    <a:pt x="252" y="51"/>
                    <a:pt x="25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0" name="Google Shape;32090;p57"/>
            <p:cNvSpPr/>
            <p:nvPr/>
          </p:nvSpPr>
          <p:spPr>
            <a:xfrm>
              <a:off x="4671825" y="3057675"/>
              <a:ext cx="1925" cy="5050"/>
            </a:xfrm>
            <a:custGeom>
              <a:avLst/>
              <a:gdLst/>
              <a:ahLst/>
              <a:cxnLst/>
              <a:rect l="l" t="t" r="r" b="b"/>
              <a:pathLst>
                <a:path w="77" h="202" fill="none" extrusionOk="0">
                  <a:moveTo>
                    <a:pt x="76" y="1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1" name="Google Shape;32091;p57"/>
            <p:cNvSpPr/>
            <p:nvPr/>
          </p:nvSpPr>
          <p:spPr>
            <a:xfrm>
              <a:off x="4673100" y="30570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lnTo>
                    <a:pt x="25" y="26"/>
                  </a:lnTo>
                  <a:cubicBezTo>
                    <a:pt x="50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2" name="Google Shape;32092;p57"/>
            <p:cNvSpPr/>
            <p:nvPr/>
          </p:nvSpPr>
          <p:spPr>
            <a:xfrm>
              <a:off x="4671200" y="3057675"/>
              <a:ext cx="650" cy="5050"/>
            </a:xfrm>
            <a:custGeom>
              <a:avLst/>
              <a:gdLst/>
              <a:ahLst/>
              <a:cxnLst/>
              <a:rect l="l" t="t" r="r" b="b"/>
              <a:pathLst>
                <a:path w="26" h="202" fill="none" extrusionOk="0">
                  <a:moveTo>
                    <a:pt x="1" y="1"/>
                  </a:moveTo>
                  <a:lnTo>
                    <a:pt x="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3" name="Google Shape;32093;p57"/>
            <p:cNvSpPr/>
            <p:nvPr/>
          </p:nvSpPr>
          <p:spPr>
            <a:xfrm>
              <a:off x="4670575" y="30570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1"/>
                  </a:moveTo>
                  <a:cubicBezTo>
                    <a:pt x="1" y="26"/>
                    <a:pt x="1" y="26"/>
                    <a:pt x="26" y="26"/>
                  </a:cubicBezTo>
                  <a:cubicBezTo>
                    <a:pt x="26" y="26"/>
                    <a:pt x="26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4" name="Google Shape;32094;p57"/>
            <p:cNvSpPr/>
            <p:nvPr/>
          </p:nvSpPr>
          <p:spPr>
            <a:xfrm>
              <a:off x="4671825" y="3058300"/>
              <a:ext cx="3800" cy="4425"/>
            </a:xfrm>
            <a:custGeom>
              <a:avLst/>
              <a:gdLst/>
              <a:ahLst/>
              <a:cxnLst/>
              <a:rect l="l" t="t" r="r" b="b"/>
              <a:pathLst>
                <a:path w="152" h="177" fill="none" extrusionOk="0">
                  <a:moveTo>
                    <a:pt x="151" y="1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5" name="Google Shape;32095;p57"/>
            <p:cNvSpPr/>
            <p:nvPr/>
          </p:nvSpPr>
          <p:spPr>
            <a:xfrm>
              <a:off x="4674975" y="30578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8" y="1"/>
                  </a:moveTo>
                  <a:cubicBezTo>
                    <a:pt x="25" y="1"/>
                    <a:pt x="25" y="7"/>
                    <a:pt x="25" y="20"/>
                  </a:cubicBezTo>
                  <a:cubicBezTo>
                    <a:pt x="0" y="20"/>
                    <a:pt x="0" y="45"/>
                    <a:pt x="25" y="45"/>
                  </a:cubicBezTo>
                  <a:lnTo>
                    <a:pt x="50" y="45"/>
                  </a:lnTo>
                  <a:cubicBezTo>
                    <a:pt x="50" y="20"/>
                    <a:pt x="50" y="20"/>
                    <a:pt x="50" y="20"/>
                  </a:cubicBezTo>
                  <a:cubicBezTo>
                    <a:pt x="38" y="7"/>
                    <a:pt x="32" y="1"/>
                    <a:pt x="2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6" name="Google Shape;32096;p57"/>
            <p:cNvSpPr/>
            <p:nvPr/>
          </p:nvSpPr>
          <p:spPr>
            <a:xfrm>
              <a:off x="4672450" y="3064575"/>
              <a:ext cx="1300" cy="5025"/>
            </a:xfrm>
            <a:custGeom>
              <a:avLst/>
              <a:gdLst/>
              <a:ahLst/>
              <a:cxnLst/>
              <a:rect l="l" t="t" r="r" b="b"/>
              <a:pathLst>
                <a:path w="52" h="201" fill="none" extrusionOk="0">
                  <a:moveTo>
                    <a:pt x="51" y="2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7" name="Google Shape;32097;p57"/>
            <p:cNvSpPr/>
            <p:nvPr/>
          </p:nvSpPr>
          <p:spPr>
            <a:xfrm>
              <a:off x="4673725" y="3069300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18" y="1"/>
                  </a:moveTo>
                  <a:cubicBezTo>
                    <a:pt x="14" y="1"/>
                    <a:pt x="8" y="3"/>
                    <a:pt x="0" y="1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5" y="37"/>
                    <a:pt x="25" y="37"/>
                    <a:pt x="25" y="12"/>
                  </a:cubicBezTo>
                  <a:cubicBezTo>
                    <a:pt x="25" y="12"/>
                    <a:pt x="25" y="1"/>
                    <a:pt x="1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8" name="Google Shape;32098;p57"/>
            <p:cNvSpPr/>
            <p:nvPr/>
          </p:nvSpPr>
          <p:spPr>
            <a:xfrm>
              <a:off x="4672450" y="3064575"/>
              <a:ext cx="3800" cy="3775"/>
            </a:xfrm>
            <a:custGeom>
              <a:avLst/>
              <a:gdLst/>
              <a:ahLst/>
              <a:cxnLst/>
              <a:rect l="l" t="t" r="r" b="b"/>
              <a:pathLst>
                <a:path w="152" h="151" fill="none" extrusionOk="0">
                  <a:moveTo>
                    <a:pt x="151" y="15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9" name="Google Shape;32099;p57"/>
            <p:cNvSpPr/>
            <p:nvPr/>
          </p:nvSpPr>
          <p:spPr>
            <a:xfrm>
              <a:off x="4675600" y="30683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1"/>
                    <a:pt x="0" y="1"/>
                    <a:pt x="0" y="26"/>
                  </a:cubicBezTo>
                  <a:lnTo>
                    <a:pt x="25" y="26"/>
                  </a:lnTo>
                  <a:cubicBezTo>
                    <a:pt x="25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0" name="Google Shape;32100;p57"/>
            <p:cNvSpPr/>
            <p:nvPr/>
          </p:nvSpPr>
          <p:spPr>
            <a:xfrm>
              <a:off x="4671200" y="3064575"/>
              <a:ext cx="1275" cy="5025"/>
            </a:xfrm>
            <a:custGeom>
              <a:avLst/>
              <a:gdLst/>
              <a:ahLst/>
              <a:cxnLst/>
              <a:rect l="l" t="t" r="r" b="b"/>
              <a:pathLst>
                <a:path w="51" h="201" fill="none" extrusionOk="0">
                  <a:moveTo>
                    <a:pt x="1" y="201"/>
                  </a:moveTo>
                  <a:lnTo>
                    <a:pt x="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1" name="Google Shape;32101;p57"/>
            <p:cNvSpPr/>
            <p:nvPr/>
          </p:nvSpPr>
          <p:spPr>
            <a:xfrm>
              <a:off x="4671200" y="30695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1"/>
                  </a:moveTo>
                  <a:cubicBezTo>
                    <a:pt x="1" y="1"/>
                    <a:pt x="1" y="1"/>
                    <a:pt x="1" y="26"/>
                  </a:cubicBezTo>
                  <a:lnTo>
                    <a:pt x="26" y="26"/>
                  </a:lnTo>
                  <a:cubicBezTo>
                    <a:pt x="26" y="1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2" name="Google Shape;32102;p57"/>
            <p:cNvSpPr/>
            <p:nvPr/>
          </p:nvSpPr>
          <p:spPr>
            <a:xfrm>
              <a:off x="4672450" y="3063325"/>
              <a:ext cx="5675" cy="25"/>
            </a:xfrm>
            <a:custGeom>
              <a:avLst/>
              <a:gdLst/>
              <a:ahLst/>
              <a:cxnLst/>
              <a:rect l="l" t="t" r="r" b="b"/>
              <a:pathLst>
                <a:path w="227" h="1" fill="none" extrusionOk="0">
                  <a:moveTo>
                    <a:pt x="227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3" name="Google Shape;32103;p57"/>
            <p:cNvSpPr/>
            <p:nvPr/>
          </p:nvSpPr>
          <p:spPr>
            <a:xfrm>
              <a:off x="4677475" y="30627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0" y="0"/>
                    <a:pt x="0" y="25"/>
                  </a:cubicBezTo>
                  <a:cubicBezTo>
                    <a:pt x="0" y="25"/>
                    <a:pt x="26" y="50"/>
                    <a:pt x="26" y="50"/>
                  </a:cubicBezTo>
                  <a:cubicBezTo>
                    <a:pt x="26" y="50"/>
                    <a:pt x="51" y="25"/>
                    <a:pt x="51" y="25"/>
                  </a:cubicBezTo>
                  <a:cubicBezTo>
                    <a:pt x="51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4" name="Google Shape;32104;p57"/>
            <p:cNvSpPr/>
            <p:nvPr/>
          </p:nvSpPr>
          <p:spPr>
            <a:xfrm>
              <a:off x="4672450" y="3060800"/>
              <a:ext cx="5050" cy="2550"/>
            </a:xfrm>
            <a:custGeom>
              <a:avLst/>
              <a:gdLst/>
              <a:ahLst/>
              <a:cxnLst/>
              <a:rect l="l" t="t" r="r" b="b"/>
              <a:pathLst>
                <a:path w="202" h="102" fill="none" extrusionOk="0">
                  <a:moveTo>
                    <a:pt x="201" y="1"/>
                  </a:moveTo>
                  <a:lnTo>
                    <a:pt x="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5" name="Google Shape;32105;p57"/>
            <p:cNvSpPr/>
            <p:nvPr/>
          </p:nvSpPr>
          <p:spPr>
            <a:xfrm>
              <a:off x="4676850" y="30601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51"/>
                    <a:pt x="25" y="51"/>
                    <a:pt x="25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51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6" name="Google Shape;32106;p57"/>
            <p:cNvSpPr/>
            <p:nvPr/>
          </p:nvSpPr>
          <p:spPr>
            <a:xfrm>
              <a:off x="4672450" y="3063325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201" y="10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7" name="Google Shape;32107;p57"/>
            <p:cNvSpPr/>
            <p:nvPr/>
          </p:nvSpPr>
          <p:spPr>
            <a:xfrm>
              <a:off x="4677475" y="3065200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26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9" y="34"/>
                    <a:pt x="14" y="37"/>
                    <a:pt x="18" y="37"/>
                  </a:cubicBezTo>
                  <a:cubicBezTo>
                    <a:pt x="26" y="37"/>
                    <a:pt x="26" y="25"/>
                    <a:pt x="26" y="25"/>
                  </a:cubicBezTo>
                  <a:cubicBezTo>
                    <a:pt x="26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8" name="Google Shape;32108;p57"/>
            <p:cNvSpPr/>
            <p:nvPr/>
          </p:nvSpPr>
          <p:spPr>
            <a:xfrm>
              <a:off x="4666825" y="3063950"/>
              <a:ext cx="4400" cy="3150"/>
            </a:xfrm>
            <a:custGeom>
              <a:avLst/>
              <a:gdLst/>
              <a:ahLst/>
              <a:cxnLst/>
              <a:rect l="l" t="t" r="r" b="b"/>
              <a:pathLst>
                <a:path w="176" h="126" fill="none" extrusionOk="0">
                  <a:moveTo>
                    <a:pt x="0" y="126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9" name="Google Shape;32109;p57"/>
            <p:cNvSpPr/>
            <p:nvPr/>
          </p:nvSpPr>
          <p:spPr>
            <a:xfrm>
              <a:off x="4666200" y="30670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1"/>
                  </a:moveTo>
                  <a:cubicBezTo>
                    <a:pt x="0" y="1"/>
                    <a:pt x="0" y="26"/>
                    <a:pt x="25" y="26"/>
                  </a:cubicBezTo>
                  <a:lnTo>
                    <a:pt x="50" y="26"/>
                  </a:lnTo>
                  <a:cubicBezTo>
                    <a:pt x="50" y="26"/>
                    <a:pt x="50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0" name="Google Shape;32110;p57"/>
            <p:cNvSpPr/>
            <p:nvPr/>
          </p:nvSpPr>
          <p:spPr>
            <a:xfrm>
              <a:off x="4666200" y="3063950"/>
              <a:ext cx="5025" cy="1275"/>
            </a:xfrm>
            <a:custGeom>
              <a:avLst/>
              <a:gdLst/>
              <a:ahLst/>
              <a:cxnLst/>
              <a:rect l="l" t="t" r="r" b="b"/>
              <a:pathLst>
                <a:path w="201" h="51" fill="none" extrusionOk="0">
                  <a:moveTo>
                    <a:pt x="0" y="50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1" name="Google Shape;32111;p57"/>
            <p:cNvSpPr/>
            <p:nvPr/>
          </p:nvSpPr>
          <p:spPr>
            <a:xfrm>
              <a:off x="4664950" y="30645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25"/>
                    <a:pt x="25" y="25"/>
                  </a:cubicBezTo>
                  <a:cubicBezTo>
                    <a:pt x="25" y="50"/>
                    <a:pt x="25" y="50"/>
                    <a:pt x="50" y="50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2" name="Google Shape;32112;p57"/>
            <p:cNvSpPr/>
            <p:nvPr/>
          </p:nvSpPr>
          <p:spPr>
            <a:xfrm>
              <a:off x="4668700" y="3063950"/>
              <a:ext cx="2525" cy="5025"/>
            </a:xfrm>
            <a:custGeom>
              <a:avLst/>
              <a:gdLst/>
              <a:ahLst/>
              <a:cxnLst/>
              <a:rect l="l" t="t" r="r" b="b"/>
              <a:pathLst>
                <a:path w="101" h="201" fill="none" extrusionOk="0">
                  <a:moveTo>
                    <a:pt x="1" y="201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3" name="Google Shape;32113;p57"/>
            <p:cNvSpPr/>
            <p:nvPr/>
          </p:nvSpPr>
          <p:spPr>
            <a:xfrm>
              <a:off x="4668075" y="30683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26" y="1"/>
                    <a:pt x="1" y="26"/>
                  </a:cubicBezTo>
                  <a:cubicBezTo>
                    <a:pt x="1" y="26"/>
                    <a:pt x="1" y="26"/>
                    <a:pt x="26" y="51"/>
                  </a:cubicBezTo>
                  <a:cubicBezTo>
                    <a:pt x="26" y="51"/>
                    <a:pt x="26" y="51"/>
                    <a:pt x="51" y="26"/>
                  </a:cubicBezTo>
                  <a:cubicBezTo>
                    <a:pt x="51" y="26"/>
                    <a:pt x="51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4" name="Google Shape;32114;p57"/>
            <p:cNvSpPr/>
            <p:nvPr/>
          </p:nvSpPr>
          <p:spPr>
            <a:xfrm>
              <a:off x="4666200" y="3060175"/>
              <a:ext cx="5025" cy="3175"/>
            </a:xfrm>
            <a:custGeom>
              <a:avLst/>
              <a:gdLst/>
              <a:ahLst/>
              <a:cxnLst/>
              <a:rect l="l" t="t" r="r" b="b"/>
              <a:pathLst>
                <a:path w="201" h="127" fill="none" extrusionOk="0">
                  <a:moveTo>
                    <a:pt x="0" y="1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5" name="Google Shape;32115;p57"/>
            <p:cNvSpPr/>
            <p:nvPr/>
          </p:nvSpPr>
          <p:spPr>
            <a:xfrm>
              <a:off x="4665575" y="30595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25" y="1"/>
                    <a:pt x="25" y="1"/>
                    <a:pt x="0" y="26"/>
                  </a:cubicBezTo>
                  <a:cubicBezTo>
                    <a:pt x="0" y="26"/>
                    <a:pt x="0" y="51"/>
                    <a:pt x="25" y="51"/>
                  </a:cubicBezTo>
                  <a:cubicBezTo>
                    <a:pt x="25" y="51"/>
                    <a:pt x="50" y="51"/>
                    <a:pt x="50" y="26"/>
                  </a:cubicBezTo>
                  <a:cubicBezTo>
                    <a:pt x="50" y="26"/>
                    <a:pt x="50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6" name="Google Shape;32116;p57"/>
            <p:cNvSpPr/>
            <p:nvPr/>
          </p:nvSpPr>
          <p:spPr>
            <a:xfrm>
              <a:off x="4668075" y="3058300"/>
              <a:ext cx="3150" cy="5050"/>
            </a:xfrm>
            <a:custGeom>
              <a:avLst/>
              <a:gdLst/>
              <a:ahLst/>
              <a:cxnLst/>
              <a:rect l="l" t="t" r="r" b="b"/>
              <a:pathLst>
                <a:path w="126" h="202" fill="none" extrusionOk="0">
                  <a:moveTo>
                    <a:pt x="1" y="1"/>
                  </a:moveTo>
                  <a:lnTo>
                    <a:pt x="1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7" name="Google Shape;32117;p57"/>
            <p:cNvSpPr/>
            <p:nvPr/>
          </p:nvSpPr>
          <p:spPr>
            <a:xfrm>
              <a:off x="4667450" y="30578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2" y="1"/>
                  </a:moveTo>
                  <a:cubicBezTo>
                    <a:pt x="19" y="1"/>
                    <a:pt x="13" y="7"/>
                    <a:pt x="0" y="20"/>
                  </a:cubicBezTo>
                  <a:cubicBezTo>
                    <a:pt x="0" y="20"/>
                    <a:pt x="0" y="20"/>
                    <a:pt x="0" y="45"/>
                  </a:cubicBezTo>
                  <a:lnTo>
                    <a:pt x="26" y="45"/>
                  </a:lnTo>
                  <a:cubicBezTo>
                    <a:pt x="51" y="20"/>
                    <a:pt x="51" y="20"/>
                    <a:pt x="26" y="20"/>
                  </a:cubicBezTo>
                  <a:cubicBezTo>
                    <a:pt x="26" y="7"/>
                    <a:pt x="26" y="1"/>
                    <a:pt x="2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8" name="Google Shape;32118;p57"/>
            <p:cNvSpPr/>
            <p:nvPr/>
          </p:nvSpPr>
          <p:spPr>
            <a:xfrm>
              <a:off x="4665575" y="3062700"/>
              <a:ext cx="5650" cy="650"/>
            </a:xfrm>
            <a:custGeom>
              <a:avLst/>
              <a:gdLst/>
              <a:ahLst/>
              <a:cxnLst/>
              <a:rect l="l" t="t" r="r" b="b"/>
              <a:pathLst>
                <a:path w="226" h="26" fill="none" extrusionOk="0">
                  <a:moveTo>
                    <a:pt x="0" y="0"/>
                  </a:moveTo>
                  <a:lnTo>
                    <a:pt x="226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9" name="Google Shape;32119;p57"/>
            <p:cNvSpPr/>
            <p:nvPr/>
          </p:nvSpPr>
          <p:spPr>
            <a:xfrm>
              <a:off x="4664950" y="30620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5" y="25"/>
                  </a:lnTo>
                  <a:cubicBezTo>
                    <a:pt x="50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0" name="Google Shape;32120;p57"/>
            <p:cNvSpPr/>
            <p:nvPr/>
          </p:nvSpPr>
          <p:spPr>
            <a:xfrm>
              <a:off x="4669325" y="3060575"/>
              <a:ext cx="5675" cy="5450"/>
            </a:xfrm>
            <a:custGeom>
              <a:avLst/>
              <a:gdLst/>
              <a:ahLst/>
              <a:cxnLst/>
              <a:rect l="l" t="t" r="r" b="b"/>
              <a:pathLst>
                <a:path w="227" h="218" extrusionOk="0">
                  <a:moveTo>
                    <a:pt x="110" y="0"/>
                  </a:moveTo>
                  <a:cubicBezTo>
                    <a:pt x="68" y="0"/>
                    <a:pt x="26" y="29"/>
                    <a:pt x="26" y="85"/>
                  </a:cubicBezTo>
                  <a:cubicBezTo>
                    <a:pt x="1" y="135"/>
                    <a:pt x="26" y="185"/>
                    <a:pt x="76" y="210"/>
                  </a:cubicBezTo>
                  <a:cubicBezTo>
                    <a:pt x="85" y="215"/>
                    <a:pt x="95" y="217"/>
                    <a:pt x="105" y="217"/>
                  </a:cubicBezTo>
                  <a:cubicBezTo>
                    <a:pt x="151" y="217"/>
                    <a:pt x="201" y="176"/>
                    <a:pt x="201" y="135"/>
                  </a:cubicBezTo>
                  <a:cubicBezTo>
                    <a:pt x="226" y="85"/>
                    <a:pt x="201" y="35"/>
                    <a:pt x="151" y="10"/>
                  </a:cubicBezTo>
                  <a:cubicBezTo>
                    <a:pt x="138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1" name="Google Shape;32121;p57"/>
            <p:cNvSpPr/>
            <p:nvPr/>
          </p:nvSpPr>
          <p:spPr>
            <a:xfrm>
              <a:off x="4538375" y="3062075"/>
              <a:ext cx="13175" cy="19425"/>
            </a:xfrm>
            <a:custGeom>
              <a:avLst/>
              <a:gdLst/>
              <a:ahLst/>
              <a:cxnLst/>
              <a:rect l="l" t="t" r="r" b="b"/>
              <a:pathLst>
                <a:path w="527" h="777" extrusionOk="0">
                  <a:moveTo>
                    <a:pt x="276" y="0"/>
                  </a:moveTo>
                  <a:cubicBezTo>
                    <a:pt x="201" y="25"/>
                    <a:pt x="76" y="150"/>
                    <a:pt x="51" y="326"/>
                  </a:cubicBezTo>
                  <a:cubicBezTo>
                    <a:pt x="1" y="551"/>
                    <a:pt x="151" y="777"/>
                    <a:pt x="151" y="777"/>
                  </a:cubicBezTo>
                  <a:cubicBezTo>
                    <a:pt x="151" y="777"/>
                    <a:pt x="402" y="677"/>
                    <a:pt x="477" y="426"/>
                  </a:cubicBezTo>
                  <a:cubicBezTo>
                    <a:pt x="527" y="276"/>
                    <a:pt x="502" y="100"/>
                    <a:pt x="427" y="25"/>
                  </a:cubicBezTo>
                  <a:cubicBezTo>
                    <a:pt x="326" y="100"/>
                    <a:pt x="276" y="251"/>
                    <a:pt x="276" y="251"/>
                  </a:cubicBezTo>
                  <a:cubicBezTo>
                    <a:pt x="276" y="251"/>
                    <a:pt x="326" y="10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2" name="Google Shape;32122;p57"/>
            <p:cNvSpPr/>
            <p:nvPr/>
          </p:nvSpPr>
          <p:spPr>
            <a:xfrm>
              <a:off x="4525225" y="3067850"/>
              <a:ext cx="16300" cy="14950"/>
            </a:xfrm>
            <a:custGeom>
              <a:avLst/>
              <a:gdLst/>
              <a:ahLst/>
              <a:cxnLst/>
              <a:rect l="l" t="t" r="r" b="b"/>
              <a:pathLst>
                <a:path w="652" h="598" extrusionOk="0">
                  <a:moveTo>
                    <a:pt x="187" y="0"/>
                  </a:moveTo>
                  <a:cubicBezTo>
                    <a:pt x="156" y="0"/>
                    <a:pt x="126" y="7"/>
                    <a:pt x="100" y="20"/>
                  </a:cubicBezTo>
                  <a:cubicBezTo>
                    <a:pt x="125" y="120"/>
                    <a:pt x="251" y="245"/>
                    <a:pt x="251" y="245"/>
                  </a:cubicBezTo>
                  <a:cubicBezTo>
                    <a:pt x="251" y="245"/>
                    <a:pt x="100" y="120"/>
                    <a:pt x="0" y="120"/>
                  </a:cubicBezTo>
                  <a:cubicBezTo>
                    <a:pt x="0" y="220"/>
                    <a:pt x="50" y="371"/>
                    <a:pt x="201" y="471"/>
                  </a:cubicBezTo>
                  <a:cubicBezTo>
                    <a:pt x="351" y="584"/>
                    <a:pt x="530" y="598"/>
                    <a:pt x="610" y="598"/>
                  </a:cubicBezTo>
                  <a:cubicBezTo>
                    <a:pt x="636" y="598"/>
                    <a:pt x="652" y="596"/>
                    <a:pt x="652" y="596"/>
                  </a:cubicBezTo>
                  <a:cubicBezTo>
                    <a:pt x="652" y="596"/>
                    <a:pt x="652" y="320"/>
                    <a:pt x="476" y="145"/>
                  </a:cubicBezTo>
                  <a:cubicBezTo>
                    <a:pt x="383" y="52"/>
                    <a:pt x="277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3" name="Google Shape;32123;p57"/>
            <p:cNvSpPr/>
            <p:nvPr/>
          </p:nvSpPr>
          <p:spPr>
            <a:xfrm>
              <a:off x="4539000" y="3081475"/>
              <a:ext cx="14425" cy="19450"/>
            </a:xfrm>
            <a:custGeom>
              <a:avLst/>
              <a:gdLst/>
              <a:ahLst/>
              <a:cxnLst/>
              <a:rect l="l" t="t" r="r" b="b"/>
              <a:pathLst>
                <a:path w="577" h="778" extrusionOk="0">
                  <a:moveTo>
                    <a:pt x="126" y="1"/>
                  </a:moveTo>
                  <a:cubicBezTo>
                    <a:pt x="126" y="1"/>
                    <a:pt x="1" y="252"/>
                    <a:pt x="76" y="477"/>
                  </a:cubicBezTo>
                  <a:cubicBezTo>
                    <a:pt x="151" y="653"/>
                    <a:pt x="276" y="753"/>
                    <a:pt x="377" y="778"/>
                  </a:cubicBezTo>
                  <a:cubicBezTo>
                    <a:pt x="401" y="653"/>
                    <a:pt x="327" y="504"/>
                    <a:pt x="326" y="502"/>
                  </a:cubicBezTo>
                  <a:lnTo>
                    <a:pt x="326" y="502"/>
                  </a:lnTo>
                  <a:cubicBezTo>
                    <a:pt x="327" y="504"/>
                    <a:pt x="402" y="653"/>
                    <a:pt x="502" y="728"/>
                  </a:cubicBezTo>
                  <a:cubicBezTo>
                    <a:pt x="552" y="628"/>
                    <a:pt x="577" y="477"/>
                    <a:pt x="477" y="302"/>
                  </a:cubicBezTo>
                  <a:cubicBezTo>
                    <a:pt x="377" y="101"/>
                    <a:pt x="126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4" name="Google Shape;32124;p57"/>
            <p:cNvSpPr/>
            <p:nvPr/>
          </p:nvSpPr>
          <p:spPr>
            <a:xfrm>
              <a:off x="4524600" y="3081550"/>
              <a:ext cx="17550" cy="13725"/>
            </a:xfrm>
            <a:custGeom>
              <a:avLst/>
              <a:gdLst/>
              <a:ahLst/>
              <a:cxnLst/>
              <a:rect l="l" t="t" r="r" b="b"/>
              <a:pathLst>
                <a:path w="702" h="549" extrusionOk="0">
                  <a:moveTo>
                    <a:pt x="527" y="1"/>
                  </a:moveTo>
                  <a:cubicBezTo>
                    <a:pt x="443" y="1"/>
                    <a:pt x="342" y="16"/>
                    <a:pt x="251" y="73"/>
                  </a:cubicBezTo>
                  <a:cubicBezTo>
                    <a:pt x="100" y="173"/>
                    <a:pt x="0" y="299"/>
                    <a:pt x="0" y="399"/>
                  </a:cubicBezTo>
                  <a:cubicBezTo>
                    <a:pt x="125" y="399"/>
                    <a:pt x="276" y="324"/>
                    <a:pt x="276" y="324"/>
                  </a:cubicBezTo>
                  <a:lnTo>
                    <a:pt x="276" y="324"/>
                  </a:lnTo>
                  <a:cubicBezTo>
                    <a:pt x="276" y="324"/>
                    <a:pt x="125" y="424"/>
                    <a:pt x="75" y="524"/>
                  </a:cubicBezTo>
                  <a:cubicBezTo>
                    <a:pt x="107" y="540"/>
                    <a:pt x="146" y="548"/>
                    <a:pt x="189" y="548"/>
                  </a:cubicBezTo>
                  <a:cubicBezTo>
                    <a:pt x="282" y="548"/>
                    <a:pt x="391" y="510"/>
                    <a:pt x="476" y="424"/>
                  </a:cubicBezTo>
                  <a:cubicBezTo>
                    <a:pt x="677" y="299"/>
                    <a:pt x="702" y="23"/>
                    <a:pt x="702" y="23"/>
                  </a:cubicBezTo>
                  <a:cubicBezTo>
                    <a:pt x="702" y="23"/>
                    <a:pt x="627" y="1"/>
                    <a:pt x="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5" name="Google Shape;32125;p57"/>
            <p:cNvSpPr/>
            <p:nvPr/>
          </p:nvSpPr>
          <p:spPr>
            <a:xfrm>
              <a:off x="4542750" y="3074300"/>
              <a:ext cx="20075" cy="11225"/>
            </a:xfrm>
            <a:custGeom>
              <a:avLst/>
              <a:gdLst/>
              <a:ahLst/>
              <a:cxnLst/>
              <a:rect l="l" t="t" r="r" b="b"/>
              <a:pathLst>
                <a:path w="803" h="449" extrusionOk="0">
                  <a:moveTo>
                    <a:pt x="524" y="0"/>
                  </a:moveTo>
                  <a:cubicBezTo>
                    <a:pt x="471" y="0"/>
                    <a:pt x="413" y="11"/>
                    <a:pt x="352" y="37"/>
                  </a:cubicBezTo>
                  <a:cubicBezTo>
                    <a:pt x="126" y="87"/>
                    <a:pt x="1" y="338"/>
                    <a:pt x="1" y="338"/>
                  </a:cubicBezTo>
                  <a:cubicBezTo>
                    <a:pt x="1" y="338"/>
                    <a:pt x="167" y="449"/>
                    <a:pt x="356" y="449"/>
                  </a:cubicBezTo>
                  <a:cubicBezTo>
                    <a:pt x="388" y="449"/>
                    <a:pt x="420" y="445"/>
                    <a:pt x="452" y="438"/>
                  </a:cubicBezTo>
                  <a:cubicBezTo>
                    <a:pt x="628" y="413"/>
                    <a:pt x="753" y="313"/>
                    <a:pt x="803" y="213"/>
                  </a:cubicBezTo>
                  <a:cubicBezTo>
                    <a:pt x="761" y="204"/>
                    <a:pt x="717" y="202"/>
                    <a:pt x="676" y="202"/>
                  </a:cubicBezTo>
                  <a:cubicBezTo>
                    <a:pt x="594" y="202"/>
                    <a:pt x="527" y="213"/>
                    <a:pt x="527" y="213"/>
                  </a:cubicBezTo>
                  <a:cubicBezTo>
                    <a:pt x="527" y="213"/>
                    <a:pt x="678" y="163"/>
                    <a:pt x="753" y="87"/>
                  </a:cubicBezTo>
                  <a:cubicBezTo>
                    <a:pt x="704" y="38"/>
                    <a:pt x="623" y="0"/>
                    <a:pt x="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6" name="Google Shape;32126;p57"/>
            <p:cNvSpPr/>
            <p:nvPr/>
          </p:nvSpPr>
          <p:spPr>
            <a:xfrm>
              <a:off x="4537750" y="3072725"/>
              <a:ext cx="6300" cy="9425"/>
            </a:xfrm>
            <a:custGeom>
              <a:avLst/>
              <a:gdLst/>
              <a:ahLst/>
              <a:cxnLst/>
              <a:rect l="l" t="t" r="r" b="b"/>
              <a:pathLst>
                <a:path w="252" h="377" extrusionOk="0">
                  <a:moveTo>
                    <a:pt x="101" y="0"/>
                  </a:moveTo>
                  <a:cubicBezTo>
                    <a:pt x="101" y="75"/>
                    <a:pt x="101" y="150"/>
                    <a:pt x="101" y="150"/>
                  </a:cubicBezTo>
                  <a:cubicBezTo>
                    <a:pt x="101" y="150"/>
                    <a:pt x="76" y="50"/>
                    <a:pt x="51" y="25"/>
                  </a:cubicBezTo>
                  <a:cubicBezTo>
                    <a:pt x="26" y="75"/>
                    <a:pt x="0" y="150"/>
                    <a:pt x="26" y="226"/>
                  </a:cubicBezTo>
                  <a:cubicBezTo>
                    <a:pt x="76" y="326"/>
                    <a:pt x="201" y="376"/>
                    <a:pt x="201" y="376"/>
                  </a:cubicBezTo>
                  <a:cubicBezTo>
                    <a:pt x="201" y="376"/>
                    <a:pt x="251" y="276"/>
                    <a:pt x="226" y="150"/>
                  </a:cubicBezTo>
                  <a:cubicBezTo>
                    <a:pt x="201" y="75"/>
                    <a:pt x="151" y="25"/>
                    <a:pt x="1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7" name="Google Shape;32127;p57"/>
            <p:cNvSpPr/>
            <p:nvPr/>
          </p:nvSpPr>
          <p:spPr>
            <a:xfrm>
              <a:off x="4533375" y="3079350"/>
              <a:ext cx="8775" cy="4800"/>
            </a:xfrm>
            <a:custGeom>
              <a:avLst/>
              <a:gdLst/>
              <a:ahLst/>
              <a:cxnLst/>
              <a:rect l="l" t="t" r="r" b="b"/>
              <a:pathLst>
                <a:path w="351" h="192" extrusionOk="0">
                  <a:moveTo>
                    <a:pt x="119" y="0"/>
                  </a:moveTo>
                  <a:cubicBezTo>
                    <a:pt x="61" y="0"/>
                    <a:pt x="18" y="18"/>
                    <a:pt x="0" y="36"/>
                  </a:cubicBezTo>
                  <a:cubicBezTo>
                    <a:pt x="50" y="86"/>
                    <a:pt x="125" y="86"/>
                    <a:pt x="125" y="86"/>
                  </a:cubicBezTo>
                  <a:cubicBezTo>
                    <a:pt x="125" y="86"/>
                    <a:pt x="50" y="86"/>
                    <a:pt x="0" y="111"/>
                  </a:cubicBezTo>
                  <a:cubicBezTo>
                    <a:pt x="25" y="136"/>
                    <a:pt x="75" y="186"/>
                    <a:pt x="150" y="186"/>
                  </a:cubicBezTo>
                  <a:cubicBezTo>
                    <a:pt x="168" y="190"/>
                    <a:pt x="185" y="191"/>
                    <a:pt x="201" y="191"/>
                  </a:cubicBezTo>
                  <a:cubicBezTo>
                    <a:pt x="296" y="191"/>
                    <a:pt x="351" y="136"/>
                    <a:pt x="351" y="136"/>
                  </a:cubicBezTo>
                  <a:cubicBezTo>
                    <a:pt x="351" y="136"/>
                    <a:pt x="301" y="11"/>
                    <a:pt x="201" y="11"/>
                  </a:cubicBezTo>
                  <a:cubicBezTo>
                    <a:pt x="171" y="3"/>
                    <a:pt x="144" y="0"/>
                    <a:pt x="11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8" name="Google Shape;32128;p57"/>
            <p:cNvSpPr/>
            <p:nvPr/>
          </p:nvSpPr>
          <p:spPr>
            <a:xfrm>
              <a:off x="4542750" y="3081950"/>
              <a:ext cx="8175" cy="6450"/>
            </a:xfrm>
            <a:custGeom>
              <a:avLst/>
              <a:gdLst/>
              <a:ahLst/>
              <a:cxnLst/>
              <a:rect l="l" t="t" r="r" b="b"/>
              <a:pathLst>
                <a:path w="327" h="258" extrusionOk="0">
                  <a:moveTo>
                    <a:pt x="73" y="1"/>
                  </a:moveTo>
                  <a:cubicBezTo>
                    <a:pt x="32" y="1"/>
                    <a:pt x="1" y="7"/>
                    <a:pt x="1" y="7"/>
                  </a:cubicBezTo>
                  <a:cubicBezTo>
                    <a:pt x="1" y="7"/>
                    <a:pt x="1" y="132"/>
                    <a:pt x="101" y="208"/>
                  </a:cubicBezTo>
                  <a:cubicBezTo>
                    <a:pt x="151" y="258"/>
                    <a:pt x="227" y="258"/>
                    <a:pt x="277" y="258"/>
                  </a:cubicBezTo>
                  <a:cubicBezTo>
                    <a:pt x="252" y="208"/>
                    <a:pt x="202" y="158"/>
                    <a:pt x="201" y="157"/>
                  </a:cubicBezTo>
                  <a:lnTo>
                    <a:pt x="201" y="157"/>
                  </a:lnTo>
                  <a:cubicBezTo>
                    <a:pt x="202" y="158"/>
                    <a:pt x="252" y="208"/>
                    <a:pt x="302" y="208"/>
                  </a:cubicBezTo>
                  <a:cubicBezTo>
                    <a:pt x="327" y="157"/>
                    <a:pt x="277" y="82"/>
                    <a:pt x="201" y="32"/>
                  </a:cubicBezTo>
                  <a:cubicBezTo>
                    <a:pt x="164" y="7"/>
                    <a:pt x="114" y="1"/>
                    <a:pt x="7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9" name="Google Shape;32129;p57"/>
            <p:cNvSpPr/>
            <p:nvPr/>
          </p:nvSpPr>
          <p:spPr>
            <a:xfrm>
              <a:off x="4537750" y="3082125"/>
              <a:ext cx="6300" cy="8775"/>
            </a:xfrm>
            <a:custGeom>
              <a:avLst/>
              <a:gdLst/>
              <a:ahLst/>
              <a:cxnLst/>
              <a:rect l="l" t="t" r="r" b="b"/>
              <a:pathLst>
                <a:path w="252" h="351" extrusionOk="0">
                  <a:moveTo>
                    <a:pt x="201" y="0"/>
                  </a:moveTo>
                  <a:cubicBezTo>
                    <a:pt x="201" y="0"/>
                    <a:pt x="76" y="25"/>
                    <a:pt x="26" y="125"/>
                  </a:cubicBezTo>
                  <a:cubicBezTo>
                    <a:pt x="0" y="201"/>
                    <a:pt x="0" y="276"/>
                    <a:pt x="26" y="326"/>
                  </a:cubicBezTo>
                  <a:cubicBezTo>
                    <a:pt x="75" y="301"/>
                    <a:pt x="100" y="227"/>
                    <a:pt x="101" y="226"/>
                  </a:cubicBezTo>
                  <a:lnTo>
                    <a:pt x="101" y="226"/>
                  </a:lnTo>
                  <a:cubicBezTo>
                    <a:pt x="100" y="227"/>
                    <a:pt x="76" y="301"/>
                    <a:pt x="76" y="351"/>
                  </a:cubicBezTo>
                  <a:cubicBezTo>
                    <a:pt x="126" y="351"/>
                    <a:pt x="176" y="301"/>
                    <a:pt x="226" y="226"/>
                  </a:cubicBezTo>
                  <a:cubicBezTo>
                    <a:pt x="251" y="125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0" name="Google Shape;32130;p57"/>
            <p:cNvSpPr/>
            <p:nvPr/>
          </p:nvSpPr>
          <p:spPr>
            <a:xfrm>
              <a:off x="4542750" y="3074975"/>
              <a:ext cx="7550" cy="7225"/>
            </a:xfrm>
            <a:custGeom>
              <a:avLst/>
              <a:gdLst/>
              <a:ahLst/>
              <a:cxnLst/>
              <a:rect l="l" t="t" r="r" b="b"/>
              <a:pathLst>
                <a:path w="302" h="289" extrusionOk="0">
                  <a:moveTo>
                    <a:pt x="199" y="1"/>
                  </a:moveTo>
                  <a:cubicBezTo>
                    <a:pt x="165" y="1"/>
                    <a:pt x="114" y="29"/>
                    <a:pt x="76" y="86"/>
                  </a:cubicBezTo>
                  <a:cubicBezTo>
                    <a:pt x="1" y="161"/>
                    <a:pt x="1" y="286"/>
                    <a:pt x="1" y="286"/>
                  </a:cubicBezTo>
                  <a:cubicBezTo>
                    <a:pt x="1" y="286"/>
                    <a:pt x="15" y="289"/>
                    <a:pt x="36" y="289"/>
                  </a:cubicBezTo>
                  <a:cubicBezTo>
                    <a:pt x="79" y="289"/>
                    <a:pt x="151" y="278"/>
                    <a:pt x="201" y="211"/>
                  </a:cubicBezTo>
                  <a:cubicBezTo>
                    <a:pt x="277" y="161"/>
                    <a:pt x="302" y="86"/>
                    <a:pt x="277" y="35"/>
                  </a:cubicBezTo>
                  <a:lnTo>
                    <a:pt x="277" y="35"/>
                  </a:lnTo>
                  <a:cubicBezTo>
                    <a:pt x="227" y="60"/>
                    <a:pt x="176" y="111"/>
                    <a:pt x="176" y="111"/>
                  </a:cubicBezTo>
                  <a:cubicBezTo>
                    <a:pt x="176" y="111"/>
                    <a:pt x="227" y="60"/>
                    <a:pt x="227" y="10"/>
                  </a:cubicBezTo>
                  <a:cubicBezTo>
                    <a:pt x="220" y="4"/>
                    <a:pt x="211" y="1"/>
                    <a:pt x="19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1" name="Google Shape;32131;p57"/>
            <p:cNvSpPr/>
            <p:nvPr/>
          </p:nvSpPr>
          <p:spPr>
            <a:xfrm>
              <a:off x="4542750" y="3075225"/>
              <a:ext cx="1300" cy="5025"/>
            </a:xfrm>
            <a:custGeom>
              <a:avLst/>
              <a:gdLst/>
              <a:ahLst/>
              <a:cxnLst/>
              <a:rect l="l" t="t" r="r" b="b"/>
              <a:pathLst>
                <a:path w="52" h="201" fill="none" extrusionOk="0">
                  <a:moveTo>
                    <a:pt x="51" y="0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2" name="Google Shape;32132;p57"/>
            <p:cNvSpPr/>
            <p:nvPr/>
          </p:nvSpPr>
          <p:spPr>
            <a:xfrm>
              <a:off x="4543400" y="30746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0"/>
                    <a:pt x="0" y="25"/>
                    <a:pt x="25" y="25"/>
                  </a:cubicBezTo>
                  <a:lnTo>
                    <a:pt x="50" y="25"/>
                  </a:lnTo>
                  <a:cubicBezTo>
                    <a:pt x="50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3" name="Google Shape;32133;p57"/>
            <p:cNvSpPr/>
            <p:nvPr/>
          </p:nvSpPr>
          <p:spPr>
            <a:xfrm>
              <a:off x="4541500" y="3074600"/>
              <a:ext cx="1275" cy="5650"/>
            </a:xfrm>
            <a:custGeom>
              <a:avLst/>
              <a:gdLst/>
              <a:ahLst/>
              <a:cxnLst/>
              <a:rect l="l" t="t" r="r" b="b"/>
              <a:pathLst>
                <a:path w="51" h="226" fill="none" extrusionOk="0">
                  <a:moveTo>
                    <a:pt x="1" y="0"/>
                  </a:moveTo>
                  <a:lnTo>
                    <a:pt x="5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4" name="Google Shape;32134;p57"/>
            <p:cNvSpPr/>
            <p:nvPr/>
          </p:nvSpPr>
          <p:spPr>
            <a:xfrm>
              <a:off x="4540875" y="30739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1" y="25"/>
                    <a:pt x="1" y="25"/>
                  </a:cubicBezTo>
                  <a:cubicBezTo>
                    <a:pt x="1" y="50"/>
                    <a:pt x="26" y="50"/>
                    <a:pt x="26" y="50"/>
                  </a:cubicBezTo>
                  <a:cubicBezTo>
                    <a:pt x="51" y="50"/>
                    <a:pt x="51" y="25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5" name="Google Shape;32135;p57"/>
            <p:cNvSpPr/>
            <p:nvPr/>
          </p:nvSpPr>
          <p:spPr>
            <a:xfrm>
              <a:off x="4542750" y="3075850"/>
              <a:ext cx="3175" cy="4400"/>
            </a:xfrm>
            <a:custGeom>
              <a:avLst/>
              <a:gdLst/>
              <a:ahLst/>
              <a:cxnLst/>
              <a:rect l="l" t="t" r="r" b="b"/>
              <a:pathLst>
                <a:path w="127" h="176" fill="none" extrusionOk="0">
                  <a:moveTo>
                    <a:pt x="126" y="0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6" name="Google Shape;32136;p57"/>
            <p:cNvSpPr/>
            <p:nvPr/>
          </p:nvSpPr>
          <p:spPr>
            <a:xfrm>
              <a:off x="4545900" y="30752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25"/>
                    <a:pt x="0" y="25"/>
                    <a:pt x="0" y="50"/>
                  </a:cubicBezTo>
                  <a:cubicBezTo>
                    <a:pt x="25" y="50"/>
                    <a:pt x="25" y="50"/>
                    <a:pt x="25" y="25"/>
                  </a:cubicBezTo>
                  <a:cubicBezTo>
                    <a:pt x="25" y="25"/>
                    <a:pt x="25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7" name="Google Shape;32137;p57"/>
            <p:cNvSpPr/>
            <p:nvPr/>
          </p:nvSpPr>
          <p:spPr>
            <a:xfrm>
              <a:off x="4542750" y="3081475"/>
              <a:ext cx="1925" cy="5675"/>
            </a:xfrm>
            <a:custGeom>
              <a:avLst/>
              <a:gdLst/>
              <a:ahLst/>
              <a:cxnLst/>
              <a:rect l="l" t="t" r="r" b="b"/>
              <a:pathLst>
                <a:path w="77" h="227" fill="none" extrusionOk="0">
                  <a:moveTo>
                    <a:pt x="76" y="227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8" name="Google Shape;32138;p57"/>
            <p:cNvSpPr/>
            <p:nvPr/>
          </p:nvSpPr>
          <p:spPr>
            <a:xfrm>
              <a:off x="4544025" y="30865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0"/>
                    <a:pt x="0" y="26"/>
                    <a:pt x="0" y="26"/>
                  </a:cubicBezTo>
                  <a:cubicBezTo>
                    <a:pt x="0" y="51"/>
                    <a:pt x="0" y="51"/>
                    <a:pt x="25" y="51"/>
                  </a:cubicBezTo>
                  <a:cubicBezTo>
                    <a:pt x="25" y="51"/>
                    <a:pt x="50" y="26"/>
                    <a:pt x="25" y="26"/>
                  </a:cubicBezTo>
                  <a:cubicBezTo>
                    <a:pt x="25" y="26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9" name="Google Shape;32139;p57"/>
            <p:cNvSpPr/>
            <p:nvPr/>
          </p:nvSpPr>
          <p:spPr>
            <a:xfrm>
              <a:off x="4542750" y="3081475"/>
              <a:ext cx="3800" cy="4425"/>
            </a:xfrm>
            <a:custGeom>
              <a:avLst/>
              <a:gdLst/>
              <a:ahLst/>
              <a:cxnLst/>
              <a:rect l="l" t="t" r="r" b="b"/>
              <a:pathLst>
                <a:path w="152" h="177" fill="none" extrusionOk="0">
                  <a:moveTo>
                    <a:pt x="151" y="17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0" name="Google Shape;32140;p57"/>
            <p:cNvSpPr/>
            <p:nvPr/>
          </p:nvSpPr>
          <p:spPr>
            <a:xfrm>
              <a:off x="4545900" y="308540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38" y="1"/>
                  </a:moveTo>
                  <a:cubicBezTo>
                    <a:pt x="32" y="1"/>
                    <a:pt x="25" y="7"/>
                    <a:pt x="25" y="19"/>
                  </a:cubicBezTo>
                  <a:cubicBezTo>
                    <a:pt x="0" y="19"/>
                    <a:pt x="0" y="19"/>
                    <a:pt x="25" y="44"/>
                  </a:cubicBezTo>
                  <a:lnTo>
                    <a:pt x="50" y="44"/>
                  </a:lnTo>
                  <a:cubicBezTo>
                    <a:pt x="50" y="44"/>
                    <a:pt x="50" y="19"/>
                    <a:pt x="50" y="19"/>
                  </a:cubicBezTo>
                  <a:cubicBezTo>
                    <a:pt x="50" y="7"/>
                    <a:pt x="44" y="1"/>
                    <a:pt x="3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1" name="Google Shape;32141;p57"/>
            <p:cNvSpPr/>
            <p:nvPr/>
          </p:nvSpPr>
          <p:spPr>
            <a:xfrm>
              <a:off x="4542125" y="3081475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1" y="227"/>
                  </a:moveTo>
                  <a:lnTo>
                    <a:pt x="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2" name="Google Shape;32142;p57"/>
            <p:cNvSpPr/>
            <p:nvPr/>
          </p:nvSpPr>
          <p:spPr>
            <a:xfrm>
              <a:off x="4541500" y="30871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1"/>
                  </a:moveTo>
                  <a:cubicBezTo>
                    <a:pt x="1" y="26"/>
                    <a:pt x="26" y="26"/>
                    <a:pt x="26" y="26"/>
                  </a:cubicBezTo>
                  <a:cubicBezTo>
                    <a:pt x="26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3" name="Google Shape;32143;p57"/>
            <p:cNvSpPr/>
            <p:nvPr/>
          </p:nvSpPr>
          <p:spPr>
            <a:xfrm>
              <a:off x="4542750" y="3080850"/>
              <a:ext cx="5675" cy="25"/>
            </a:xfrm>
            <a:custGeom>
              <a:avLst/>
              <a:gdLst/>
              <a:ahLst/>
              <a:cxnLst/>
              <a:rect l="l" t="t" r="r" b="b"/>
              <a:pathLst>
                <a:path w="227" h="1" fill="none" extrusionOk="0">
                  <a:moveTo>
                    <a:pt x="227" y="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4" name="Google Shape;32144;p57"/>
            <p:cNvSpPr/>
            <p:nvPr/>
          </p:nvSpPr>
          <p:spPr>
            <a:xfrm>
              <a:off x="4548400" y="3080225"/>
              <a:ext cx="650" cy="950"/>
            </a:xfrm>
            <a:custGeom>
              <a:avLst/>
              <a:gdLst/>
              <a:ahLst/>
              <a:cxnLst/>
              <a:rect l="l" t="t" r="r" b="b"/>
              <a:pathLst>
                <a:path w="26" h="38" extrusionOk="0">
                  <a:moveTo>
                    <a:pt x="26" y="1"/>
                  </a:moveTo>
                  <a:cubicBezTo>
                    <a:pt x="1" y="1"/>
                    <a:pt x="1" y="1"/>
                    <a:pt x="1" y="26"/>
                  </a:cubicBezTo>
                  <a:cubicBezTo>
                    <a:pt x="9" y="34"/>
                    <a:pt x="14" y="37"/>
                    <a:pt x="18" y="37"/>
                  </a:cubicBezTo>
                  <a:cubicBezTo>
                    <a:pt x="26" y="37"/>
                    <a:pt x="26" y="26"/>
                    <a:pt x="26" y="26"/>
                  </a:cubicBezTo>
                  <a:cubicBezTo>
                    <a:pt x="26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5" name="Google Shape;32145;p57"/>
            <p:cNvSpPr/>
            <p:nvPr/>
          </p:nvSpPr>
          <p:spPr>
            <a:xfrm>
              <a:off x="4542750" y="3078350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201" y="1"/>
                  </a:moveTo>
                  <a:lnTo>
                    <a:pt x="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6" name="Google Shape;32146;p57"/>
            <p:cNvSpPr/>
            <p:nvPr/>
          </p:nvSpPr>
          <p:spPr>
            <a:xfrm>
              <a:off x="4547775" y="30777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51"/>
                    <a:pt x="0" y="51"/>
                    <a:pt x="26" y="51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1"/>
                    <a:pt x="26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7" name="Google Shape;32147;p57"/>
            <p:cNvSpPr/>
            <p:nvPr/>
          </p:nvSpPr>
          <p:spPr>
            <a:xfrm>
              <a:off x="4542750" y="3080850"/>
              <a:ext cx="5675" cy="1925"/>
            </a:xfrm>
            <a:custGeom>
              <a:avLst/>
              <a:gdLst/>
              <a:ahLst/>
              <a:cxnLst/>
              <a:rect l="l" t="t" r="r" b="b"/>
              <a:pathLst>
                <a:path w="227" h="77" fill="none" extrusionOk="0">
                  <a:moveTo>
                    <a:pt x="227" y="7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8" name="Google Shape;32148;p57"/>
            <p:cNvSpPr/>
            <p:nvPr/>
          </p:nvSpPr>
          <p:spPr>
            <a:xfrm>
              <a:off x="4547775" y="30827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25"/>
                    <a:pt x="0" y="25"/>
                    <a:pt x="26" y="25"/>
                  </a:cubicBezTo>
                  <a:lnTo>
                    <a:pt x="51" y="25"/>
                  </a:lnTo>
                  <a:cubicBezTo>
                    <a:pt x="5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9" name="Google Shape;32149;p57"/>
            <p:cNvSpPr/>
            <p:nvPr/>
          </p:nvSpPr>
          <p:spPr>
            <a:xfrm>
              <a:off x="4537750" y="3081475"/>
              <a:ext cx="4400" cy="3175"/>
            </a:xfrm>
            <a:custGeom>
              <a:avLst/>
              <a:gdLst/>
              <a:ahLst/>
              <a:cxnLst/>
              <a:rect l="l" t="t" r="r" b="b"/>
              <a:pathLst>
                <a:path w="176" h="127" fill="none" extrusionOk="0">
                  <a:moveTo>
                    <a:pt x="0" y="126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0" name="Google Shape;32150;p57"/>
            <p:cNvSpPr/>
            <p:nvPr/>
          </p:nvSpPr>
          <p:spPr>
            <a:xfrm>
              <a:off x="4537125" y="3084150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13" y="0"/>
                  </a:moveTo>
                  <a:cubicBezTo>
                    <a:pt x="7" y="0"/>
                    <a:pt x="0" y="7"/>
                    <a:pt x="0" y="19"/>
                  </a:cubicBezTo>
                  <a:cubicBezTo>
                    <a:pt x="0" y="19"/>
                    <a:pt x="0" y="44"/>
                    <a:pt x="0" y="44"/>
                  </a:cubicBezTo>
                  <a:lnTo>
                    <a:pt x="25" y="44"/>
                  </a:lnTo>
                  <a:cubicBezTo>
                    <a:pt x="25" y="19"/>
                    <a:pt x="25" y="19"/>
                    <a:pt x="25" y="19"/>
                  </a:cubicBezTo>
                  <a:cubicBezTo>
                    <a:pt x="25" y="7"/>
                    <a:pt x="19" y="0"/>
                    <a:pt x="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1" name="Google Shape;32151;p57"/>
            <p:cNvSpPr/>
            <p:nvPr/>
          </p:nvSpPr>
          <p:spPr>
            <a:xfrm>
              <a:off x="4536500" y="3081475"/>
              <a:ext cx="5650" cy="1300"/>
            </a:xfrm>
            <a:custGeom>
              <a:avLst/>
              <a:gdLst/>
              <a:ahLst/>
              <a:cxnLst/>
              <a:rect l="l" t="t" r="r" b="b"/>
              <a:pathLst>
                <a:path w="226" h="52" fill="none" extrusionOk="0">
                  <a:moveTo>
                    <a:pt x="0" y="51"/>
                  </a:moveTo>
                  <a:lnTo>
                    <a:pt x="2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2" name="Google Shape;32152;p57"/>
            <p:cNvSpPr/>
            <p:nvPr/>
          </p:nvSpPr>
          <p:spPr>
            <a:xfrm>
              <a:off x="4535875" y="308212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5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25"/>
                    <a:pt x="11" y="36"/>
                    <a:pt x="19" y="36"/>
                  </a:cubicBezTo>
                  <a:cubicBezTo>
                    <a:pt x="23" y="36"/>
                    <a:pt x="25" y="33"/>
                    <a:pt x="25" y="25"/>
                  </a:cubicBezTo>
                  <a:cubicBezTo>
                    <a:pt x="25" y="25"/>
                    <a:pt x="50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3" name="Google Shape;32153;p57"/>
            <p:cNvSpPr/>
            <p:nvPr/>
          </p:nvSpPr>
          <p:spPr>
            <a:xfrm>
              <a:off x="4539625" y="3081475"/>
              <a:ext cx="2525" cy="5050"/>
            </a:xfrm>
            <a:custGeom>
              <a:avLst/>
              <a:gdLst/>
              <a:ahLst/>
              <a:cxnLst/>
              <a:rect l="l" t="t" r="r" b="b"/>
              <a:pathLst>
                <a:path w="101" h="202" fill="none" extrusionOk="0">
                  <a:moveTo>
                    <a:pt x="1" y="201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4" name="Google Shape;32154;p57"/>
            <p:cNvSpPr/>
            <p:nvPr/>
          </p:nvSpPr>
          <p:spPr>
            <a:xfrm>
              <a:off x="4539000" y="3085875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38"/>
                    <a:pt x="7" y="44"/>
                    <a:pt x="13" y="44"/>
                  </a:cubicBezTo>
                  <a:cubicBezTo>
                    <a:pt x="19" y="44"/>
                    <a:pt x="26" y="38"/>
                    <a:pt x="26" y="25"/>
                  </a:cubicBezTo>
                  <a:cubicBezTo>
                    <a:pt x="26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5" name="Google Shape;32155;p57"/>
            <p:cNvSpPr/>
            <p:nvPr/>
          </p:nvSpPr>
          <p:spPr>
            <a:xfrm>
              <a:off x="4537125" y="3077725"/>
              <a:ext cx="4400" cy="3150"/>
            </a:xfrm>
            <a:custGeom>
              <a:avLst/>
              <a:gdLst/>
              <a:ahLst/>
              <a:cxnLst/>
              <a:rect l="l" t="t" r="r" b="b"/>
              <a:pathLst>
                <a:path w="176" h="126" fill="none" extrusionOk="0">
                  <a:moveTo>
                    <a:pt x="0" y="1"/>
                  </a:moveTo>
                  <a:lnTo>
                    <a:pt x="176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6" name="Google Shape;32156;p57"/>
            <p:cNvSpPr/>
            <p:nvPr/>
          </p:nvSpPr>
          <p:spPr>
            <a:xfrm>
              <a:off x="4536500" y="30771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cubicBezTo>
                    <a:pt x="0" y="26"/>
                    <a:pt x="0" y="26"/>
                    <a:pt x="0" y="51"/>
                  </a:cubicBezTo>
                  <a:cubicBezTo>
                    <a:pt x="25" y="51"/>
                    <a:pt x="25" y="51"/>
                    <a:pt x="25" y="26"/>
                  </a:cubicBez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7" name="Google Shape;32157;p57"/>
            <p:cNvSpPr/>
            <p:nvPr/>
          </p:nvSpPr>
          <p:spPr>
            <a:xfrm>
              <a:off x="4538375" y="3075850"/>
              <a:ext cx="3150" cy="5025"/>
            </a:xfrm>
            <a:custGeom>
              <a:avLst/>
              <a:gdLst/>
              <a:ahLst/>
              <a:cxnLst/>
              <a:rect l="l" t="t" r="r" b="b"/>
              <a:pathLst>
                <a:path w="126" h="201" fill="none" extrusionOk="0">
                  <a:moveTo>
                    <a:pt x="1" y="0"/>
                  </a:moveTo>
                  <a:lnTo>
                    <a:pt x="1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8" name="Google Shape;32158;p57"/>
            <p:cNvSpPr/>
            <p:nvPr/>
          </p:nvSpPr>
          <p:spPr>
            <a:xfrm>
              <a:off x="4537750" y="30752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0" y="25"/>
                    <a:pt x="0" y="25"/>
                    <a:pt x="26" y="25"/>
                  </a:cubicBezTo>
                  <a:cubicBezTo>
                    <a:pt x="26" y="50"/>
                    <a:pt x="26" y="50"/>
                    <a:pt x="51" y="50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9" name="Google Shape;32159;p57"/>
            <p:cNvSpPr/>
            <p:nvPr/>
          </p:nvSpPr>
          <p:spPr>
            <a:xfrm>
              <a:off x="4535875" y="3080225"/>
              <a:ext cx="5650" cy="650"/>
            </a:xfrm>
            <a:custGeom>
              <a:avLst/>
              <a:gdLst/>
              <a:ahLst/>
              <a:cxnLst/>
              <a:rect l="l" t="t" r="r" b="b"/>
              <a:pathLst>
                <a:path w="226" h="26" fill="none" extrusionOk="0">
                  <a:moveTo>
                    <a:pt x="0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0" name="Google Shape;32160;p57"/>
            <p:cNvSpPr/>
            <p:nvPr/>
          </p:nvSpPr>
          <p:spPr>
            <a:xfrm>
              <a:off x="4535250" y="30796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25" y="26"/>
                    <a:pt x="25" y="26"/>
                  </a:cubicBezTo>
                  <a:lnTo>
                    <a:pt x="50" y="26"/>
                  </a:lnTo>
                  <a:cubicBezTo>
                    <a:pt x="50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1" name="Google Shape;32161;p57"/>
            <p:cNvSpPr/>
            <p:nvPr/>
          </p:nvSpPr>
          <p:spPr>
            <a:xfrm>
              <a:off x="4539625" y="3078100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11" y="1"/>
                  </a:moveTo>
                  <a:cubicBezTo>
                    <a:pt x="76" y="1"/>
                    <a:pt x="44" y="24"/>
                    <a:pt x="26" y="61"/>
                  </a:cubicBezTo>
                  <a:cubicBezTo>
                    <a:pt x="1" y="136"/>
                    <a:pt x="26" y="186"/>
                    <a:pt x="101" y="211"/>
                  </a:cubicBezTo>
                  <a:cubicBezTo>
                    <a:pt x="151" y="211"/>
                    <a:pt x="201" y="186"/>
                    <a:pt x="226" y="136"/>
                  </a:cubicBezTo>
                  <a:cubicBezTo>
                    <a:pt x="251" y="86"/>
                    <a:pt x="201" y="36"/>
                    <a:pt x="151" y="11"/>
                  </a:cubicBezTo>
                  <a:cubicBezTo>
                    <a:pt x="138" y="4"/>
                    <a:pt x="124" y="1"/>
                    <a:pt x="11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2" name="Google Shape;32162;p57"/>
            <p:cNvSpPr/>
            <p:nvPr/>
          </p:nvSpPr>
          <p:spPr>
            <a:xfrm>
              <a:off x="4662425" y="2602775"/>
              <a:ext cx="12575" cy="20075"/>
            </a:xfrm>
            <a:custGeom>
              <a:avLst/>
              <a:gdLst/>
              <a:ahLst/>
              <a:cxnLst/>
              <a:rect l="l" t="t" r="r" b="b"/>
              <a:pathLst>
                <a:path w="503" h="803" extrusionOk="0">
                  <a:moveTo>
                    <a:pt x="277" y="1"/>
                  </a:moveTo>
                  <a:cubicBezTo>
                    <a:pt x="176" y="51"/>
                    <a:pt x="76" y="176"/>
                    <a:pt x="26" y="352"/>
                  </a:cubicBezTo>
                  <a:cubicBezTo>
                    <a:pt x="1" y="577"/>
                    <a:pt x="151" y="803"/>
                    <a:pt x="151" y="803"/>
                  </a:cubicBezTo>
                  <a:cubicBezTo>
                    <a:pt x="151" y="803"/>
                    <a:pt x="377" y="703"/>
                    <a:pt x="452" y="452"/>
                  </a:cubicBezTo>
                  <a:cubicBezTo>
                    <a:pt x="502" y="277"/>
                    <a:pt x="477" y="126"/>
                    <a:pt x="402" y="51"/>
                  </a:cubicBezTo>
                  <a:cubicBezTo>
                    <a:pt x="327" y="126"/>
                    <a:pt x="277" y="277"/>
                    <a:pt x="277" y="277"/>
                  </a:cubicBezTo>
                  <a:cubicBezTo>
                    <a:pt x="277" y="277"/>
                    <a:pt x="302" y="126"/>
                    <a:pt x="2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3" name="Google Shape;32163;p57"/>
            <p:cNvSpPr/>
            <p:nvPr/>
          </p:nvSpPr>
          <p:spPr>
            <a:xfrm>
              <a:off x="4648650" y="2608900"/>
              <a:ext cx="16950" cy="14800"/>
            </a:xfrm>
            <a:custGeom>
              <a:avLst/>
              <a:gdLst/>
              <a:ahLst/>
              <a:cxnLst/>
              <a:rect l="l" t="t" r="r" b="b"/>
              <a:pathLst>
                <a:path w="678" h="592" extrusionOk="0">
                  <a:moveTo>
                    <a:pt x="157" y="0"/>
                  </a:moveTo>
                  <a:cubicBezTo>
                    <a:pt x="136" y="0"/>
                    <a:pt x="118" y="2"/>
                    <a:pt x="101" y="7"/>
                  </a:cubicBezTo>
                  <a:cubicBezTo>
                    <a:pt x="151" y="132"/>
                    <a:pt x="251" y="257"/>
                    <a:pt x="251" y="257"/>
                  </a:cubicBezTo>
                  <a:cubicBezTo>
                    <a:pt x="251" y="257"/>
                    <a:pt x="126" y="132"/>
                    <a:pt x="26" y="132"/>
                  </a:cubicBezTo>
                  <a:cubicBezTo>
                    <a:pt x="1" y="232"/>
                    <a:pt x="76" y="383"/>
                    <a:pt x="201" y="483"/>
                  </a:cubicBezTo>
                  <a:cubicBezTo>
                    <a:pt x="321" y="573"/>
                    <a:pt x="460" y="591"/>
                    <a:pt x="551" y="591"/>
                  </a:cubicBezTo>
                  <a:cubicBezTo>
                    <a:pt x="612" y="591"/>
                    <a:pt x="652" y="583"/>
                    <a:pt x="652" y="583"/>
                  </a:cubicBezTo>
                  <a:cubicBezTo>
                    <a:pt x="652" y="583"/>
                    <a:pt x="677" y="332"/>
                    <a:pt x="502" y="157"/>
                  </a:cubicBezTo>
                  <a:cubicBezTo>
                    <a:pt x="397" y="53"/>
                    <a:pt x="258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4" name="Google Shape;32164;p57"/>
            <p:cNvSpPr/>
            <p:nvPr/>
          </p:nvSpPr>
          <p:spPr>
            <a:xfrm>
              <a:off x="4663050" y="2622825"/>
              <a:ext cx="13825" cy="19450"/>
            </a:xfrm>
            <a:custGeom>
              <a:avLst/>
              <a:gdLst/>
              <a:ahLst/>
              <a:cxnLst/>
              <a:rect l="l" t="t" r="r" b="b"/>
              <a:pathLst>
                <a:path w="553" h="778" extrusionOk="0">
                  <a:moveTo>
                    <a:pt x="126" y="1"/>
                  </a:moveTo>
                  <a:cubicBezTo>
                    <a:pt x="126" y="1"/>
                    <a:pt x="1" y="252"/>
                    <a:pt x="76" y="477"/>
                  </a:cubicBezTo>
                  <a:cubicBezTo>
                    <a:pt x="126" y="653"/>
                    <a:pt x="252" y="753"/>
                    <a:pt x="352" y="778"/>
                  </a:cubicBezTo>
                  <a:cubicBezTo>
                    <a:pt x="377" y="653"/>
                    <a:pt x="327" y="502"/>
                    <a:pt x="327" y="502"/>
                  </a:cubicBezTo>
                  <a:lnTo>
                    <a:pt x="327" y="502"/>
                  </a:lnTo>
                  <a:cubicBezTo>
                    <a:pt x="327" y="502"/>
                    <a:pt x="402" y="653"/>
                    <a:pt x="477" y="728"/>
                  </a:cubicBezTo>
                  <a:cubicBezTo>
                    <a:pt x="552" y="628"/>
                    <a:pt x="552" y="477"/>
                    <a:pt x="477" y="302"/>
                  </a:cubicBezTo>
                  <a:cubicBezTo>
                    <a:pt x="377" y="101"/>
                    <a:pt x="126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5" name="Google Shape;32165;p57"/>
            <p:cNvSpPr/>
            <p:nvPr/>
          </p:nvSpPr>
          <p:spPr>
            <a:xfrm>
              <a:off x="4648650" y="2622900"/>
              <a:ext cx="17575" cy="13725"/>
            </a:xfrm>
            <a:custGeom>
              <a:avLst/>
              <a:gdLst/>
              <a:ahLst/>
              <a:cxnLst/>
              <a:rect l="l" t="t" r="r" b="b"/>
              <a:pathLst>
                <a:path w="703" h="549" extrusionOk="0">
                  <a:moveTo>
                    <a:pt x="523" y="1"/>
                  </a:moveTo>
                  <a:cubicBezTo>
                    <a:pt x="436" y="1"/>
                    <a:pt x="329" y="16"/>
                    <a:pt x="226" y="73"/>
                  </a:cubicBezTo>
                  <a:cubicBezTo>
                    <a:pt x="76" y="173"/>
                    <a:pt x="1" y="299"/>
                    <a:pt x="1" y="399"/>
                  </a:cubicBezTo>
                  <a:cubicBezTo>
                    <a:pt x="101" y="399"/>
                    <a:pt x="251" y="324"/>
                    <a:pt x="251" y="324"/>
                  </a:cubicBezTo>
                  <a:lnTo>
                    <a:pt x="251" y="324"/>
                  </a:lnTo>
                  <a:cubicBezTo>
                    <a:pt x="251" y="324"/>
                    <a:pt x="101" y="424"/>
                    <a:pt x="76" y="524"/>
                  </a:cubicBezTo>
                  <a:cubicBezTo>
                    <a:pt x="100" y="540"/>
                    <a:pt x="133" y="549"/>
                    <a:pt x="173" y="549"/>
                  </a:cubicBezTo>
                  <a:cubicBezTo>
                    <a:pt x="260" y="549"/>
                    <a:pt x="374" y="510"/>
                    <a:pt x="477" y="424"/>
                  </a:cubicBezTo>
                  <a:cubicBezTo>
                    <a:pt x="652" y="299"/>
                    <a:pt x="702" y="23"/>
                    <a:pt x="702" y="23"/>
                  </a:cubicBezTo>
                  <a:cubicBezTo>
                    <a:pt x="702" y="23"/>
                    <a:pt x="628" y="1"/>
                    <a:pt x="5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6" name="Google Shape;32166;p57"/>
            <p:cNvSpPr/>
            <p:nvPr/>
          </p:nvSpPr>
          <p:spPr>
            <a:xfrm>
              <a:off x="4666200" y="2615650"/>
              <a:ext cx="20075" cy="11225"/>
            </a:xfrm>
            <a:custGeom>
              <a:avLst/>
              <a:gdLst/>
              <a:ahLst/>
              <a:cxnLst/>
              <a:rect l="l" t="t" r="r" b="b"/>
              <a:pathLst>
                <a:path w="803" h="449" extrusionOk="0">
                  <a:moveTo>
                    <a:pt x="530" y="0"/>
                  </a:moveTo>
                  <a:cubicBezTo>
                    <a:pt x="474" y="0"/>
                    <a:pt x="412" y="11"/>
                    <a:pt x="351" y="37"/>
                  </a:cubicBezTo>
                  <a:cubicBezTo>
                    <a:pt x="126" y="87"/>
                    <a:pt x="0" y="338"/>
                    <a:pt x="0" y="338"/>
                  </a:cubicBezTo>
                  <a:cubicBezTo>
                    <a:pt x="0" y="338"/>
                    <a:pt x="166" y="449"/>
                    <a:pt x="355" y="449"/>
                  </a:cubicBezTo>
                  <a:cubicBezTo>
                    <a:pt x="387" y="449"/>
                    <a:pt x="419" y="446"/>
                    <a:pt x="451" y="438"/>
                  </a:cubicBezTo>
                  <a:cubicBezTo>
                    <a:pt x="627" y="413"/>
                    <a:pt x="777" y="313"/>
                    <a:pt x="802" y="213"/>
                  </a:cubicBezTo>
                  <a:cubicBezTo>
                    <a:pt x="769" y="204"/>
                    <a:pt x="727" y="202"/>
                    <a:pt x="686" y="202"/>
                  </a:cubicBezTo>
                  <a:cubicBezTo>
                    <a:pt x="605" y="202"/>
                    <a:pt x="527" y="213"/>
                    <a:pt x="527" y="213"/>
                  </a:cubicBezTo>
                  <a:cubicBezTo>
                    <a:pt x="527" y="213"/>
                    <a:pt x="702" y="163"/>
                    <a:pt x="777" y="87"/>
                  </a:cubicBezTo>
                  <a:cubicBezTo>
                    <a:pt x="728" y="39"/>
                    <a:pt x="637" y="0"/>
                    <a:pt x="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7" name="Google Shape;32167;p57"/>
            <p:cNvSpPr/>
            <p:nvPr/>
          </p:nvSpPr>
          <p:spPr>
            <a:xfrm>
              <a:off x="4661800" y="2614075"/>
              <a:ext cx="6300" cy="9425"/>
            </a:xfrm>
            <a:custGeom>
              <a:avLst/>
              <a:gdLst/>
              <a:ahLst/>
              <a:cxnLst/>
              <a:rect l="l" t="t" r="r" b="b"/>
              <a:pathLst>
                <a:path w="252" h="377" extrusionOk="0">
                  <a:moveTo>
                    <a:pt x="101" y="0"/>
                  </a:moveTo>
                  <a:cubicBezTo>
                    <a:pt x="76" y="50"/>
                    <a:pt x="101" y="125"/>
                    <a:pt x="101" y="125"/>
                  </a:cubicBezTo>
                  <a:cubicBezTo>
                    <a:pt x="101" y="125"/>
                    <a:pt x="76" y="50"/>
                    <a:pt x="26" y="25"/>
                  </a:cubicBezTo>
                  <a:cubicBezTo>
                    <a:pt x="1" y="75"/>
                    <a:pt x="1" y="150"/>
                    <a:pt x="26" y="226"/>
                  </a:cubicBezTo>
                  <a:cubicBezTo>
                    <a:pt x="76" y="326"/>
                    <a:pt x="176" y="376"/>
                    <a:pt x="176" y="376"/>
                  </a:cubicBezTo>
                  <a:cubicBezTo>
                    <a:pt x="176" y="376"/>
                    <a:pt x="252" y="251"/>
                    <a:pt x="201" y="150"/>
                  </a:cubicBezTo>
                  <a:cubicBezTo>
                    <a:pt x="201" y="75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8" name="Google Shape;32168;p57"/>
            <p:cNvSpPr/>
            <p:nvPr/>
          </p:nvSpPr>
          <p:spPr>
            <a:xfrm>
              <a:off x="4656800" y="2620325"/>
              <a:ext cx="9425" cy="5150"/>
            </a:xfrm>
            <a:custGeom>
              <a:avLst/>
              <a:gdLst/>
              <a:ahLst/>
              <a:cxnLst/>
              <a:rect l="l" t="t" r="r" b="b"/>
              <a:pathLst>
                <a:path w="377" h="206" extrusionOk="0">
                  <a:moveTo>
                    <a:pt x="201" y="1"/>
                  </a:moveTo>
                  <a:cubicBezTo>
                    <a:pt x="126" y="1"/>
                    <a:pt x="50" y="26"/>
                    <a:pt x="25" y="51"/>
                  </a:cubicBezTo>
                  <a:cubicBezTo>
                    <a:pt x="50" y="101"/>
                    <a:pt x="126" y="101"/>
                    <a:pt x="126" y="101"/>
                  </a:cubicBezTo>
                  <a:cubicBezTo>
                    <a:pt x="126" y="101"/>
                    <a:pt x="50" y="101"/>
                    <a:pt x="0" y="126"/>
                  </a:cubicBezTo>
                  <a:cubicBezTo>
                    <a:pt x="25" y="151"/>
                    <a:pt x="101" y="201"/>
                    <a:pt x="176" y="201"/>
                  </a:cubicBezTo>
                  <a:cubicBezTo>
                    <a:pt x="187" y="204"/>
                    <a:pt x="198" y="205"/>
                    <a:pt x="209" y="205"/>
                  </a:cubicBezTo>
                  <a:cubicBezTo>
                    <a:pt x="297" y="205"/>
                    <a:pt x="376" y="126"/>
                    <a:pt x="376" y="126"/>
                  </a:cubicBezTo>
                  <a:cubicBezTo>
                    <a:pt x="376" y="126"/>
                    <a:pt x="301" y="26"/>
                    <a:pt x="2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9" name="Google Shape;32169;p57"/>
            <p:cNvSpPr/>
            <p:nvPr/>
          </p:nvSpPr>
          <p:spPr>
            <a:xfrm>
              <a:off x="4666200" y="2623300"/>
              <a:ext cx="8175" cy="6450"/>
            </a:xfrm>
            <a:custGeom>
              <a:avLst/>
              <a:gdLst/>
              <a:ahLst/>
              <a:cxnLst/>
              <a:rect l="l" t="t" r="r" b="b"/>
              <a:pathLst>
                <a:path w="327" h="258" extrusionOk="0">
                  <a:moveTo>
                    <a:pt x="76" y="1"/>
                  </a:moveTo>
                  <a:cubicBezTo>
                    <a:pt x="32" y="1"/>
                    <a:pt x="0" y="7"/>
                    <a:pt x="0" y="7"/>
                  </a:cubicBezTo>
                  <a:cubicBezTo>
                    <a:pt x="0" y="7"/>
                    <a:pt x="25" y="132"/>
                    <a:pt x="101" y="208"/>
                  </a:cubicBezTo>
                  <a:cubicBezTo>
                    <a:pt x="176" y="258"/>
                    <a:pt x="251" y="258"/>
                    <a:pt x="276" y="258"/>
                  </a:cubicBezTo>
                  <a:cubicBezTo>
                    <a:pt x="276" y="208"/>
                    <a:pt x="202" y="158"/>
                    <a:pt x="201" y="157"/>
                  </a:cubicBezTo>
                  <a:lnTo>
                    <a:pt x="201" y="157"/>
                  </a:lnTo>
                  <a:cubicBezTo>
                    <a:pt x="202" y="158"/>
                    <a:pt x="276" y="208"/>
                    <a:pt x="326" y="208"/>
                  </a:cubicBezTo>
                  <a:cubicBezTo>
                    <a:pt x="326" y="157"/>
                    <a:pt x="301" y="82"/>
                    <a:pt x="226" y="32"/>
                  </a:cubicBezTo>
                  <a:cubicBezTo>
                    <a:pt x="176" y="7"/>
                    <a:pt x="119" y="1"/>
                    <a:pt x="7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0" name="Google Shape;32170;p57"/>
            <p:cNvSpPr/>
            <p:nvPr/>
          </p:nvSpPr>
          <p:spPr>
            <a:xfrm>
              <a:off x="4661175" y="2623475"/>
              <a:ext cx="6300" cy="8775"/>
            </a:xfrm>
            <a:custGeom>
              <a:avLst/>
              <a:gdLst/>
              <a:ahLst/>
              <a:cxnLst/>
              <a:rect l="l" t="t" r="r" b="b"/>
              <a:pathLst>
                <a:path w="252" h="351" extrusionOk="0">
                  <a:moveTo>
                    <a:pt x="201" y="0"/>
                  </a:moveTo>
                  <a:cubicBezTo>
                    <a:pt x="201" y="0"/>
                    <a:pt x="101" y="25"/>
                    <a:pt x="51" y="125"/>
                  </a:cubicBezTo>
                  <a:cubicBezTo>
                    <a:pt x="1" y="201"/>
                    <a:pt x="1" y="276"/>
                    <a:pt x="26" y="326"/>
                  </a:cubicBezTo>
                  <a:cubicBezTo>
                    <a:pt x="76" y="301"/>
                    <a:pt x="126" y="226"/>
                    <a:pt x="126" y="226"/>
                  </a:cubicBezTo>
                  <a:lnTo>
                    <a:pt x="126" y="226"/>
                  </a:lnTo>
                  <a:cubicBezTo>
                    <a:pt x="126" y="226"/>
                    <a:pt x="76" y="301"/>
                    <a:pt x="101" y="351"/>
                  </a:cubicBezTo>
                  <a:cubicBezTo>
                    <a:pt x="151" y="351"/>
                    <a:pt x="201" y="301"/>
                    <a:pt x="226" y="226"/>
                  </a:cubicBezTo>
                  <a:cubicBezTo>
                    <a:pt x="251" y="100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1" name="Google Shape;32171;p57"/>
            <p:cNvSpPr/>
            <p:nvPr/>
          </p:nvSpPr>
          <p:spPr>
            <a:xfrm>
              <a:off x="4666200" y="2616325"/>
              <a:ext cx="7550" cy="7175"/>
            </a:xfrm>
            <a:custGeom>
              <a:avLst/>
              <a:gdLst/>
              <a:ahLst/>
              <a:cxnLst/>
              <a:rect l="l" t="t" r="r" b="b"/>
              <a:pathLst>
                <a:path w="302" h="287" extrusionOk="0">
                  <a:moveTo>
                    <a:pt x="209" y="1"/>
                  </a:moveTo>
                  <a:cubicBezTo>
                    <a:pt x="165" y="1"/>
                    <a:pt x="113" y="29"/>
                    <a:pt x="76" y="86"/>
                  </a:cubicBezTo>
                  <a:cubicBezTo>
                    <a:pt x="0" y="161"/>
                    <a:pt x="25" y="286"/>
                    <a:pt x="25" y="286"/>
                  </a:cubicBezTo>
                  <a:cubicBezTo>
                    <a:pt x="25" y="286"/>
                    <a:pt x="151" y="286"/>
                    <a:pt x="226" y="211"/>
                  </a:cubicBezTo>
                  <a:cubicBezTo>
                    <a:pt x="276" y="161"/>
                    <a:pt x="301" y="86"/>
                    <a:pt x="301" y="35"/>
                  </a:cubicBezTo>
                  <a:lnTo>
                    <a:pt x="301" y="35"/>
                  </a:lnTo>
                  <a:cubicBezTo>
                    <a:pt x="251" y="60"/>
                    <a:pt x="176" y="111"/>
                    <a:pt x="176" y="111"/>
                  </a:cubicBezTo>
                  <a:cubicBezTo>
                    <a:pt x="176" y="111"/>
                    <a:pt x="251" y="60"/>
                    <a:pt x="251" y="10"/>
                  </a:cubicBezTo>
                  <a:cubicBezTo>
                    <a:pt x="238" y="4"/>
                    <a:pt x="224" y="1"/>
                    <a:pt x="20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2" name="Google Shape;32172;p57"/>
            <p:cNvSpPr/>
            <p:nvPr/>
          </p:nvSpPr>
          <p:spPr>
            <a:xfrm>
              <a:off x="4666200" y="2616575"/>
              <a:ext cx="1900" cy="5025"/>
            </a:xfrm>
            <a:custGeom>
              <a:avLst/>
              <a:gdLst/>
              <a:ahLst/>
              <a:cxnLst/>
              <a:rect l="l" t="t" r="r" b="b"/>
              <a:pathLst>
                <a:path w="76" h="201" fill="none" extrusionOk="0">
                  <a:moveTo>
                    <a:pt x="76" y="0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3" name="Google Shape;32173;p57"/>
            <p:cNvSpPr/>
            <p:nvPr/>
          </p:nvSpPr>
          <p:spPr>
            <a:xfrm>
              <a:off x="4667450" y="261567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19" y="0"/>
                  </a:moveTo>
                  <a:cubicBezTo>
                    <a:pt x="12" y="0"/>
                    <a:pt x="0" y="11"/>
                    <a:pt x="0" y="11"/>
                  </a:cubicBezTo>
                  <a:cubicBezTo>
                    <a:pt x="0" y="11"/>
                    <a:pt x="0" y="36"/>
                    <a:pt x="0" y="36"/>
                  </a:cubicBezTo>
                  <a:lnTo>
                    <a:pt x="26" y="36"/>
                  </a:lnTo>
                  <a:cubicBezTo>
                    <a:pt x="26" y="11"/>
                    <a:pt x="26" y="11"/>
                    <a:pt x="26" y="11"/>
                  </a:cubicBezTo>
                  <a:cubicBezTo>
                    <a:pt x="26" y="3"/>
                    <a:pt x="23" y="0"/>
                    <a:pt x="1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4" name="Google Shape;32174;p57"/>
            <p:cNvSpPr/>
            <p:nvPr/>
          </p:nvSpPr>
          <p:spPr>
            <a:xfrm>
              <a:off x="4665575" y="2615950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0" y="0"/>
                  </a:moveTo>
                  <a:lnTo>
                    <a:pt x="25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5" name="Google Shape;32175;p57"/>
            <p:cNvSpPr/>
            <p:nvPr/>
          </p:nvSpPr>
          <p:spPr>
            <a:xfrm>
              <a:off x="4664950" y="26153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25"/>
                    <a:pt x="0" y="50"/>
                    <a:pt x="25" y="50"/>
                  </a:cubicBezTo>
                  <a:cubicBezTo>
                    <a:pt x="25" y="50"/>
                    <a:pt x="25" y="25"/>
                    <a:pt x="25" y="25"/>
                  </a:cubicBezTo>
                  <a:cubicBezTo>
                    <a:pt x="25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6" name="Google Shape;32176;p57"/>
            <p:cNvSpPr/>
            <p:nvPr/>
          </p:nvSpPr>
          <p:spPr>
            <a:xfrm>
              <a:off x="4666200" y="2617200"/>
              <a:ext cx="3775" cy="4400"/>
            </a:xfrm>
            <a:custGeom>
              <a:avLst/>
              <a:gdLst/>
              <a:ahLst/>
              <a:cxnLst/>
              <a:rect l="l" t="t" r="r" b="b"/>
              <a:pathLst>
                <a:path w="151" h="176" fill="none" extrusionOk="0">
                  <a:moveTo>
                    <a:pt x="151" y="0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7" name="Google Shape;32177;p57"/>
            <p:cNvSpPr/>
            <p:nvPr/>
          </p:nvSpPr>
          <p:spPr>
            <a:xfrm>
              <a:off x="4669325" y="26165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26" y="0"/>
                    <a:pt x="1" y="25"/>
                  </a:cubicBezTo>
                  <a:cubicBezTo>
                    <a:pt x="1" y="25"/>
                    <a:pt x="1" y="25"/>
                    <a:pt x="26" y="50"/>
                  </a:cubicBezTo>
                  <a:cubicBezTo>
                    <a:pt x="26" y="50"/>
                    <a:pt x="26" y="50"/>
                    <a:pt x="51" y="25"/>
                  </a:cubicBezTo>
                  <a:cubicBezTo>
                    <a:pt x="51" y="25"/>
                    <a:pt x="51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8" name="Google Shape;32178;p57"/>
            <p:cNvSpPr/>
            <p:nvPr/>
          </p:nvSpPr>
          <p:spPr>
            <a:xfrm>
              <a:off x="4666825" y="2622825"/>
              <a:ext cx="1275" cy="5675"/>
            </a:xfrm>
            <a:custGeom>
              <a:avLst/>
              <a:gdLst/>
              <a:ahLst/>
              <a:cxnLst/>
              <a:rect l="l" t="t" r="r" b="b"/>
              <a:pathLst>
                <a:path w="51" h="227" fill="none" extrusionOk="0">
                  <a:moveTo>
                    <a:pt x="51" y="22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9" name="Google Shape;32179;p57"/>
            <p:cNvSpPr/>
            <p:nvPr/>
          </p:nvSpPr>
          <p:spPr>
            <a:xfrm>
              <a:off x="4667450" y="26278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0" y="26"/>
                    <a:pt x="0" y="26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5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0" name="Google Shape;32180;p57"/>
            <p:cNvSpPr/>
            <p:nvPr/>
          </p:nvSpPr>
          <p:spPr>
            <a:xfrm>
              <a:off x="4666825" y="2622825"/>
              <a:ext cx="3150" cy="4425"/>
            </a:xfrm>
            <a:custGeom>
              <a:avLst/>
              <a:gdLst/>
              <a:ahLst/>
              <a:cxnLst/>
              <a:rect l="l" t="t" r="r" b="b"/>
              <a:pathLst>
                <a:path w="126" h="177" fill="none" extrusionOk="0">
                  <a:moveTo>
                    <a:pt x="126" y="1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1" name="Google Shape;32181;p57"/>
            <p:cNvSpPr/>
            <p:nvPr/>
          </p:nvSpPr>
          <p:spPr>
            <a:xfrm>
              <a:off x="4669950" y="26266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50"/>
                    <a:pt x="26" y="50"/>
                    <a:pt x="26" y="50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0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2" name="Google Shape;32182;p57"/>
            <p:cNvSpPr/>
            <p:nvPr/>
          </p:nvSpPr>
          <p:spPr>
            <a:xfrm>
              <a:off x="4665575" y="2622825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0" y="227"/>
                  </a:moveTo>
                  <a:lnTo>
                    <a:pt x="25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3" name="Google Shape;32183;p57"/>
            <p:cNvSpPr/>
            <p:nvPr/>
          </p:nvSpPr>
          <p:spPr>
            <a:xfrm>
              <a:off x="4665575" y="26284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4" name="Google Shape;32184;p57"/>
            <p:cNvSpPr/>
            <p:nvPr/>
          </p:nvSpPr>
          <p:spPr>
            <a:xfrm>
              <a:off x="4666825" y="2622200"/>
              <a:ext cx="5650" cy="25"/>
            </a:xfrm>
            <a:custGeom>
              <a:avLst/>
              <a:gdLst/>
              <a:ahLst/>
              <a:cxnLst/>
              <a:rect l="l" t="t" r="r" b="b"/>
              <a:pathLst>
                <a:path w="226" h="1" fill="none" extrusionOk="0">
                  <a:moveTo>
                    <a:pt x="226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5" name="Google Shape;32185;p57"/>
            <p:cNvSpPr/>
            <p:nvPr/>
          </p:nvSpPr>
          <p:spPr>
            <a:xfrm>
              <a:off x="4671825" y="26215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lnTo>
                    <a:pt x="51" y="26"/>
                  </a:ln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6" name="Google Shape;32186;p57"/>
            <p:cNvSpPr/>
            <p:nvPr/>
          </p:nvSpPr>
          <p:spPr>
            <a:xfrm>
              <a:off x="4666825" y="2619700"/>
              <a:ext cx="5025" cy="2525"/>
            </a:xfrm>
            <a:custGeom>
              <a:avLst/>
              <a:gdLst/>
              <a:ahLst/>
              <a:cxnLst/>
              <a:rect l="l" t="t" r="r" b="b"/>
              <a:pathLst>
                <a:path w="201" h="101" fill="none" extrusionOk="0">
                  <a:moveTo>
                    <a:pt x="201" y="1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7" name="Google Shape;32187;p57"/>
            <p:cNvSpPr/>
            <p:nvPr/>
          </p:nvSpPr>
          <p:spPr>
            <a:xfrm>
              <a:off x="4671200" y="26190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8" name="Google Shape;32188;p57"/>
            <p:cNvSpPr/>
            <p:nvPr/>
          </p:nvSpPr>
          <p:spPr>
            <a:xfrm>
              <a:off x="4666825" y="2622200"/>
              <a:ext cx="5025" cy="1925"/>
            </a:xfrm>
            <a:custGeom>
              <a:avLst/>
              <a:gdLst/>
              <a:ahLst/>
              <a:cxnLst/>
              <a:rect l="l" t="t" r="r" b="b"/>
              <a:pathLst>
                <a:path w="201" h="77" fill="none" extrusionOk="0">
                  <a:moveTo>
                    <a:pt x="201" y="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9" name="Google Shape;32189;p57"/>
            <p:cNvSpPr/>
            <p:nvPr/>
          </p:nvSpPr>
          <p:spPr>
            <a:xfrm>
              <a:off x="4671200" y="26241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1" y="25"/>
                    <a:pt x="26" y="25"/>
                    <a:pt x="26" y="25"/>
                  </a:cubicBezTo>
                  <a:lnTo>
                    <a:pt x="51" y="25"/>
                  </a:lnTo>
                  <a:cubicBezTo>
                    <a:pt x="51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0" name="Google Shape;32190;p57"/>
            <p:cNvSpPr/>
            <p:nvPr/>
          </p:nvSpPr>
          <p:spPr>
            <a:xfrm>
              <a:off x="4661175" y="2622825"/>
              <a:ext cx="4425" cy="3175"/>
            </a:xfrm>
            <a:custGeom>
              <a:avLst/>
              <a:gdLst/>
              <a:ahLst/>
              <a:cxnLst/>
              <a:rect l="l" t="t" r="r" b="b"/>
              <a:pathLst>
                <a:path w="177" h="127" fill="none" extrusionOk="0">
                  <a:moveTo>
                    <a:pt x="1" y="126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1" name="Google Shape;32191;p57"/>
            <p:cNvSpPr/>
            <p:nvPr/>
          </p:nvSpPr>
          <p:spPr>
            <a:xfrm>
              <a:off x="4660550" y="262550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6" y="1"/>
                  </a:moveTo>
                  <a:cubicBezTo>
                    <a:pt x="20" y="1"/>
                    <a:pt x="13" y="7"/>
                    <a:pt x="1" y="19"/>
                  </a:cubicBezTo>
                  <a:cubicBezTo>
                    <a:pt x="1" y="19"/>
                    <a:pt x="1" y="19"/>
                    <a:pt x="1" y="44"/>
                  </a:cubicBezTo>
                  <a:lnTo>
                    <a:pt x="51" y="44"/>
                  </a:lnTo>
                  <a:cubicBezTo>
                    <a:pt x="51" y="19"/>
                    <a:pt x="51" y="19"/>
                    <a:pt x="51" y="19"/>
                  </a:cubicBezTo>
                  <a:cubicBezTo>
                    <a:pt x="38" y="7"/>
                    <a:pt x="32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2" name="Google Shape;32192;p57"/>
            <p:cNvSpPr/>
            <p:nvPr/>
          </p:nvSpPr>
          <p:spPr>
            <a:xfrm>
              <a:off x="4660550" y="2622825"/>
              <a:ext cx="5050" cy="1300"/>
            </a:xfrm>
            <a:custGeom>
              <a:avLst/>
              <a:gdLst/>
              <a:ahLst/>
              <a:cxnLst/>
              <a:rect l="l" t="t" r="r" b="b"/>
              <a:pathLst>
                <a:path w="202" h="52" fill="none" extrusionOk="0">
                  <a:moveTo>
                    <a:pt x="1" y="51"/>
                  </a:moveTo>
                  <a:lnTo>
                    <a:pt x="2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3" name="Google Shape;32193;p57"/>
            <p:cNvSpPr/>
            <p:nvPr/>
          </p:nvSpPr>
          <p:spPr>
            <a:xfrm>
              <a:off x="4659300" y="26234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26" y="0"/>
                    <a:pt x="1" y="25"/>
                    <a:pt x="26" y="25"/>
                  </a:cubicBezTo>
                  <a:cubicBezTo>
                    <a:pt x="51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4" name="Google Shape;32194;p57"/>
            <p:cNvSpPr/>
            <p:nvPr/>
          </p:nvSpPr>
          <p:spPr>
            <a:xfrm>
              <a:off x="4663050" y="2622825"/>
              <a:ext cx="2550" cy="4425"/>
            </a:xfrm>
            <a:custGeom>
              <a:avLst/>
              <a:gdLst/>
              <a:ahLst/>
              <a:cxnLst/>
              <a:rect l="l" t="t" r="r" b="b"/>
              <a:pathLst>
                <a:path w="102" h="177" fill="none" extrusionOk="0">
                  <a:moveTo>
                    <a:pt x="1" y="176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5" name="Google Shape;32195;p57"/>
            <p:cNvSpPr/>
            <p:nvPr/>
          </p:nvSpPr>
          <p:spPr>
            <a:xfrm>
              <a:off x="4662425" y="2627225"/>
              <a:ext cx="1300" cy="925"/>
            </a:xfrm>
            <a:custGeom>
              <a:avLst/>
              <a:gdLst/>
              <a:ahLst/>
              <a:cxnLst/>
              <a:rect l="l" t="t" r="r" b="b"/>
              <a:pathLst>
                <a:path w="52" h="37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9" y="34"/>
                    <a:pt x="15" y="37"/>
                    <a:pt x="19" y="37"/>
                  </a:cubicBezTo>
                  <a:cubicBezTo>
                    <a:pt x="26" y="37"/>
                    <a:pt x="26" y="25"/>
                    <a:pt x="26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6" name="Google Shape;32196;p57"/>
            <p:cNvSpPr/>
            <p:nvPr/>
          </p:nvSpPr>
          <p:spPr>
            <a:xfrm>
              <a:off x="4660550" y="2619075"/>
              <a:ext cx="5050" cy="3150"/>
            </a:xfrm>
            <a:custGeom>
              <a:avLst/>
              <a:gdLst/>
              <a:ahLst/>
              <a:cxnLst/>
              <a:rect l="l" t="t" r="r" b="b"/>
              <a:pathLst>
                <a:path w="202" h="126" fill="none" extrusionOk="0">
                  <a:moveTo>
                    <a:pt x="1" y="1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7" name="Google Shape;32197;p57"/>
            <p:cNvSpPr/>
            <p:nvPr/>
          </p:nvSpPr>
          <p:spPr>
            <a:xfrm>
              <a:off x="4659925" y="26184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26"/>
                    <a:pt x="1" y="26"/>
                    <a:pt x="26" y="51"/>
                  </a:cubicBezTo>
                  <a:cubicBezTo>
                    <a:pt x="26" y="51"/>
                    <a:pt x="26" y="51"/>
                    <a:pt x="51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8" name="Google Shape;32198;p57"/>
            <p:cNvSpPr/>
            <p:nvPr/>
          </p:nvSpPr>
          <p:spPr>
            <a:xfrm>
              <a:off x="4662425" y="2617200"/>
              <a:ext cx="3175" cy="5025"/>
            </a:xfrm>
            <a:custGeom>
              <a:avLst/>
              <a:gdLst/>
              <a:ahLst/>
              <a:cxnLst/>
              <a:rect l="l" t="t" r="r" b="b"/>
              <a:pathLst>
                <a:path w="127" h="201" fill="none" extrusionOk="0">
                  <a:moveTo>
                    <a:pt x="1" y="0"/>
                  </a:moveTo>
                  <a:lnTo>
                    <a:pt x="1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9" name="Google Shape;32199;p57"/>
            <p:cNvSpPr/>
            <p:nvPr/>
          </p:nvSpPr>
          <p:spPr>
            <a:xfrm>
              <a:off x="4661800" y="26165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50"/>
                    <a:pt x="26" y="50"/>
                    <a:pt x="26" y="50"/>
                  </a:cubicBezTo>
                  <a:cubicBezTo>
                    <a:pt x="26" y="25"/>
                    <a:pt x="26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0" name="Google Shape;32200;p57"/>
            <p:cNvSpPr/>
            <p:nvPr/>
          </p:nvSpPr>
          <p:spPr>
            <a:xfrm>
              <a:off x="4659925" y="2621575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1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1" name="Google Shape;32201;p57"/>
            <p:cNvSpPr/>
            <p:nvPr/>
          </p:nvSpPr>
          <p:spPr>
            <a:xfrm>
              <a:off x="4659300" y="26209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1"/>
                  </a:moveTo>
                  <a:cubicBezTo>
                    <a:pt x="1" y="26"/>
                    <a:pt x="1" y="26"/>
                    <a:pt x="1" y="26"/>
                  </a:cubicBezTo>
                  <a:lnTo>
                    <a:pt x="26" y="26"/>
                  </a:lnTo>
                  <a:cubicBezTo>
                    <a:pt x="26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2" name="Google Shape;32202;p57"/>
            <p:cNvSpPr/>
            <p:nvPr/>
          </p:nvSpPr>
          <p:spPr>
            <a:xfrm>
              <a:off x="4663700" y="2619450"/>
              <a:ext cx="5650" cy="5300"/>
            </a:xfrm>
            <a:custGeom>
              <a:avLst/>
              <a:gdLst/>
              <a:ahLst/>
              <a:cxnLst/>
              <a:rect l="l" t="t" r="r" b="b"/>
              <a:pathLst>
                <a:path w="226" h="212" extrusionOk="0">
                  <a:moveTo>
                    <a:pt x="106" y="1"/>
                  </a:moveTo>
                  <a:cubicBezTo>
                    <a:pt x="64" y="1"/>
                    <a:pt x="18" y="24"/>
                    <a:pt x="0" y="61"/>
                  </a:cubicBezTo>
                  <a:cubicBezTo>
                    <a:pt x="0" y="136"/>
                    <a:pt x="25" y="186"/>
                    <a:pt x="75" y="211"/>
                  </a:cubicBezTo>
                  <a:cubicBezTo>
                    <a:pt x="125" y="211"/>
                    <a:pt x="201" y="186"/>
                    <a:pt x="201" y="136"/>
                  </a:cubicBezTo>
                  <a:cubicBezTo>
                    <a:pt x="226" y="86"/>
                    <a:pt x="201" y="36"/>
                    <a:pt x="150" y="11"/>
                  </a:cubicBezTo>
                  <a:cubicBezTo>
                    <a:pt x="137" y="4"/>
                    <a:pt x="122" y="1"/>
                    <a:pt x="10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3" name="Google Shape;32203;p57"/>
            <p:cNvSpPr/>
            <p:nvPr/>
          </p:nvSpPr>
          <p:spPr>
            <a:xfrm>
              <a:off x="4744525" y="2491875"/>
              <a:ext cx="12550" cy="19450"/>
            </a:xfrm>
            <a:custGeom>
              <a:avLst/>
              <a:gdLst/>
              <a:ahLst/>
              <a:cxnLst/>
              <a:rect l="l" t="t" r="r" b="b"/>
              <a:pathLst>
                <a:path w="502" h="778" extrusionOk="0">
                  <a:moveTo>
                    <a:pt x="276" y="1"/>
                  </a:moveTo>
                  <a:cubicBezTo>
                    <a:pt x="176" y="26"/>
                    <a:pt x="75" y="151"/>
                    <a:pt x="25" y="327"/>
                  </a:cubicBezTo>
                  <a:cubicBezTo>
                    <a:pt x="0" y="577"/>
                    <a:pt x="125" y="778"/>
                    <a:pt x="125" y="778"/>
                  </a:cubicBezTo>
                  <a:cubicBezTo>
                    <a:pt x="125" y="778"/>
                    <a:pt x="376" y="678"/>
                    <a:pt x="451" y="452"/>
                  </a:cubicBezTo>
                  <a:cubicBezTo>
                    <a:pt x="501" y="277"/>
                    <a:pt x="476" y="101"/>
                    <a:pt x="401" y="26"/>
                  </a:cubicBezTo>
                  <a:cubicBezTo>
                    <a:pt x="326" y="126"/>
                    <a:pt x="276" y="277"/>
                    <a:pt x="276" y="277"/>
                  </a:cubicBezTo>
                  <a:cubicBezTo>
                    <a:pt x="276" y="277"/>
                    <a:pt x="301" y="101"/>
                    <a:pt x="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4" name="Google Shape;32204;p57"/>
            <p:cNvSpPr/>
            <p:nvPr/>
          </p:nvSpPr>
          <p:spPr>
            <a:xfrm>
              <a:off x="4730725" y="2498000"/>
              <a:ext cx="16950" cy="14625"/>
            </a:xfrm>
            <a:custGeom>
              <a:avLst/>
              <a:gdLst/>
              <a:ahLst/>
              <a:cxnLst/>
              <a:rect l="l" t="t" r="r" b="b"/>
              <a:pathLst>
                <a:path w="678" h="585" extrusionOk="0">
                  <a:moveTo>
                    <a:pt x="155" y="0"/>
                  </a:moveTo>
                  <a:cubicBezTo>
                    <a:pt x="136" y="0"/>
                    <a:pt x="118" y="2"/>
                    <a:pt x="101" y="6"/>
                  </a:cubicBezTo>
                  <a:cubicBezTo>
                    <a:pt x="126" y="107"/>
                    <a:pt x="251" y="232"/>
                    <a:pt x="251" y="232"/>
                  </a:cubicBezTo>
                  <a:cubicBezTo>
                    <a:pt x="251" y="232"/>
                    <a:pt x="126" y="132"/>
                    <a:pt x="1" y="107"/>
                  </a:cubicBezTo>
                  <a:lnTo>
                    <a:pt x="1" y="107"/>
                  </a:lnTo>
                  <a:cubicBezTo>
                    <a:pt x="1" y="207"/>
                    <a:pt x="76" y="357"/>
                    <a:pt x="201" y="483"/>
                  </a:cubicBezTo>
                  <a:cubicBezTo>
                    <a:pt x="344" y="572"/>
                    <a:pt x="513" y="585"/>
                    <a:pt x="598" y="585"/>
                  </a:cubicBezTo>
                  <a:cubicBezTo>
                    <a:pt x="632" y="585"/>
                    <a:pt x="652" y="583"/>
                    <a:pt x="652" y="583"/>
                  </a:cubicBezTo>
                  <a:cubicBezTo>
                    <a:pt x="652" y="583"/>
                    <a:pt x="677" y="307"/>
                    <a:pt x="502" y="157"/>
                  </a:cubicBezTo>
                  <a:cubicBezTo>
                    <a:pt x="377" y="5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5" name="Google Shape;32205;p57"/>
            <p:cNvSpPr/>
            <p:nvPr/>
          </p:nvSpPr>
          <p:spPr>
            <a:xfrm>
              <a:off x="4744525" y="2511925"/>
              <a:ext cx="14425" cy="18825"/>
            </a:xfrm>
            <a:custGeom>
              <a:avLst/>
              <a:gdLst/>
              <a:ahLst/>
              <a:cxnLst/>
              <a:rect l="l" t="t" r="r" b="b"/>
              <a:pathLst>
                <a:path w="577" h="753" extrusionOk="0">
                  <a:moveTo>
                    <a:pt x="125" y="1"/>
                  </a:moveTo>
                  <a:cubicBezTo>
                    <a:pt x="125" y="1"/>
                    <a:pt x="0" y="226"/>
                    <a:pt x="100" y="452"/>
                  </a:cubicBezTo>
                  <a:cubicBezTo>
                    <a:pt x="151" y="627"/>
                    <a:pt x="276" y="753"/>
                    <a:pt x="376" y="753"/>
                  </a:cubicBezTo>
                  <a:cubicBezTo>
                    <a:pt x="401" y="653"/>
                    <a:pt x="351" y="477"/>
                    <a:pt x="351" y="477"/>
                  </a:cubicBezTo>
                  <a:lnTo>
                    <a:pt x="351" y="477"/>
                  </a:lnTo>
                  <a:cubicBezTo>
                    <a:pt x="351" y="477"/>
                    <a:pt x="426" y="653"/>
                    <a:pt x="501" y="703"/>
                  </a:cubicBezTo>
                  <a:cubicBezTo>
                    <a:pt x="577" y="627"/>
                    <a:pt x="577" y="452"/>
                    <a:pt x="501" y="302"/>
                  </a:cubicBezTo>
                  <a:cubicBezTo>
                    <a:pt x="376" y="76"/>
                    <a:pt x="125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6" name="Google Shape;32206;p57"/>
            <p:cNvSpPr/>
            <p:nvPr/>
          </p:nvSpPr>
          <p:spPr>
            <a:xfrm>
              <a:off x="4730100" y="2511875"/>
              <a:ext cx="18200" cy="13475"/>
            </a:xfrm>
            <a:custGeom>
              <a:avLst/>
              <a:gdLst/>
              <a:ahLst/>
              <a:cxnLst/>
              <a:rect l="l" t="t" r="r" b="b"/>
              <a:pathLst>
                <a:path w="728" h="539" extrusionOk="0">
                  <a:moveTo>
                    <a:pt x="506" y="1"/>
                  </a:moveTo>
                  <a:cubicBezTo>
                    <a:pt x="424" y="1"/>
                    <a:pt x="332" y="13"/>
                    <a:pt x="251" y="53"/>
                  </a:cubicBezTo>
                  <a:cubicBezTo>
                    <a:pt x="101" y="153"/>
                    <a:pt x="1" y="304"/>
                    <a:pt x="26" y="404"/>
                  </a:cubicBezTo>
                  <a:cubicBezTo>
                    <a:pt x="126" y="404"/>
                    <a:pt x="275" y="329"/>
                    <a:pt x="276" y="329"/>
                  </a:cubicBezTo>
                  <a:lnTo>
                    <a:pt x="276" y="329"/>
                  </a:lnTo>
                  <a:cubicBezTo>
                    <a:pt x="275" y="329"/>
                    <a:pt x="126" y="404"/>
                    <a:pt x="101" y="529"/>
                  </a:cubicBezTo>
                  <a:cubicBezTo>
                    <a:pt x="119" y="535"/>
                    <a:pt x="142" y="538"/>
                    <a:pt x="169" y="538"/>
                  </a:cubicBezTo>
                  <a:cubicBezTo>
                    <a:pt x="258" y="538"/>
                    <a:pt x="387" y="506"/>
                    <a:pt x="502" y="429"/>
                  </a:cubicBezTo>
                  <a:cubicBezTo>
                    <a:pt x="677" y="279"/>
                    <a:pt x="728" y="28"/>
                    <a:pt x="728" y="28"/>
                  </a:cubicBezTo>
                  <a:cubicBezTo>
                    <a:pt x="728" y="28"/>
                    <a:pt x="628" y="1"/>
                    <a:pt x="5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7" name="Google Shape;32207;p57"/>
            <p:cNvSpPr/>
            <p:nvPr/>
          </p:nvSpPr>
          <p:spPr>
            <a:xfrm>
              <a:off x="4748275" y="2504400"/>
              <a:ext cx="20075" cy="11550"/>
            </a:xfrm>
            <a:custGeom>
              <a:avLst/>
              <a:gdLst/>
              <a:ahLst/>
              <a:cxnLst/>
              <a:rect l="l" t="t" r="r" b="b"/>
              <a:pathLst>
                <a:path w="803" h="462" extrusionOk="0">
                  <a:moveTo>
                    <a:pt x="533" y="0"/>
                  </a:moveTo>
                  <a:cubicBezTo>
                    <a:pt x="476" y="0"/>
                    <a:pt x="414" y="8"/>
                    <a:pt x="351" y="26"/>
                  </a:cubicBezTo>
                  <a:cubicBezTo>
                    <a:pt x="126" y="101"/>
                    <a:pt x="1" y="327"/>
                    <a:pt x="1" y="327"/>
                  </a:cubicBezTo>
                  <a:cubicBezTo>
                    <a:pt x="1" y="327"/>
                    <a:pt x="173" y="461"/>
                    <a:pt x="368" y="461"/>
                  </a:cubicBezTo>
                  <a:cubicBezTo>
                    <a:pt x="395" y="461"/>
                    <a:pt x="423" y="459"/>
                    <a:pt x="452" y="452"/>
                  </a:cubicBezTo>
                  <a:cubicBezTo>
                    <a:pt x="627" y="402"/>
                    <a:pt x="777" y="302"/>
                    <a:pt x="803" y="227"/>
                  </a:cubicBezTo>
                  <a:cubicBezTo>
                    <a:pt x="740" y="202"/>
                    <a:pt x="671" y="195"/>
                    <a:pt x="618" y="195"/>
                  </a:cubicBezTo>
                  <a:cubicBezTo>
                    <a:pt x="564" y="195"/>
                    <a:pt x="527" y="202"/>
                    <a:pt x="527" y="202"/>
                  </a:cubicBezTo>
                  <a:cubicBezTo>
                    <a:pt x="527" y="202"/>
                    <a:pt x="702" y="151"/>
                    <a:pt x="777" y="76"/>
                  </a:cubicBezTo>
                  <a:cubicBezTo>
                    <a:pt x="729" y="28"/>
                    <a:pt x="639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8" name="Google Shape;32208;p57"/>
            <p:cNvSpPr/>
            <p:nvPr/>
          </p:nvSpPr>
          <p:spPr>
            <a:xfrm>
              <a:off x="4743275" y="2503150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100" y="1"/>
                  </a:moveTo>
                  <a:cubicBezTo>
                    <a:pt x="100" y="51"/>
                    <a:pt x="125" y="126"/>
                    <a:pt x="125" y="126"/>
                  </a:cubicBezTo>
                  <a:cubicBezTo>
                    <a:pt x="125" y="126"/>
                    <a:pt x="100" y="51"/>
                    <a:pt x="50" y="26"/>
                  </a:cubicBezTo>
                  <a:cubicBezTo>
                    <a:pt x="25" y="51"/>
                    <a:pt x="0" y="126"/>
                    <a:pt x="50" y="201"/>
                  </a:cubicBezTo>
                  <a:cubicBezTo>
                    <a:pt x="75" y="302"/>
                    <a:pt x="201" y="352"/>
                    <a:pt x="201" y="352"/>
                  </a:cubicBezTo>
                  <a:cubicBezTo>
                    <a:pt x="201" y="352"/>
                    <a:pt x="251" y="252"/>
                    <a:pt x="226" y="151"/>
                  </a:cubicBezTo>
                  <a:cubicBezTo>
                    <a:pt x="201" y="76"/>
                    <a:pt x="150" y="1"/>
                    <a:pt x="10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9" name="Google Shape;32209;p57"/>
            <p:cNvSpPr/>
            <p:nvPr/>
          </p:nvSpPr>
          <p:spPr>
            <a:xfrm>
              <a:off x="4738875" y="2509175"/>
              <a:ext cx="9425" cy="5300"/>
            </a:xfrm>
            <a:custGeom>
              <a:avLst/>
              <a:gdLst/>
              <a:ahLst/>
              <a:cxnLst/>
              <a:rect l="l" t="t" r="r" b="b"/>
              <a:pathLst>
                <a:path w="377" h="212" extrusionOk="0">
                  <a:moveTo>
                    <a:pt x="142" y="1"/>
                  </a:moveTo>
                  <a:cubicBezTo>
                    <a:pt x="89" y="1"/>
                    <a:pt x="44" y="24"/>
                    <a:pt x="26" y="61"/>
                  </a:cubicBezTo>
                  <a:cubicBezTo>
                    <a:pt x="51" y="86"/>
                    <a:pt x="126" y="111"/>
                    <a:pt x="126" y="111"/>
                  </a:cubicBezTo>
                  <a:cubicBezTo>
                    <a:pt x="126" y="111"/>
                    <a:pt x="92" y="100"/>
                    <a:pt x="55" y="100"/>
                  </a:cubicBezTo>
                  <a:cubicBezTo>
                    <a:pt x="37" y="100"/>
                    <a:pt x="17" y="103"/>
                    <a:pt x="1" y="111"/>
                  </a:cubicBezTo>
                  <a:cubicBezTo>
                    <a:pt x="26" y="161"/>
                    <a:pt x="76" y="211"/>
                    <a:pt x="176" y="211"/>
                  </a:cubicBezTo>
                  <a:cubicBezTo>
                    <a:pt x="276" y="211"/>
                    <a:pt x="377" y="136"/>
                    <a:pt x="377" y="136"/>
                  </a:cubicBezTo>
                  <a:cubicBezTo>
                    <a:pt x="377" y="136"/>
                    <a:pt x="301" y="36"/>
                    <a:pt x="201" y="11"/>
                  </a:cubicBezTo>
                  <a:cubicBezTo>
                    <a:pt x="181" y="4"/>
                    <a:pt x="161" y="1"/>
                    <a:pt x="14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0" name="Google Shape;32210;p57"/>
            <p:cNvSpPr/>
            <p:nvPr/>
          </p:nvSpPr>
          <p:spPr>
            <a:xfrm>
              <a:off x="4748275" y="2511825"/>
              <a:ext cx="8175" cy="6650"/>
            </a:xfrm>
            <a:custGeom>
              <a:avLst/>
              <a:gdLst/>
              <a:ahLst/>
              <a:cxnLst/>
              <a:rect l="l" t="t" r="r" b="b"/>
              <a:pathLst>
                <a:path w="327" h="266" extrusionOk="0">
                  <a:moveTo>
                    <a:pt x="51" y="1"/>
                  </a:moveTo>
                  <a:cubicBezTo>
                    <a:pt x="21" y="1"/>
                    <a:pt x="1" y="5"/>
                    <a:pt x="1" y="5"/>
                  </a:cubicBezTo>
                  <a:cubicBezTo>
                    <a:pt x="1" y="5"/>
                    <a:pt x="26" y="130"/>
                    <a:pt x="101" y="205"/>
                  </a:cubicBezTo>
                  <a:cubicBezTo>
                    <a:pt x="156" y="242"/>
                    <a:pt x="211" y="265"/>
                    <a:pt x="246" y="265"/>
                  </a:cubicBezTo>
                  <a:cubicBezTo>
                    <a:pt x="259" y="265"/>
                    <a:pt x="270" y="262"/>
                    <a:pt x="276" y="256"/>
                  </a:cubicBezTo>
                  <a:cubicBezTo>
                    <a:pt x="276" y="206"/>
                    <a:pt x="202" y="156"/>
                    <a:pt x="201" y="155"/>
                  </a:cubicBezTo>
                  <a:lnTo>
                    <a:pt x="201" y="155"/>
                  </a:lnTo>
                  <a:cubicBezTo>
                    <a:pt x="202" y="156"/>
                    <a:pt x="276" y="205"/>
                    <a:pt x="326" y="205"/>
                  </a:cubicBezTo>
                  <a:cubicBezTo>
                    <a:pt x="326" y="155"/>
                    <a:pt x="276" y="80"/>
                    <a:pt x="226" y="55"/>
                  </a:cubicBezTo>
                  <a:cubicBezTo>
                    <a:pt x="166" y="10"/>
                    <a:pt x="97" y="1"/>
                    <a:pt x="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1" name="Google Shape;32211;p57"/>
            <p:cNvSpPr/>
            <p:nvPr/>
          </p:nvSpPr>
          <p:spPr>
            <a:xfrm>
              <a:off x="4743275" y="2511925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201" y="1"/>
                  </a:moveTo>
                  <a:cubicBezTo>
                    <a:pt x="201" y="1"/>
                    <a:pt x="100" y="51"/>
                    <a:pt x="50" y="151"/>
                  </a:cubicBezTo>
                  <a:cubicBezTo>
                    <a:pt x="0" y="226"/>
                    <a:pt x="0" y="302"/>
                    <a:pt x="25" y="327"/>
                  </a:cubicBezTo>
                  <a:cubicBezTo>
                    <a:pt x="75" y="302"/>
                    <a:pt x="100" y="227"/>
                    <a:pt x="100" y="226"/>
                  </a:cubicBezTo>
                  <a:lnTo>
                    <a:pt x="100" y="226"/>
                  </a:lnTo>
                  <a:cubicBezTo>
                    <a:pt x="100" y="227"/>
                    <a:pt x="75" y="302"/>
                    <a:pt x="100" y="352"/>
                  </a:cubicBezTo>
                  <a:cubicBezTo>
                    <a:pt x="125" y="352"/>
                    <a:pt x="201" y="302"/>
                    <a:pt x="226" y="226"/>
                  </a:cubicBezTo>
                  <a:cubicBezTo>
                    <a:pt x="251" y="126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2" name="Google Shape;32212;p57"/>
            <p:cNvSpPr/>
            <p:nvPr/>
          </p:nvSpPr>
          <p:spPr>
            <a:xfrm>
              <a:off x="4748275" y="2505050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251" y="0"/>
                  </a:moveTo>
                  <a:cubicBezTo>
                    <a:pt x="201" y="0"/>
                    <a:pt x="126" y="25"/>
                    <a:pt x="76" y="75"/>
                  </a:cubicBezTo>
                  <a:cubicBezTo>
                    <a:pt x="1" y="176"/>
                    <a:pt x="26" y="301"/>
                    <a:pt x="26" y="301"/>
                  </a:cubicBezTo>
                  <a:cubicBezTo>
                    <a:pt x="26" y="301"/>
                    <a:pt x="151" y="301"/>
                    <a:pt x="226" y="226"/>
                  </a:cubicBezTo>
                  <a:cubicBezTo>
                    <a:pt x="276" y="176"/>
                    <a:pt x="301" y="100"/>
                    <a:pt x="301" y="50"/>
                  </a:cubicBezTo>
                  <a:cubicBezTo>
                    <a:pt x="251" y="50"/>
                    <a:pt x="176" y="100"/>
                    <a:pt x="176" y="100"/>
                  </a:cubicBezTo>
                  <a:cubicBezTo>
                    <a:pt x="176" y="100"/>
                    <a:pt x="226" y="50"/>
                    <a:pt x="2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3" name="Google Shape;32213;p57"/>
            <p:cNvSpPr/>
            <p:nvPr/>
          </p:nvSpPr>
          <p:spPr>
            <a:xfrm>
              <a:off x="4748275" y="2505050"/>
              <a:ext cx="1275" cy="5025"/>
            </a:xfrm>
            <a:custGeom>
              <a:avLst/>
              <a:gdLst/>
              <a:ahLst/>
              <a:cxnLst/>
              <a:rect l="l" t="t" r="r" b="b"/>
              <a:pathLst>
                <a:path w="51" h="201" fill="none" extrusionOk="0">
                  <a:moveTo>
                    <a:pt x="51" y="0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4" name="Google Shape;32214;p57"/>
            <p:cNvSpPr/>
            <p:nvPr/>
          </p:nvSpPr>
          <p:spPr>
            <a:xfrm>
              <a:off x="4749525" y="250442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9" y="34"/>
                    <a:pt x="15" y="36"/>
                    <a:pt x="18" y="36"/>
                  </a:cubicBezTo>
                  <a:cubicBezTo>
                    <a:pt x="26" y="36"/>
                    <a:pt x="26" y="25"/>
                    <a:pt x="26" y="25"/>
                  </a:cubicBezTo>
                  <a:cubicBezTo>
                    <a:pt x="26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5" name="Google Shape;32215;p57"/>
            <p:cNvSpPr/>
            <p:nvPr/>
          </p:nvSpPr>
          <p:spPr>
            <a:xfrm>
              <a:off x="4747650" y="2505050"/>
              <a:ext cx="650" cy="5025"/>
            </a:xfrm>
            <a:custGeom>
              <a:avLst/>
              <a:gdLst/>
              <a:ahLst/>
              <a:cxnLst/>
              <a:rect l="l" t="t" r="r" b="b"/>
              <a:pathLst>
                <a:path w="26" h="201" fill="none" extrusionOk="0">
                  <a:moveTo>
                    <a:pt x="0" y="0"/>
                  </a:moveTo>
                  <a:lnTo>
                    <a:pt x="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6" name="Google Shape;32216;p57"/>
            <p:cNvSpPr/>
            <p:nvPr/>
          </p:nvSpPr>
          <p:spPr>
            <a:xfrm>
              <a:off x="4747025" y="25044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5" y="25"/>
                  </a:lnTo>
                  <a:cubicBezTo>
                    <a:pt x="25" y="25"/>
                    <a:pt x="25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7" name="Google Shape;32217;p57"/>
            <p:cNvSpPr/>
            <p:nvPr/>
          </p:nvSpPr>
          <p:spPr>
            <a:xfrm>
              <a:off x="4748275" y="2506300"/>
              <a:ext cx="3775" cy="3775"/>
            </a:xfrm>
            <a:custGeom>
              <a:avLst/>
              <a:gdLst/>
              <a:ahLst/>
              <a:cxnLst/>
              <a:rect l="l" t="t" r="r" b="b"/>
              <a:pathLst>
                <a:path w="151" h="151" fill="none" extrusionOk="0">
                  <a:moveTo>
                    <a:pt x="151" y="0"/>
                  </a:moveTo>
                  <a:lnTo>
                    <a:pt x="1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8" name="Google Shape;32218;p57"/>
            <p:cNvSpPr/>
            <p:nvPr/>
          </p:nvSpPr>
          <p:spPr>
            <a:xfrm>
              <a:off x="4751400" y="25056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0"/>
                  </a:moveTo>
                  <a:cubicBezTo>
                    <a:pt x="1" y="0"/>
                    <a:pt x="1" y="25"/>
                    <a:pt x="26" y="25"/>
                  </a:cubicBezTo>
                  <a:lnTo>
                    <a:pt x="51" y="25"/>
                  </a:lnTo>
                  <a:cubicBezTo>
                    <a:pt x="51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9" name="Google Shape;32219;p57"/>
            <p:cNvSpPr/>
            <p:nvPr/>
          </p:nvSpPr>
          <p:spPr>
            <a:xfrm>
              <a:off x="4748275" y="2511925"/>
              <a:ext cx="1900" cy="5050"/>
            </a:xfrm>
            <a:custGeom>
              <a:avLst/>
              <a:gdLst/>
              <a:ahLst/>
              <a:cxnLst/>
              <a:rect l="l" t="t" r="r" b="b"/>
              <a:pathLst>
                <a:path w="76" h="202" fill="none" extrusionOk="0">
                  <a:moveTo>
                    <a:pt x="76" y="20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0" name="Google Shape;32220;p57"/>
            <p:cNvSpPr/>
            <p:nvPr/>
          </p:nvSpPr>
          <p:spPr>
            <a:xfrm>
              <a:off x="4749525" y="25169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lnTo>
                    <a:pt x="26" y="25"/>
                  </a:lnTo>
                  <a:cubicBezTo>
                    <a:pt x="51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1" name="Google Shape;32221;p57"/>
            <p:cNvSpPr/>
            <p:nvPr/>
          </p:nvSpPr>
          <p:spPr>
            <a:xfrm>
              <a:off x="4748275" y="2511925"/>
              <a:ext cx="3775" cy="3800"/>
            </a:xfrm>
            <a:custGeom>
              <a:avLst/>
              <a:gdLst/>
              <a:ahLst/>
              <a:cxnLst/>
              <a:rect l="l" t="t" r="r" b="b"/>
              <a:pathLst>
                <a:path w="151" h="152" fill="none" extrusionOk="0">
                  <a:moveTo>
                    <a:pt x="151" y="15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2" name="Google Shape;32222;p57"/>
            <p:cNvSpPr/>
            <p:nvPr/>
          </p:nvSpPr>
          <p:spPr>
            <a:xfrm>
              <a:off x="4752025" y="251570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lnTo>
                    <a:pt x="26" y="25"/>
                  </a:lnTo>
                  <a:cubicBezTo>
                    <a:pt x="26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3" name="Google Shape;32223;p57"/>
            <p:cNvSpPr/>
            <p:nvPr/>
          </p:nvSpPr>
          <p:spPr>
            <a:xfrm>
              <a:off x="4747650" y="2511925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0" y="226"/>
                  </a:moveTo>
                  <a:lnTo>
                    <a:pt x="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4" name="Google Shape;32224;p57"/>
            <p:cNvSpPr/>
            <p:nvPr/>
          </p:nvSpPr>
          <p:spPr>
            <a:xfrm>
              <a:off x="4747650" y="25169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0" y="25"/>
                    <a:pt x="0" y="51"/>
                    <a:pt x="0" y="51"/>
                  </a:cubicBezTo>
                  <a:cubicBezTo>
                    <a:pt x="26" y="51"/>
                    <a:pt x="26" y="25"/>
                    <a:pt x="26" y="25"/>
                  </a:cubicBezTo>
                  <a:cubicBezTo>
                    <a:pt x="26" y="0"/>
                    <a:pt x="26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5" name="Google Shape;32225;p57"/>
            <p:cNvSpPr/>
            <p:nvPr/>
          </p:nvSpPr>
          <p:spPr>
            <a:xfrm>
              <a:off x="4748900" y="2510675"/>
              <a:ext cx="5050" cy="25"/>
            </a:xfrm>
            <a:custGeom>
              <a:avLst/>
              <a:gdLst/>
              <a:ahLst/>
              <a:cxnLst/>
              <a:rect l="l" t="t" r="r" b="b"/>
              <a:pathLst>
                <a:path w="202" h="1" fill="none" extrusionOk="0">
                  <a:moveTo>
                    <a:pt x="201" y="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6" name="Google Shape;32226;p57"/>
            <p:cNvSpPr/>
            <p:nvPr/>
          </p:nvSpPr>
          <p:spPr>
            <a:xfrm>
              <a:off x="4753925" y="25100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26"/>
                    <a:pt x="0" y="51"/>
                    <a:pt x="25" y="51"/>
                  </a:cubicBezTo>
                  <a:cubicBezTo>
                    <a:pt x="25" y="51"/>
                    <a:pt x="25" y="51"/>
                    <a:pt x="25" y="26"/>
                  </a:cubicBezTo>
                  <a:cubicBezTo>
                    <a:pt x="50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7" name="Google Shape;32227;p57"/>
            <p:cNvSpPr/>
            <p:nvPr/>
          </p:nvSpPr>
          <p:spPr>
            <a:xfrm>
              <a:off x="4748900" y="2508175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201" y="0"/>
                  </a:moveTo>
                  <a:lnTo>
                    <a:pt x="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8" name="Google Shape;32228;p57"/>
            <p:cNvSpPr/>
            <p:nvPr/>
          </p:nvSpPr>
          <p:spPr>
            <a:xfrm>
              <a:off x="4753300" y="25079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6" y="0"/>
                  </a:moveTo>
                  <a:cubicBezTo>
                    <a:pt x="25" y="0"/>
                    <a:pt x="25" y="3"/>
                    <a:pt x="25" y="11"/>
                  </a:cubicBezTo>
                  <a:cubicBezTo>
                    <a:pt x="0" y="11"/>
                    <a:pt x="0" y="11"/>
                    <a:pt x="0" y="37"/>
                  </a:cubicBezTo>
                  <a:lnTo>
                    <a:pt x="25" y="37"/>
                  </a:lnTo>
                  <a:cubicBezTo>
                    <a:pt x="25" y="37"/>
                    <a:pt x="50" y="11"/>
                    <a:pt x="50" y="11"/>
                  </a:cubicBezTo>
                  <a:cubicBezTo>
                    <a:pt x="33" y="11"/>
                    <a:pt x="28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9" name="Google Shape;32229;p57"/>
            <p:cNvSpPr/>
            <p:nvPr/>
          </p:nvSpPr>
          <p:spPr>
            <a:xfrm>
              <a:off x="4748900" y="2510675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201" y="10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0" name="Google Shape;32230;p57"/>
            <p:cNvSpPr/>
            <p:nvPr/>
          </p:nvSpPr>
          <p:spPr>
            <a:xfrm>
              <a:off x="4753300" y="2512550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25" y="1"/>
                  </a:moveTo>
                  <a:cubicBezTo>
                    <a:pt x="25" y="1"/>
                    <a:pt x="25" y="1"/>
                    <a:pt x="0" y="26"/>
                  </a:cubicBezTo>
                  <a:cubicBezTo>
                    <a:pt x="0" y="26"/>
                    <a:pt x="25" y="51"/>
                    <a:pt x="25" y="51"/>
                  </a:cubicBezTo>
                  <a:cubicBezTo>
                    <a:pt x="25" y="51"/>
                    <a:pt x="50" y="26"/>
                    <a:pt x="50" y="26"/>
                  </a:cubicBez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1" name="Google Shape;32231;p57"/>
            <p:cNvSpPr/>
            <p:nvPr/>
          </p:nvSpPr>
          <p:spPr>
            <a:xfrm>
              <a:off x="4743275" y="2511300"/>
              <a:ext cx="4400" cy="3175"/>
            </a:xfrm>
            <a:custGeom>
              <a:avLst/>
              <a:gdLst/>
              <a:ahLst/>
              <a:cxnLst/>
              <a:rect l="l" t="t" r="r" b="b"/>
              <a:pathLst>
                <a:path w="176" h="127" fill="none" extrusionOk="0">
                  <a:moveTo>
                    <a:pt x="0" y="126"/>
                  </a:moveTo>
                  <a:lnTo>
                    <a:pt x="175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2" name="Google Shape;32232;p57"/>
            <p:cNvSpPr/>
            <p:nvPr/>
          </p:nvSpPr>
          <p:spPr>
            <a:xfrm>
              <a:off x="4742625" y="2514450"/>
              <a:ext cx="1300" cy="650"/>
            </a:xfrm>
            <a:custGeom>
              <a:avLst/>
              <a:gdLst/>
              <a:ahLst/>
              <a:cxnLst/>
              <a:rect l="l" t="t" r="r" b="b"/>
              <a:pathLst>
                <a:path w="52" h="26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lnTo>
                    <a:pt x="26" y="25"/>
                  </a:ln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3" name="Google Shape;32233;p57"/>
            <p:cNvSpPr/>
            <p:nvPr/>
          </p:nvSpPr>
          <p:spPr>
            <a:xfrm>
              <a:off x="4742000" y="2511300"/>
              <a:ext cx="5675" cy="1275"/>
            </a:xfrm>
            <a:custGeom>
              <a:avLst/>
              <a:gdLst/>
              <a:ahLst/>
              <a:cxnLst/>
              <a:rect l="l" t="t" r="r" b="b"/>
              <a:pathLst>
                <a:path w="227" h="51" fill="none" extrusionOk="0">
                  <a:moveTo>
                    <a:pt x="1" y="51"/>
                  </a:moveTo>
                  <a:lnTo>
                    <a:pt x="2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4" name="Google Shape;32234;p57"/>
            <p:cNvSpPr/>
            <p:nvPr/>
          </p:nvSpPr>
          <p:spPr>
            <a:xfrm>
              <a:off x="4741375" y="25119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5" name="Google Shape;32235;p57"/>
            <p:cNvSpPr/>
            <p:nvPr/>
          </p:nvSpPr>
          <p:spPr>
            <a:xfrm>
              <a:off x="4745150" y="2511300"/>
              <a:ext cx="2525" cy="5050"/>
            </a:xfrm>
            <a:custGeom>
              <a:avLst/>
              <a:gdLst/>
              <a:ahLst/>
              <a:cxnLst/>
              <a:rect l="l" t="t" r="r" b="b"/>
              <a:pathLst>
                <a:path w="101" h="202" fill="none" extrusionOk="0">
                  <a:moveTo>
                    <a:pt x="0" y="201"/>
                  </a:moveTo>
                  <a:lnTo>
                    <a:pt x="10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6" name="Google Shape;32236;p57"/>
            <p:cNvSpPr/>
            <p:nvPr/>
          </p:nvSpPr>
          <p:spPr>
            <a:xfrm>
              <a:off x="4744525" y="251585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3" y="1"/>
                  </a:moveTo>
                  <a:cubicBezTo>
                    <a:pt x="6" y="1"/>
                    <a:pt x="0" y="7"/>
                    <a:pt x="0" y="19"/>
                  </a:cubicBezTo>
                  <a:cubicBezTo>
                    <a:pt x="0" y="19"/>
                    <a:pt x="0" y="44"/>
                    <a:pt x="0" y="44"/>
                  </a:cubicBezTo>
                  <a:lnTo>
                    <a:pt x="25" y="44"/>
                  </a:lnTo>
                  <a:cubicBezTo>
                    <a:pt x="50" y="19"/>
                    <a:pt x="50" y="19"/>
                    <a:pt x="25" y="19"/>
                  </a:cubicBezTo>
                  <a:cubicBezTo>
                    <a:pt x="25" y="7"/>
                    <a:pt x="19" y="1"/>
                    <a:pt x="1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7" name="Google Shape;32237;p57"/>
            <p:cNvSpPr/>
            <p:nvPr/>
          </p:nvSpPr>
          <p:spPr>
            <a:xfrm>
              <a:off x="4742625" y="2507550"/>
              <a:ext cx="5050" cy="3150"/>
            </a:xfrm>
            <a:custGeom>
              <a:avLst/>
              <a:gdLst/>
              <a:ahLst/>
              <a:cxnLst/>
              <a:rect l="l" t="t" r="r" b="b"/>
              <a:pathLst>
                <a:path w="202" h="126" fill="none" extrusionOk="0">
                  <a:moveTo>
                    <a:pt x="1" y="0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8" name="Google Shape;32238;p57"/>
            <p:cNvSpPr/>
            <p:nvPr/>
          </p:nvSpPr>
          <p:spPr>
            <a:xfrm>
              <a:off x="4742000" y="2507275"/>
              <a:ext cx="1300" cy="925"/>
            </a:xfrm>
            <a:custGeom>
              <a:avLst/>
              <a:gdLst/>
              <a:ahLst/>
              <a:cxnLst/>
              <a:rect l="l" t="t" r="r" b="b"/>
              <a:pathLst>
                <a:path w="52" h="37" extrusionOk="0">
                  <a:moveTo>
                    <a:pt x="19" y="0"/>
                  </a:moveTo>
                  <a:cubicBezTo>
                    <a:pt x="12" y="0"/>
                    <a:pt x="1" y="11"/>
                    <a:pt x="1" y="11"/>
                  </a:cubicBezTo>
                  <a:cubicBezTo>
                    <a:pt x="1" y="11"/>
                    <a:pt x="1" y="36"/>
                    <a:pt x="26" y="36"/>
                  </a:cubicBezTo>
                  <a:cubicBezTo>
                    <a:pt x="51" y="11"/>
                    <a:pt x="26" y="11"/>
                    <a:pt x="26" y="11"/>
                  </a:cubicBezTo>
                  <a:cubicBezTo>
                    <a:pt x="26" y="3"/>
                    <a:pt x="23" y="0"/>
                    <a:pt x="1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9" name="Google Shape;32239;p57"/>
            <p:cNvSpPr/>
            <p:nvPr/>
          </p:nvSpPr>
          <p:spPr>
            <a:xfrm>
              <a:off x="4744525" y="2506300"/>
              <a:ext cx="3150" cy="4400"/>
            </a:xfrm>
            <a:custGeom>
              <a:avLst/>
              <a:gdLst/>
              <a:ahLst/>
              <a:cxnLst/>
              <a:rect l="l" t="t" r="r" b="b"/>
              <a:pathLst>
                <a:path w="126" h="176" fill="none" extrusionOk="0">
                  <a:moveTo>
                    <a:pt x="0" y="0"/>
                  </a:moveTo>
                  <a:lnTo>
                    <a:pt x="125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0" name="Google Shape;32240;p57"/>
            <p:cNvSpPr/>
            <p:nvPr/>
          </p:nvSpPr>
          <p:spPr>
            <a:xfrm>
              <a:off x="4743900" y="25056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lnTo>
                    <a:pt x="25" y="25"/>
                  </a:lnTo>
                  <a:cubicBezTo>
                    <a:pt x="25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1" name="Google Shape;32241;p57"/>
            <p:cNvSpPr/>
            <p:nvPr/>
          </p:nvSpPr>
          <p:spPr>
            <a:xfrm>
              <a:off x="4742000" y="2510050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1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2" name="Google Shape;32242;p57"/>
            <p:cNvSpPr/>
            <p:nvPr/>
          </p:nvSpPr>
          <p:spPr>
            <a:xfrm>
              <a:off x="4741375" y="25094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6" y="1"/>
                  </a:moveTo>
                  <a:cubicBezTo>
                    <a:pt x="1" y="1"/>
                    <a:pt x="1" y="1"/>
                    <a:pt x="1" y="26"/>
                  </a:cubicBezTo>
                  <a:cubicBezTo>
                    <a:pt x="1" y="26"/>
                    <a:pt x="1" y="51"/>
                    <a:pt x="1" y="51"/>
                  </a:cubicBezTo>
                  <a:cubicBezTo>
                    <a:pt x="26" y="51"/>
                    <a:pt x="26" y="26"/>
                    <a:pt x="26" y="26"/>
                  </a:cubicBez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3" name="Google Shape;32243;p57"/>
            <p:cNvSpPr/>
            <p:nvPr/>
          </p:nvSpPr>
          <p:spPr>
            <a:xfrm>
              <a:off x="4745775" y="2508000"/>
              <a:ext cx="5650" cy="5450"/>
            </a:xfrm>
            <a:custGeom>
              <a:avLst/>
              <a:gdLst/>
              <a:ahLst/>
              <a:cxnLst/>
              <a:rect l="l" t="t" r="r" b="b"/>
              <a:pathLst>
                <a:path w="226" h="218" extrusionOk="0">
                  <a:moveTo>
                    <a:pt x="112" y="1"/>
                  </a:moveTo>
                  <a:cubicBezTo>
                    <a:pt x="58" y="1"/>
                    <a:pt x="21" y="42"/>
                    <a:pt x="0" y="83"/>
                  </a:cubicBezTo>
                  <a:cubicBezTo>
                    <a:pt x="0" y="133"/>
                    <a:pt x="25" y="183"/>
                    <a:pt x="75" y="208"/>
                  </a:cubicBezTo>
                  <a:cubicBezTo>
                    <a:pt x="88" y="214"/>
                    <a:pt x="101" y="217"/>
                    <a:pt x="113" y="217"/>
                  </a:cubicBezTo>
                  <a:cubicBezTo>
                    <a:pt x="149" y="217"/>
                    <a:pt x="182" y="189"/>
                    <a:pt x="201" y="133"/>
                  </a:cubicBezTo>
                  <a:cubicBezTo>
                    <a:pt x="226" y="83"/>
                    <a:pt x="201" y="33"/>
                    <a:pt x="151" y="7"/>
                  </a:cubicBezTo>
                  <a:cubicBezTo>
                    <a:pt x="137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4" name="Google Shape;32244;p57"/>
            <p:cNvSpPr/>
            <p:nvPr/>
          </p:nvSpPr>
          <p:spPr>
            <a:xfrm>
              <a:off x="4785875" y="2280100"/>
              <a:ext cx="12550" cy="20075"/>
            </a:xfrm>
            <a:custGeom>
              <a:avLst/>
              <a:gdLst/>
              <a:ahLst/>
              <a:cxnLst/>
              <a:rect l="l" t="t" r="r" b="b"/>
              <a:pathLst>
                <a:path w="502" h="803" extrusionOk="0">
                  <a:moveTo>
                    <a:pt x="276" y="1"/>
                  </a:moveTo>
                  <a:cubicBezTo>
                    <a:pt x="176" y="26"/>
                    <a:pt x="75" y="176"/>
                    <a:pt x="25" y="352"/>
                  </a:cubicBezTo>
                  <a:cubicBezTo>
                    <a:pt x="0" y="577"/>
                    <a:pt x="151" y="803"/>
                    <a:pt x="151" y="803"/>
                  </a:cubicBezTo>
                  <a:cubicBezTo>
                    <a:pt x="151" y="803"/>
                    <a:pt x="376" y="677"/>
                    <a:pt x="451" y="452"/>
                  </a:cubicBezTo>
                  <a:cubicBezTo>
                    <a:pt x="502" y="276"/>
                    <a:pt x="476" y="126"/>
                    <a:pt x="401" y="51"/>
                  </a:cubicBezTo>
                  <a:cubicBezTo>
                    <a:pt x="326" y="126"/>
                    <a:pt x="276" y="276"/>
                    <a:pt x="276" y="276"/>
                  </a:cubicBezTo>
                  <a:cubicBezTo>
                    <a:pt x="276" y="276"/>
                    <a:pt x="301" y="101"/>
                    <a:pt x="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5" name="Google Shape;32245;p57"/>
            <p:cNvSpPr/>
            <p:nvPr/>
          </p:nvSpPr>
          <p:spPr>
            <a:xfrm>
              <a:off x="4772075" y="2286225"/>
              <a:ext cx="16950" cy="14775"/>
            </a:xfrm>
            <a:custGeom>
              <a:avLst/>
              <a:gdLst/>
              <a:ahLst/>
              <a:cxnLst/>
              <a:rect l="l" t="t" r="r" b="b"/>
              <a:pathLst>
                <a:path w="678" h="591" extrusionOk="0">
                  <a:moveTo>
                    <a:pt x="157" y="0"/>
                  </a:moveTo>
                  <a:cubicBezTo>
                    <a:pt x="137" y="0"/>
                    <a:pt x="118" y="2"/>
                    <a:pt x="101" y="6"/>
                  </a:cubicBezTo>
                  <a:cubicBezTo>
                    <a:pt x="151" y="132"/>
                    <a:pt x="252" y="257"/>
                    <a:pt x="252" y="257"/>
                  </a:cubicBezTo>
                  <a:cubicBezTo>
                    <a:pt x="252" y="257"/>
                    <a:pt x="126" y="132"/>
                    <a:pt x="26" y="107"/>
                  </a:cubicBezTo>
                  <a:lnTo>
                    <a:pt x="26" y="107"/>
                  </a:lnTo>
                  <a:cubicBezTo>
                    <a:pt x="1" y="207"/>
                    <a:pt x="76" y="382"/>
                    <a:pt x="201" y="482"/>
                  </a:cubicBezTo>
                  <a:cubicBezTo>
                    <a:pt x="322" y="573"/>
                    <a:pt x="460" y="591"/>
                    <a:pt x="552" y="591"/>
                  </a:cubicBezTo>
                  <a:cubicBezTo>
                    <a:pt x="612" y="591"/>
                    <a:pt x="653" y="583"/>
                    <a:pt x="653" y="583"/>
                  </a:cubicBezTo>
                  <a:cubicBezTo>
                    <a:pt x="653" y="583"/>
                    <a:pt x="678" y="332"/>
                    <a:pt x="502" y="157"/>
                  </a:cubicBezTo>
                  <a:cubicBezTo>
                    <a:pt x="398" y="52"/>
                    <a:pt x="259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6" name="Google Shape;32246;p57"/>
            <p:cNvSpPr/>
            <p:nvPr/>
          </p:nvSpPr>
          <p:spPr>
            <a:xfrm>
              <a:off x="4786500" y="2300150"/>
              <a:ext cx="13800" cy="19450"/>
            </a:xfrm>
            <a:custGeom>
              <a:avLst/>
              <a:gdLst/>
              <a:ahLst/>
              <a:cxnLst/>
              <a:rect l="l" t="t" r="r" b="b"/>
              <a:pathLst>
                <a:path w="552" h="778" extrusionOk="0">
                  <a:moveTo>
                    <a:pt x="126" y="1"/>
                  </a:moveTo>
                  <a:cubicBezTo>
                    <a:pt x="126" y="1"/>
                    <a:pt x="0" y="226"/>
                    <a:pt x="76" y="477"/>
                  </a:cubicBezTo>
                  <a:cubicBezTo>
                    <a:pt x="126" y="627"/>
                    <a:pt x="251" y="753"/>
                    <a:pt x="351" y="778"/>
                  </a:cubicBezTo>
                  <a:cubicBezTo>
                    <a:pt x="376" y="652"/>
                    <a:pt x="326" y="502"/>
                    <a:pt x="326" y="502"/>
                  </a:cubicBezTo>
                  <a:lnTo>
                    <a:pt x="326" y="502"/>
                  </a:lnTo>
                  <a:cubicBezTo>
                    <a:pt x="326" y="502"/>
                    <a:pt x="401" y="652"/>
                    <a:pt x="477" y="702"/>
                  </a:cubicBezTo>
                  <a:cubicBezTo>
                    <a:pt x="552" y="627"/>
                    <a:pt x="552" y="452"/>
                    <a:pt x="477" y="301"/>
                  </a:cubicBezTo>
                  <a:cubicBezTo>
                    <a:pt x="376" y="76"/>
                    <a:pt x="126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7" name="Google Shape;32247;p57"/>
            <p:cNvSpPr/>
            <p:nvPr/>
          </p:nvSpPr>
          <p:spPr>
            <a:xfrm>
              <a:off x="4772075" y="2300225"/>
              <a:ext cx="17575" cy="13725"/>
            </a:xfrm>
            <a:custGeom>
              <a:avLst/>
              <a:gdLst/>
              <a:ahLst/>
              <a:cxnLst/>
              <a:rect l="l" t="t" r="r" b="b"/>
              <a:pathLst>
                <a:path w="703" h="549" extrusionOk="0">
                  <a:moveTo>
                    <a:pt x="524" y="0"/>
                  </a:moveTo>
                  <a:cubicBezTo>
                    <a:pt x="437" y="0"/>
                    <a:pt x="329" y="16"/>
                    <a:pt x="226" y="73"/>
                  </a:cubicBezTo>
                  <a:cubicBezTo>
                    <a:pt x="76" y="148"/>
                    <a:pt x="1" y="298"/>
                    <a:pt x="1" y="399"/>
                  </a:cubicBezTo>
                  <a:cubicBezTo>
                    <a:pt x="101" y="399"/>
                    <a:pt x="251" y="324"/>
                    <a:pt x="252" y="323"/>
                  </a:cubicBezTo>
                  <a:lnTo>
                    <a:pt x="252" y="323"/>
                  </a:lnTo>
                  <a:cubicBezTo>
                    <a:pt x="251" y="324"/>
                    <a:pt x="101" y="424"/>
                    <a:pt x="76" y="524"/>
                  </a:cubicBezTo>
                  <a:cubicBezTo>
                    <a:pt x="100" y="540"/>
                    <a:pt x="134" y="548"/>
                    <a:pt x="174" y="548"/>
                  </a:cubicBezTo>
                  <a:cubicBezTo>
                    <a:pt x="260" y="548"/>
                    <a:pt x="374" y="509"/>
                    <a:pt x="477" y="424"/>
                  </a:cubicBezTo>
                  <a:cubicBezTo>
                    <a:pt x="653" y="273"/>
                    <a:pt x="703" y="23"/>
                    <a:pt x="703" y="23"/>
                  </a:cubicBezTo>
                  <a:cubicBezTo>
                    <a:pt x="703" y="23"/>
                    <a:pt x="628" y="0"/>
                    <a:pt x="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8" name="Google Shape;32248;p57"/>
            <p:cNvSpPr/>
            <p:nvPr/>
          </p:nvSpPr>
          <p:spPr>
            <a:xfrm>
              <a:off x="4790250" y="2292750"/>
              <a:ext cx="19450" cy="11450"/>
            </a:xfrm>
            <a:custGeom>
              <a:avLst/>
              <a:gdLst/>
              <a:ahLst/>
              <a:cxnLst/>
              <a:rect l="l" t="t" r="r" b="b"/>
              <a:pathLst>
                <a:path w="778" h="458" extrusionOk="0">
                  <a:moveTo>
                    <a:pt x="478" y="0"/>
                  </a:moveTo>
                  <a:cubicBezTo>
                    <a:pt x="429" y="0"/>
                    <a:pt x="378" y="6"/>
                    <a:pt x="327" y="21"/>
                  </a:cubicBezTo>
                  <a:cubicBezTo>
                    <a:pt x="101" y="96"/>
                    <a:pt x="1" y="347"/>
                    <a:pt x="1" y="347"/>
                  </a:cubicBezTo>
                  <a:cubicBezTo>
                    <a:pt x="1" y="347"/>
                    <a:pt x="148" y="457"/>
                    <a:pt x="332" y="457"/>
                  </a:cubicBezTo>
                  <a:cubicBezTo>
                    <a:pt x="363" y="457"/>
                    <a:pt x="395" y="454"/>
                    <a:pt x="427" y="447"/>
                  </a:cubicBezTo>
                  <a:cubicBezTo>
                    <a:pt x="627" y="422"/>
                    <a:pt x="753" y="322"/>
                    <a:pt x="778" y="221"/>
                  </a:cubicBezTo>
                  <a:cubicBezTo>
                    <a:pt x="728" y="196"/>
                    <a:pt x="659" y="190"/>
                    <a:pt x="602" y="190"/>
                  </a:cubicBezTo>
                  <a:cubicBezTo>
                    <a:pt x="546" y="190"/>
                    <a:pt x="502" y="196"/>
                    <a:pt x="502" y="196"/>
                  </a:cubicBezTo>
                  <a:cubicBezTo>
                    <a:pt x="502" y="196"/>
                    <a:pt x="677" y="171"/>
                    <a:pt x="753" y="71"/>
                  </a:cubicBezTo>
                  <a:cubicBezTo>
                    <a:pt x="699" y="36"/>
                    <a:pt x="59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9" name="Google Shape;32249;p57"/>
            <p:cNvSpPr/>
            <p:nvPr/>
          </p:nvSpPr>
          <p:spPr>
            <a:xfrm>
              <a:off x="4785250" y="2291375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100" y="1"/>
                  </a:moveTo>
                  <a:cubicBezTo>
                    <a:pt x="75" y="51"/>
                    <a:pt x="100" y="126"/>
                    <a:pt x="100" y="126"/>
                  </a:cubicBezTo>
                  <a:cubicBezTo>
                    <a:pt x="100" y="126"/>
                    <a:pt x="75" y="51"/>
                    <a:pt x="25" y="26"/>
                  </a:cubicBezTo>
                  <a:cubicBezTo>
                    <a:pt x="0" y="51"/>
                    <a:pt x="0" y="126"/>
                    <a:pt x="25" y="226"/>
                  </a:cubicBezTo>
                  <a:cubicBezTo>
                    <a:pt x="75" y="327"/>
                    <a:pt x="176" y="352"/>
                    <a:pt x="176" y="352"/>
                  </a:cubicBezTo>
                  <a:cubicBezTo>
                    <a:pt x="176" y="352"/>
                    <a:pt x="251" y="251"/>
                    <a:pt x="201" y="151"/>
                  </a:cubicBezTo>
                  <a:cubicBezTo>
                    <a:pt x="201" y="76"/>
                    <a:pt x="126" y="26"/>
                    <a:pt x="10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0" name="Google Shape;32250;p57"/>
            <p:cNvSpPr/>
            <p:nvPr/>
          </p:nvSpPr>
          <p:spPr>
            <a:xfrm>
              <a:off x="4780225" y="2297650"/>
              <a:ext cx="9425" cy="5025"/>
            </a:xfrm>
            <a:custGeom>
              <a:avLst/>
              <a:gdLst/>
              <a:ahLst/>
              <a:cxnLst/>
              <a:rect l="l" t="t" r="r" b="b"/>
              <a:pathLst>
                <a:path w="377" h="201" extrusionOk="0">
                  <a:moveTo>
                    <a:pt x="201" y="0"/>
                  </a:moveTo>
                  <a:cubicBezTo>
                    <a:pt x="126" y="0"/>
                    <a:pt x="51" y="25"/>
                    <a:pt x="26" y="51"/>
                  </a:cubicBezTo>
                  <a:cubicBezTo>
                    <a:pt x="51" y="76"/>
                    <a:pt x="126" y="101"/>
                    <a:pt x="126" y="101"/>
                  </a:cubicBezTo>
                  <a:lnTo>
                    <a:pt x="1" y="101"/>
                  </a:lnTo>
                  <a:cubicBezTo>
                    <a:pt x="26" y="151"/>
                    <a:pt x="101" y="201"/>
                    <a:pt x="176" y="201"/>
                  </a:cubicBezTo>
                  <a:cubicBezTo>
                    <a:pt x="276" y="201"/>
                    <a:pt x="377" y="126"/>
                    <a:pt x="377" y="126"/>
                  </a:cubicBezTo>
                  <a:cubicBezTo>
                    <a:pt x="377" y="126"/>
                    <a:pt x="301" y="25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1" name="Google Shape;32251;p57"/>
            <p:cNvSpPr/>
            <p:nvPr/>
          </p:nvSpPr>
          <p:spPr>
            <a:xfrm>
              <a:off x="4789625" y="2300625"/>
              <a:ext cx="8175" cy="6075"/>
            </a:xfrm>
            <a:custGeom>
              <a:avLst/>
              <a:gdLst/>
              <a:ahLst/>
              <a:cxnLst/>
              <a:rect l="l" t="t" r="r" b="b"/>
              <a:pathLst>
                <a:path w="327" h="243" extrusionOk="0">
                  <a:moveTo>
                    <a:pt x="76" y="0"/>
                  </a:moveTo>
                  <a:cubicBezTo>
                    <a:pt x="32" y="0"/>
                    <a:pt x="1" y="7"/>
                    <a:pt x="1" y="7"/>
                  </a:cubicBezTo>
                  <a:cubicBezTo>
                    <a:pt x="1" y="7"/>
                    <a:pt x="26" y="132"/>
                    <a:pt x="101" y="182"/>
                  </a:cubicBezTo>
                  <a:cubicBezTo>
                    <a:pt x="156" y="219"/>
                    <a:pt x="211" y="242"/>
                    <a:pt x="246" y="242"/>
                  </a:cubicBezTo>
                  <a:cubicBezTo>
                    <a:pt x="259" y="242"/>
                    <a:pt x="270" y="239"/>
                    <a:pt x="276" y="232"/>
                  </a:cubicBezTo>
                  <a:cubicBezTo>
                    <a:pt x="276" y="182"/>
                    <a:pt x="202" y="133"/>
                    <a:pt x="201" y="132"/>
                  </a:cubicBezTo>
                  <a:lnTo>
                    <a:pt x="201" y="132"/>
                  </a:lnTo>
                  <a:cubicBezTo>
                    <a:pt x="202" y="133"/>
                    <a:pt x="277" y="182"/>
                    <a:pt x="326" y="182"/>
                  </a:cubicBezTo>
                  <a:cubicBezTo>
                    <a:pt x="326" y="132"/>
                    <a:pt x="301" y="82"/>
                    <a:pt x="226" y="32"/>
                  </a:cubicBezTo>
                  <a:cubicBezTo>
                    <a:pt x="176" y="7"/>
                    <a:pt x="120" y="0"/>
                    <a:pt x="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2" name="Google Shape;32252;p57"/>
            <p:cNvSpPr/>
            <p:nvPr/>
          </p:nvSpPr>
          <p:spPr>
            <a:xfrm>
              <a:off x="4784625" y="2300775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201" y="1"/>
                  </a:moveTo>
                  <a:cubicBezTo>
                    <a:pt x="201" y="1"/>
                    <a:pt x="100" y="26"/>
                    <a:pt x="50" y="126"/>
                  </a:cubicBezTo>
                  <a:cubicBezTo>
                    <a:pt x="0" y="201"/>
                    <a:pt x="0" y="276"/>
                    <a:pt x="25" y="327"/>
                  </a:cubicBezTo>
                  <a:cubicBezTo>
                    <a:pt x="75" y="276"/>
                    <a:pt x="125" y="226"/>
                    <a:pt x="125" y="226"/>
                  </a:cubicBezTo>
                  <a:lnTo>
                    <a:pt x="125" y="226"/>
                  </a:lnTo>
                  <a:cubicBezTo>
                    <a:pt x="125" y="226"/>
                    <a:pt x="75" y="301"/>
                    <a:pt x="100" y="352"/>
                  </a:cubicBezTo>
                  <a:cubicBezTo>
                    <a:pt x="151" y="327"/>
                    <a:pt x="201" y="276"/>
                    <a:pt x="226" y="201"/>
                  </a:cubicBezTo>
                  <a:cubicBezTo>
                    <a:pt x="251" y="101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3" name="Google Shape;32253;p57"/>
            <p:cNvSpPr/>
            <p:nvPr/>
          </p:nvSpPr>
          <p:spPr>
            <a:xfrm>
              <a:off x="4789625" y="229325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251" y="1"/>
                  </a:moveTo>
                  <a:cubicBezTo>
                    <a:pt x="201" y="1"/>
                    <a:pt x="126" y="26"/>
                    <a:pt x="76" y="101"/>
                  </a:cubicBezTo>
                  <a:cubicBezTo>
                    <a:pt x="1" y="176"/>
                    <a:pt x="26" y="302"/>
                    <a:pt x="26" y="302"/>
                  </a:cubicBezTo>
                  <a:cubicBezTo>
                    <a:pt x="26" y="302"/>
                    <a:pt x="151" y="302"/>
                    <a:pt x="226" y="227"/>
                  </a:cubicBezTo>
                  <a:cubicBezTo>
                    <a:pt x="276" y="176"/>
                    <a:pt x="301" y="101"/>
                    <a:pt x="301" y="51"/>
                  </a:cubicBezTo>
                  <a:lnTo>
                    <a:pt x="301" y="51"/>
                  </a:lnTo>
                  <a:cubicBezTo>
                    <a:pt x="251" y="76"/>
                    <a:pt x="176" y="126"/>
                    <a:pt x="176" y="126"/>
                  </a:cubicBezTo>
                  <a:cubicBezTo>
                    <a:pt x="176" y="126"/>
                    <a:pt x="251" y="51"/>
                    <a:pt x="2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4" name="Google Shape;32254;p57"/>
            <p:cNvSpPr/>
            <p:nvPr/>
          </p:nvSpPr>
          <p:spPr>
            <a:xfrm>
              <a:off x="4789625" y="2293250"/>
              <a:ext cx="1900" cy="5675"/>
            </a:xfrm>
            <a:custGeom>
              <a:avLst/>
              <a:gdLst/>
              <a:ahLst/>
              <a:cxnLst/>
              <a:rect l="l" t="t" r="r" b="b"/>
              <a:pathLst>
                <a:path w="76" h="227" fill="none" extrusionOk="0">
                  <a:moveTo>
                    <a:pt x="76" y="1"/>
                  </a:moveTo>
                  <a:lnTo>
                    <a:pt x="1" y="2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5" name="Google Shape;32255;p57"/>
            <p:cNvSpPr/>
            <p:nvPr/>
          </p:nvSpPr>
          <p:spPr>
            <a:xfrm>
              <a:off x="4790875" y="2292625"/>
              <a:ext cx="650" cy="1300"/>
            </a:xfrm>
            <a:custGeom>
              <a:avLst/>
              <a:gdLst/>
              <a:ahLst/>
              <a:cxnLst/>
              <a:rect l="l" t="t" r="r" b="b"/>
              <a:pathLst>
                <a:path w="26" h="52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26"/>
                    <a:pt x="1" y="51"/>
                    <a:pt x="1" y="51"/>
                  </a:cubicBezTo>
                  <a:cubicBezTo>
                    <a:pt x="26" y="51"/>
                    <a:pt x="26" y="51"/>
                    <a:pt x="26" y="26"/>
                  </a:cubicBezTo>
                  <a:cubicBezTo>
                    <a:pt x="26" y="26"/>
                    <a:pt x="26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6" name="Google Shape;32256;p57"/>
            <p:cNvSpPr/>
            <p:nvPr/>
          </p:nvSpPr>
          <p:spPr>
            <a:xfrm>
              <a:off x="4789000" y="2293250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1" y="1"/>
                  </a:moveTo>
                  <a:lnTo>
                    <a:pt x="26" y="2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7" name="Google Shape;32257;p57"/>
            <p:cNvSpPr/>
            <p:nvPr/>
          </p:nvSpPr>
          <p:spPr>
            <a:xfrm>
              <a:off x="4788375" y="2292625"/>
              <a:ext cx="650" cy="1300"/>
            </a:xfrm>
            <a:custGeom>
              <a:avLst/>
              <a:gdLst/>
              <a:ahLst/>
              <a:cxnLst/>
              <a:rect l="l" t="t" r="r" b="b"/>
              <a:pathLst>
                <a:path w="26" h="52" extrusionOk="0">
                  <a:moveTo>
                    <a:pt x="26" y="1"/>
                  </a:moveTo>
                  <a:cubicBezTo>
                    <a:pt x="1" y="1"/>
                    <a:pt x="1" y="1"/>
                    <a:pt x="1" y="26"/>
                  </a:cubicBezTo>
                  <a:cubicBezTo>
                    <a:pt x="1" y="26"/>
                    <a:pt x="1" y="51"/>
                    <a:pt x="26" y="51"/>
                  </a:cubicBezTo>
                  <a:cubicBezTo>
                    <a:pt x="26" y="51"/>
                    <a:pt x="26" y="26"/>
                    <a:pt x="26" y="26"/>
                  </a:cubicBezTo>
                  <a:cubicBezTo>
                    <a:pt x="26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8" name="Google Shape;32258;p57"/>
            <p:cNvSpPr/>
            <p:nvPr/>
          </p:nvSpPr>
          <p:spPr>
            <a:xfrm>
              <a:off x="4789625" y="2294525"/>
              <a:ext cx="3800" cy="4400"/>
            </a:xfrm>
            <a:custGeom>
              <a:avLst/>
              <a:gdLst/>
              <a:ahLst/>
              <a:cxnLst/>
              <a:rect l="l" t="t" r="r" b="b"/>
              <a:pathLst>
                <a:path w="152" h="176" fill="none" extrusionOk="0">
                  <a:moveTo>
                    <a:pt x="151" y="0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9" name="Google Shape;32259;p57"/>
            <p:cNvSpPr/>
            <p:nvPr/>
          </p:nvSpPr>
          <p:spPr>
            <a:xfrm>
              <a:off x="4792750" y="2293900"/>
              <a:ext cx="1300" cy="925"/>
            </a:xfrm>
            <a:custGeom>
              <a:avLst/>
              <a:gdLst/>
              <a:ahLst/>
              <a:cxnLst/>
              <a:rect l="l" t="t" r="r" b="b"/>
              <a:pathLst>
                <a:path w="52" h="37" extrusionOk="0">
                  <a:moveTo>
                    <a:pt x="1" y="0"/>
                  </a:moveTo>
                  <a:cubicBezTo>
                    <a:pt x="1" y="25"/>
                    <a:pt x="1" y="25"/>
                    <a:pt x="26" y="25"/>
                  </a:cubicBezTo>
                  <a:cubicBezTo>
                    <a:pt x="26" y="33"/>
                    <a:pt x="29" y="36"/>
                    <a:pt x="33" y="36"/>
                  </a:cubicBezTo>
                  <a:cubicBezTo>
                    <a:pt x="40" y="36"/>
                    <a:pt x="51" y="25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0" name="Google Shape;32260;p57"/>
            <p:cNvSpPr/>
            <p:nvPr/>
          </p:nvSpPr>
          <p:spPr>
            <a:xfrm>
              <a:off x="4790250" y="2300150"/>
              <a:ext cx="1275" cy="5050"/>
            </a:xfrm>
            <a:custGeom>
              <a:avLst/>
              <a:gdLst/>
              <a:ahLst/>
              <a:cxnLst/>
              <a:rect l="l" t="t" r="r" b="b"/>
              <a:pathLst>
                <a:path w="51" h="202" fill="none" extrusionOk="0">
                  <a:moveTo>
                    <a:pt x="51" y="20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1" name="Google Shape;32261;p57"/>
            <p:cNvSpPr/>
            <p:nvPr/>
          </p:nvSpPr>
          <p:spPr>
            <a:xfrm>
              <a:off x="4790875" y="23051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26" y="0"/>
                    <a:pt x="1" y="0"/>
                    <a:pt x="26" y="25"/>
                  </a:cubicBezTo>
                  <a:lnTo>
                    <a:pt x="51" y="25"/>
                  </a:lnTo>
                  <a:cubicBezTo>
                    <a:pt x="51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2" name="Google Shape;32262;p57"/>
            <p:cNvSpPr/>
            <p:nvPr/>
          </p:nvSpPr>
          <p:spPr>
            <a:xfrm>
              <a:off x="4790250" y="2300150"/>
              <a:ext cx="3175" cy="4425"/>
            </a:xfrm>
            <a:custGeom>
              <a:avLst/>
              <a:gdLst/>
              <a:ahLst/>
              <a:cxnLst/>
              <a:rect l="l" t="t" r="r" b="b"/>
              <a:pathLst>
                <a:path w="127" h="177" fill="none" extrusionOk="0">
                  <a:moveTo>
                    <a:pt x="126" y="17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3" name="Google Shape;32263;p57"/>
            <p:cNvSpPr/>
            <p:nvPr/>
          </p:nvSpPr>
          <p:spPr>
            <a:xfrm>
              <a:off x="4793400" y="2303925"/>
              <a:ext cx="1275" cy="1100"/>
            </a:xfrm>
            <a:custGeom>
              <a:avLst/>
              <a:gdLst/>
              <a:ahLst/>
              <a:cxnLst/>
              <a:rect l="l" t="t" r="r" b="b"/>
              <a:pathLst>
                <a:path w="51" h="44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38"/>
                    <a:pt x="6" y="44"/>
                    <a:pt x="13" y="44"/>
                  </a:cubicBezTo>
                  <a:cubicBezTo>
                    <a:pt x="19" y="44"/>
                    <a:pt x="25" y="38"/>
                    <a:pt x="25" y="25"/>
                  </a:cubicBezTo>
                  <a:cubicBezTo>
                    <a:pt x="25" y="25"/>
                    <a:pt x="50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4" name="Google Shape;32264;p57"/>
            <p:cNvSpPr/>
            <p:nvPr/>
          </p:nvSpPr>
          <p:spPr>
            <a:xfrm>
              <a:off x="4789000" y="2300150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1" y="226"/>
                  </a:moveTo>
                  <a:lnTo>
                    <a:pt x="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5" name="Google Shape;32265;p57"/>
            <p:cNvSpPr/>
            <p:nvPr/>
          </p:nvSpPr>
          <p:spPr>
            <a:xfrm>
              <a:off x="4789000" y="23051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26" y="50"/>
                    <a:pt x="26" y="50"/>
                    <a:pt x="26" y="25"/>
                  </a:cubicBezTo>
                  <a:cubicBezTo>
                    <a:pt x="26" y="25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6" name="Google Shape;32266;p57"/>
            <p:cNvSpPr/>
            <p:nvPr/>
          </p:nvSpPr>
          <p:spPr>
            <a:xfrm>
              <a:off x="4790250" y="2298900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226" y="1"/>
                  </a:moveTo>
                  <a:lnTo>
                    <a:pt x="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7" name="Google Shape;32267;p57"/>
            <p:cNvSpPr/>
            <p:nvPr/>
          </p:nvSpPr>
          <p:spPr>
            <a:xfrm>
              <a:off x="4795275" y="22989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lnTo>
                    <a:pt x="50" y="26"/>
                  </a:lnTo>
                  <a:cubicBezTo>
                    <a:pt x="50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8" name="Google Shape;32268;p57"/>
            <p:cNvSpPr/>
            <p:nvPr/>
          </p:nvSpPr>
          <p:spPr>
            <a:xfrm>
              <a:off x="4790250" y="2297025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201" y="0"/>
                  </a:moveTo>
                  <a:lnTo>
                    <a:pt x="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9" name="Google Shape;32269;p57"/>
            <p:cNvSpPr/>
            <p:nvPr/>
          </p:nvSpPr>
          <p:spPr>
            <a:xfrm>
              <a:off x="4794650" y="22964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5" y="25"/>
                  </a:ln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0" name="Google Shape;32270;p57"/>
            <p:cNvSpPr/>
            <p:nvPr/>
          </p:nvSpPr>
          <p:spPr>
            <a:xfrm>
              <a:off x="4790250" y="2299525"/>
              <a:ext cx="5050" cy="1900"/>
            </a:xfrm>
            <a:custGeom>
              <a:avLst/>
              <a:gdLst/>
              <a:ahLst/>
              <a:cxnLst/>
              <a:rect l="l" t="t" r="r" b="b"/>
              <a:pathLst>
                <a:path w="202" h="76" fill="none" extrusionOk="0">
                  <a:moveTo>
                    <a:pt x="201" y="7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1" name="Google Shape;32271;p57"/>
            <p:cNvSpPr/>
            <p:nvPr/>
          </p:nvSpPr>
          <p:spPr>
            <a:xfrm>
              <a:off x="4795275" y="230112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8" y="1"/>
                  </a:moveTo>
                  <a:cubicBezTo>
                    <a:pt x="0" y="1"/>
                    <a:pt x="0" y="12"/>
                    <a:pt x="0" y="12"/>
                  </a:cubicBezTo>
                  <a:cubicBezTo>
                    <a:pt x="0" y="12"/>
                    <a:pt x="0" y="37"/>
                    <a:pt x="0" y="37"/>
                  </a:cubicBezTo>
                  <a:cubicBezTo>
                    <a:pt x="25" y="37"/>
                    <a:pt x="25" y="37"/>
                    <a:pt x="25" y="12"/>
                  </a:cubicBezTo>
                  <a:cubicBezTo>
                    <a:pt x="17" y="3"/>
                    <a:pt x="11" y="1"/>
                    <a:pt x="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2" name="Google Shape;32272;p57"/>
            <p:cNvSpPr/>
            <p:nvPr/>
          </p:nvSpPr>
          <p:spPr>
            <a:xfrm>
              <a:off x="4784625" y="2299525"/>
              <a:ext cx="4400" cy="3775"/>
            </a:xfrm>
            <a:custGeom>
              <a:avLst/>
              <a:gdLst/>
              <a:ahLst/>
              <a:cxnLst/>
              <a:rect l="l" t="t" r="r" b="b"/>
              <a:pathLst>
                <a:path w="176" h="151" fill="none" extrusionOk="0">
                  <a:moveTo>
                    <a:pt x="0" y="151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3" name="Google Shape;32273;p57"/>
            <p:cNvSpPr/>
            <p:nvPr/>
          </p:nvSpPr>
          <p:spPr>
            <a:xfrm>
              <a:off x="4784000" y="2302650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25" y="1"/>
                  </a:moveTo>
                  <a:cubicBezTo>
                    <a:pt x="0" y="26"/>
                    <a:pt x="0" y="26"/>
                    <a:pt x="25" y="51"/>
                  </a:cubicBezTo>
                  <a:lnTo>
                    <a:pt x="50" y="51"/>
                  </a:ln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4" name="Google Shape;32274;p57"/>
            <p:cNvSpPr/>
            <p:nvPr/>
          </p:nvSpPr>
          <p:spPr>
            <a:xfrm>
              <a:off x="4784000" y="2299525"/>
              <a:ext cx="5025" cy="1275"/>
            </a:xfrm>
            <a:custGeom>
              <a:avLst/>
              <a:gdLst/>
              <a:ahLst/>
              <a:cxnLst/>
              <a:rect l="l" t="t" r="r" b="b"/>
              <a:pathLst>
                <a:path w="201" h="51" fill="none" extrusionOk="0">
                  <a:moveTo>
                    <a:pt x="0" y="51"/>
                  </a:moveTo>
                  <a:lnTo>
                    <a:pt x="2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5" name="Google Shape;32275;p57"/>
            <p:cNvSpPr/>
            <p:nvPr/>
          </p:nvSpPr>
          <p:spPr>
            <a:xfrm>
              <a:off x="4782725" y="2300775"/>
              <a:ext cx="1300" cy="650"/>
            </a:xfrm>
            <a:custGeom>
              <a:avLst/>
              <a:gdLst/>
              <a:ahLst/>
              <a:cxnLst/>
              <a:rect l="l" t="t" r="r" b="b"/>
              <a:pathLst>
                <a:path w="52" h="26" extrusionOk="0">
                  <a:moveTo>
                    <a:pt x="26" y="1"/>
                  </a:moveTo>
                  <a:cubicBezTo>
                    <a:pt x="26" y="1"/>
                    <a:pt x="1" y="1"/>
                    <a:pt x="26" y="26"/>
                  </a:cubicBezTo>
                  <a:lnTo>
                    <a:pt x="51" y="26"/>
                  </a:ln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6" name="Google Shape;32276;p57"/>
            <p:cNvSpPr/>
            <p:nvPr/>
          </p:nvSpPr>
          <p:spPr>
            <a:xfrm>
              <a:off x="4786500" y="2299525"/>
              <a:ext cx="2525" cy="5050"/>
            </a:xfrm>
            <a:custGeom>
              <a:avLst/>
              <a:gdLst/>
              <a:ahLst/>
              <a:cxnLst/>
              <a:rect l="l" t="t" r="r" b="b"/>
              <a:pathLst>
                <a:path w="101" h="202" fill="none" extrusionOk="0">
                  <a:moveTo>
                    <a:pt x="0" y="201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7" name="Google Shape;32277;p57"/>
            <p:cNvSpPr/>
            <p:nvPr/>
          </p:nvSpPr>
          <p:spPr>
            <a:xfrm>
              <a:off x="4785875" y="23045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0"/>
                    <a:pt x="0" y="25"/>
                    <a:pt x="25" y="25"/>
                  </a:cubicBezTo>
                  <a:lnTo>
                    <a:pt x="50" y="25"/>
                  </a:lnTo>
                  <a:cubicBezTo>
                    <a:pt x="50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8" name="Google Shape;32278;p57"/>
            <p:cNvSpPr/>
            <p:nvPr/>
          </p:nvSpPr>
          <p:spPr>
            <a:xfrm>
              <a:off x="4784000" y="2296400"/>
              <a:ext cx="5025" cy="2525"/>
            </a:xfrm>
            <a:custGeom>
              <a:avLst/>
              <a:gdLst/>
              <a:ahLst/>
              <a:cxnLst/>
              <a:rect l="l" t="t" r="r" b="b"/>
              <a:pathLst>
                <a:path w="201" h="101" fill="none" extrusionOk="0">
                  <a:moveTo>
                    <a:pt x="0" y="0"/>
                  </a:moveTo>
                  <a:lnTo>
                    <a:pt x="20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9" name="Google Shape;32279;p57"/>
            <p:cNvSpPr/>
            <p:nvPr/>
          </p:nvSpPr>
          <p:spPr>
            <a:xfrm>
              <a:off x="4783375" y="22957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25"/>
                    <a:pt x="0" y="25"/>
                    <a:pt x="25" y="25"/>
                  </a:cubicBezTo>
                  <a:lnTo>
                    <a:pt x="50" y="25"/>
                  </a:lnTo>
                  <a:cubicBezTo>
                    <a:pt x="50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0" name="Google Shape;32280;p57"/>
            <p:cNvSpPr/>
            <p:nvPr/>
          </p:nvSpPr>
          <p:spPr>
            <a:xfrm>
              <a:off x="4785875" y="2294525"/>
              <a:ext cx="3150" cy="4400"/>
            </a:xfrm>
            <a:custGeom>
              <a:avLst/>
              <a:gdLst/>
              <a:ahLst/>
              <a:cxnLst/>
              <a:rect l="l" t="t" r="r" b="b"/>
              <a:pathLst>
                <a:path w="126" h="176" fill="none" extrusionOk="0">
                  <a:moveTo>
                    <a:pt x="0" y="0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1" name="Google Shape;32281;p57"/>
            <p:cNvSpPr/>
            <p:nvPr/>
          </p:nvSpPr>
          <p:spPr>
            <a:xfrm>
              <a:off x="4785250" y="2293900"/>
              <a:ext cx="1275" cy="1100"/>
            </a:xfrm>
            <a:custGeom>
              <a:avLst/>
              <a:gdLst/>
              <a:ahLst/>
              <a:cxnLst/>
              <a:rect l="l" t="t" r="r" b="b"/>
              <a:pathLst>
                <a:path w="51" h="44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38"/>
                    <a:pt x="7" y="44"/>
                    <a:pt x="13" y="44"/>
                  </a:cubicBezTo>
                  <a:cubicBezTo>
                    <a:pt x="19" y="44"/>
                    <a:pt x="25" y="38"/>
                    <a:pt x="25" y="25"/>
                  </a:cubicBezTo>
                  <a:cubicBezTo>
                    <a:pt x="25" y="25"/>
                    <a:pt x="50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2" name="Google Shape;32282;p57"/>
            <p:cNvSpPr/>
            <p:nvPr/>
          </p:nvSpPr>
          <p:spPr>
            <a:xfrm>
              <a:off x="4783375" y="2298275"/>
              <a:ext cx="5650" cy="650"/>
            </a:xfrm>
            <a:custGeom>
              <a:avLst/>
              <a:gdLst/>
              <a:ahLst/>
              <a:cxnLst/>
              <a:rect l="l" t="t" r="r" b="b"/>
              <a:pathLst>
                <a:path w="226" h="26" fill="none" extrusionOk="0">
                  <a:moveTo>
                    <a:pt x="0" y="0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3" name="Google Shape;32283;p57"/>
            <p:cNvSpPr/>
            <p:nvPr/>
          </p:nvSpPr>
          <p:spPr>
            <a:xfrm>
              <a:off x="4782725" y="2298000"/>
              <a:ext cx="675" cy="925"/>
            </a:xfrm>
            <a:custGeom>
              <a:avLst/>
              <a:gdLst/>
              <a:ahLst/>
              <a:cxnLst/>
              <a:rect l="l" t="t" r="r" b="b"/>
              <a:pathLst>
                <a:path w="27" h="37" extrusionOk="0">
                  <a:moveTo>
                    <a:pt x="8" y="0"/>
                  </a:moveTo>
                  <a:cubicBezTo>
                    <a:pt x="1" y="0"/>
                    <a:pt x="1" y="11"/>
                    <a:pt x="1" y="11"/>
                  </a:cubicBezTo>
                  <a:cubicBezTo>
                    <a:pt x="1" y="11"/>
                    <a:pt x="1" y="37"/>
                    <a:pt x="26" y="37"/>
                  </a:cubicBezTo>
                  <a:cubicBezTo>
                    <a:pt x="26" y="37"/>
                    <a:pt x="26" y="37"/>
                    <a:pt x="26" y="11"/>
                  </a:cubicBezTo>
                  <a:cubicBezTo>
                    <a:pt x="18" y="3"/>
                    <a:pt x="12" y="0"/>
                    <a:pt x="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4" name="Google Shape;32284;p57"/>
            <p:cNvSpPr/>
            <p:nvPr/>
          </p:nvSpPr>
          <p:spPr>
            <a:xfrm>
              <a:off x="4787125" y="2296775"/>
              <a:ext cx="5650" cy="4900"/>
            </a:xfrm>
            <a:custGeom>
              <a:avLst/>
              <a:gdLst/>
              <a:ahLst/>
              <a:cxnLst/>
              <a:rect l="l" t="t" r="r" b="b"/>
              <a:pathLst>
                <a:path w="226" h="196" extrusionOk="0">
                  <a:moveTo>
                    <a:pt x="107" y="1"/>
                  </a:moveTo>
                  <a:cubicBezTo>
                    <a:pt x="64" y="1"/>
                    <a:pt x="19" y="24"/>
                    <a:pt x="0" y="60"/>
                  </a:cubicBezTo>
                  <a:cubicBezTo>
                    <a:pt x="0" y="111"/>
                    <a:pt x="25" y="186"/>
                    <a:pt x="76" y="186"/>
                  </a:cubicBezTo>
                  <a:cubicBezTo>
                    <a:pt x="89" y="192"/>
                    <a:pt x="104" y="196"/>
                    <a:pt x="119" y="196"/>
                  </a:cubicBezTo>
                  <a:cubicBezTo>
                    <a:pt x="161" y="196"/>
                    <a:pt x="201" y="172"/>
                    <a:pt x="201" y="136"/>
                  </a:cubicBezTo>
                  <a:cubicBezTo>
                    <a:pt x="226" y="86"/>
                    <a:pt x="201" y="10"/>
                    <a:pt x="151" y="10"/>
                  </a:cubicBezTo>
                  <a:cubicBezTo>
                    <a:pt x="137" y="4"/>
                    <a:pt x="122" y="1"/>
                    <a:pt x="10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5" name="Google Shape;32285;p57"/>
            <p:cNvSpPr/>
            <p:nvPr/>
          </p:nvSpPr>
          <p:spPr>
            <a:xfrm>
              <a:off x="4650525" y="2413575"/>
              <a:ext cx="12550" cy="20075"/>
            </a:xfrm>
            <a:custGeom>
              <a:avLst/>
              <a:gdLst/>
              <a:ahLst/>
              <a:cxnLst/>
              <a:rect l="l" t="t" r="r" b="b"/>
              <a:pathLst>
                <a:path w="502" h="803" extrusionOk="0">
                  <a:moveTo>
                    <a:pt x="276" y="0"/>
                  </a:moveTo>
                  <a:cubicBezTo>
                    <a:pt x="176" y="50"/>
                    <a:pt x="76" y="175"/>
                    <a:pt x="51" y="351"/>
                  </a:cubicBezTo>
                  <a:cubicBezTo>
                    <a:pt x="1" y="576"/>
                    <a:pt x="151" y="802"/>
                    <a:pt x="151" y="802"/>
                  </a:cubicBezTo>
                  <a:cubicBezTo>
                    <a:pt x="151" y="802"/>
                    <a:pt x="402" y="677"/>
                    <a:pt x="452" y="451"/>
                  </a:cubicBezTo>
                  <a:cubicBezTo>
                    <a:pt x="502" y="276"/>
                    <a:pt x="477" y="125"/>
                    <a:pt x="427" y="50"/>
                  </a:cubicBezTo>
                  <a:cubicBezTo>
                    <a:pt x="327" y="125"/>
                    <a:pt x="276" y="276"/>
                    <a:pt x="276" y="276"/>
                  </a:cubicBezTo>
                  <a:cubicBezTo>
                    <a:pt x="276" y="276"/>
                    <a:pt x="327" y="10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6" name="Google Shape;32286;p57"/>
            <p:cNvSpPr/>
            <p:nvPr/>
          </p:nvSpPr>
          <p:spPr>
            <a:xfrm>
              <a:off x="4636750" y="2419675"/>
              <a:ext cx="16950" cy="14800"/>
            </a:xfrm>
            <a:custGeom>
              <a:avLst/>
              <a:gdLst/>
              <a:ahLst/>
              <a:cxnLst/>
              <a:rect l="l" t="t" r="r" b="b"/>
              <a:pathLst>
                <a:path w="678" h="592" extrusionOk="0">
                  <a:moveTo>
                    <a:pt x="156" y="0"/>
                  </a:moveTo>
                  <a:cubicBezTo>
                    <a:pt x="136" y="0"/>
                    <a:pt x="117" y="2"/>
                    <a:pt x="101" y="7"/>
                  </a:cubicBezTo>
                  <a:cubicBezTo>
                    <a:pt x="151" y="132"/>
                    <a:pt x="276" y="257"/>
                    <a:pt x="276" y="257"/>
                  </a:cubicBezTo>
                  <a:cubicBezTo>
                    <a:pt x="276" y="257"/>
                    <a:pt x="126" y="132"/>
                    <a:pt x="25" y="132"/>
                  </a:cubicBezTo>
                  <a:cubicBezTo>
                    <a:pt x="0" y="232"/>
                    <a:pt x="76" y="383"/>
                    <a:pt x="226" y="483"/>
                  </a:cubicBezTo>
                  <a:cubicBezTo>
                    <a:pt x="331" y="573"/>
                    <a:pt x="473" y="591"/>
                    <a:pt x="569" y="591"/>
                  </a:cubicBezTo>
                  <a:cubicBezTo>
                    <a:pt x="633" y="591"/>
                    <a:pt x="677" y="583"/>
                    <a:pt x="677" y="583"/>
                  </a:cubicBezTo>
                  <a:cubicBezTo>
                    <a:pt x="677" y="583"/>
                    <a:pt x="677" y="332"/>
                    <a:pt x="502" y="157"/>
                  </a:cubicBezTo>
                  <a:cubicBezTo>
                    <a:pt x="397" y="53"/>
                    <a:pt x="258" y="0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7" name="Google Shape;32287;p57"/>
            <p:cNvSpPr/>
            <p:nvPr/>
          </p:nvSpPr>
          <p:spPr>
            <a:xfrm>
              <a:off x="4651150" y="2433625"/>
              <a:ext cx="13825" cy="19425"/>
            </a:xfrm>
            <a:custGeom>
              <a:avLst/>
              <a:gdLst/>
              <a:ahLst/>
              <a:cxnLst/>
              <a:rect l="l" t="t" r="r" b="b"/>
              <a:pathLst>
                <a:path w="553" h="777" extrusionOk="0">
                  <a:moveTo>
                    <a:pt x="126" y="0"/>
                  </a:moveTo>
                  <a:cubicBezTo>
                    <a:pt x="126" y="0"/>
                    <a:pt x="1" y="251"/>
                    <a:pt x="76" y="476"/>
                  </a:cubicBezTo>
                  <a:cubicBezTo>
                    <a:pt x="151" y="627"/>
                    <a:pt x="251" y="752"/>
                    <a:pt x="352" y="777"/>
                  </a:cubicBezTo>
                  <a:cubicBezTo>
                    <a:pt x="377" y="652"/>
                    <a:pt x="327" y="501"/>
                    <a:pt x="327" y="501"/>
                  </a:cubicBezTo>
                  <a:lnTo>
                    <a:pt x="327" y="501"/>
                  </a:lnTo>
                  <a:cubicBezTo>
                    <a:pt x="327" y="501"/>
                    <a:pt x="402" y="652"/>
                    <a:pt x="502" y="727"/>
                  </a:cubicBezTo>
                  <a:cubicBezTo>
                    <a:pt x="552" y="627"/>
                    <a:pt x="552" y="451"/>
                    <a:pt x="477" y="301"/>
                  </a:cubicBezTo>
                  <a:cubicBezTo>
                    <a:pt x="377" y="100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8" name="Google Shape;32288;p57"/>
            <p:cNvSpPr/>
            <p:nvPr/>
          </p:nvSpPr>
          <p:spPr>
            <a:xfrm>
              <a:off x="4636750" y="2433675"/>
              <a:ext cx="17575" cy="13725"/>
            </a:xfrm>
            <a:custGeom>
              <a:avLst/>
              <a:gdLst/>
              <a:ahLst/>
              <a:cxnLst/>
              <a:rect l="l" t="t" r="r" b="b"/>
              <a:pathLst>
                <a:path w="703" h="549" extrusionOk="0">
                  <a:moveTo>
                    <a:pt x="527" y="1"/>
                  </a:moveTo>
                  <a:cubicBezTo>
                    <a:pt x="444" y="1"/>
                    <a:pt x="342" y="16"/>
                    <a:pt x="251" y="73"/>
                  </a:cubicBezTo>
                  <a:cubicBezTo>
                    <a:pt x="76" y="173"/>
                    <a:pt x="0" y="299"/>
                    <a:pt x="0" y="399"/>
                  </a:cubicBezTo>
                  <a:cubicBezTo>
                    <a:pt x="126" y="399"/>
                    <a:pt x="251" y="324"/>
                    <a:pt x="251" y="324"/>
                  </a:cubicBezTo>
                  <a:lnTo>
                    <a:pt x="251" y="324"/>
                  </a:lnTo>
                  <a:cubicBezTo>
                    <a:pt x="251" y="324"/>
                    <a:pt x="126" y="424"/>
                    <a:pt x="76" y="524"/>
                  </a:cubicBezTo>
                  <a:cubicBezTo>
                    <a:pt x="107" y="540"/>
                    <a:pt x="144" y="549"/>
                    <a:pt x="184" y="549"/>
                  </a:cubicBezTo>
                  <a:cubicBezTo>
                    <a:pt x="271" y="549"/>
                    <a:pt x="374" y="510"/>
                    <a:pt x="477" y="424"/>
                  </a:cubicBezTo>
                  <a:cubicBezTo>
                    <a:pt x="677" y="299"/>
                    <a:pt x="702" y="23"/>
                    <a:pt x="702" y="23"/>
                  </a:cubicBezTo>
                  <a:cubicBezTo>
                    <a:pt x="702" y="23"/>
                    <a:pt x="628" y="1"/>
                    <a:pt x="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9" name="Google Shape;32289;p57"/>
            <p:cNvSpPr/>
            <p:nvPr/>
          </p:nvSpPr>
          <p:spPr>
            <a:xfrm>
              <a:off x="4654925" y="2426225"/>
              <a:ext cx="19450" cy="11425"/>
            </a:xfrm>
            <a:custGeom>
              <a:avLst/>
              <a:gdLst/>
              <a:ahLst/>
              <a:cxnLst/>
              <a:rect l="l" t="t" r="r" b="b"/>
              <a:pathLst>
                <a:path w="778" h="457" extrusionOk="0">
                  <a:moveTo>
                    <a:pt x="480" y="0"/>
                  </a:moveTo>
                  <a:cubicBezTo>
                    <a:pt x="437" y="0"/>
                    <a:pt x="393" y="6"/>
                    <a:pt x="351" y="20"/>
                  </a:cubicBezTo>
                  <a:cubicBezTo>
                    <a:pt x="125" y="96"/>
                    <a:pt x="0" y="346"/>
                    <a:pt x="0" y="346"/>
                  </a:cubicBezTo>
                  <a:cubicBezTo>
                    <a:pt x="0" y="346"/>
                    <a:pt x="147" y="457"/>
                    <a:pt x="347" y="457"/>
                  </a:cubicBezTo>
                  <a:cubicBezTo>
                    <a:pt x="381" y="457"/>
                    <a:pt x="416" y="454"/>
                    <a:pt x="451" y="446"/>
                  </a:cubicBezTo>
                  <a:cubicBezTo>
                    <a:pt x="627" y="421"/>
                    <a:pt x="752" y="321"/>
                    <a:pt x="777" y="221"/>
                  </a:cubicBezTo>
                  <a:cubicBezTo>
                    <a:pt x="744" y="204"/>
                    <a:pt x="702" y="199"/>
                    <a:pt x="661" y="199"/>
                  </a:cubicBezTo>
                  <a:cubicBezTo>
                    <a:pt x="579" y="199"/>
                    <a:pt x="501" y="221"/>
                    <a:pt x="501" y="221"/>
                  </a:cubicBezTo>
                  <a:cubicBezTo>
                    <a:pt x="501" y="221"/>
                    <a:pt x="677" y="171"/>
                    <a:pt x="752" y="96"/>
                  </a:cubicBezTo>
                  <a:cubicBezTo>
                    <a:pt x="698" y="41"/>
                    <a:pt x="592" y="0"/>
                    <a:pt x="4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0" name="Google Shape;32290;p57"/>
            <p:cNvSpPr/>
            <p:nvPr/>
          </p:nvSpPr>
          <p:spPr>
            <a:xfrm>
              <a:off x="4649900" y="2424850"/>
              <a:ext cx="6300" cy="9425"/>
            </a:xfrm>
            <a:custGeom>
              <a:avLst/>
              <a:gdLst/>
              <a:ahLst/>
              <a:cxnLst/>
              <a:rect l="l" t="t" r="r" b="b"/>
              <a:pathLst>
                <a:path w="252" h="377" extrusionOk="0">
                  <a:moveTo>
                    <a:pt x="101" y="0"/>
                  </a:moveTo>
                  <a:cubicBezTo>
                    <a:pt x="76" y="50"/>
                    <a:pt x="101" y="125"/>
                    <a:pt x="101" y="125"/>
                  </a:cubicBezTo>
                  <a:cubicBezTo>
                    <a:pt x="101" y="125"/>
                    <a:pt x="76" y="50"/>
                    <a:pt x="26" y="25"/>
                  </a:cubicBezTo>
                  <a:cubicBezTo>
                    <a:pt x="1" y="75"/>
                    <a:pt x="1" y="151"/>
                    <a:pt x="26" y="226"/>
                  </a:cubicBezTo>
                  <a:cubicBezTo>
                    <a:pt x="76" y="326"/>
                    <a:pt x="176" y="376"/>
                    <a:pt x="176" y="376"/>
                  </a:cubicBezTo>
                  <a:cubicBezTo>
                    <a:pt x="176" y="376"/>
                    <a:pt x="251" y="251"/>
                    <a:pt x="226" y="151"/>
                  </a:cubicBezTo>
                  <a:cubicBezTo>
                    <a:pt x="201" y="75"/>
                    <a:pt x="151" y="25"/>
                    <a:pt x="1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1" name="Google Shape;32291;p57"/>
            <p:cNvSpPr/>
            <p:nvPr/>
          </p:nvSpPr>
          <p:spPr>
            <a:xfrm>
              <a:off x="4645525" y="2431100"/>
              <a:ext cx="8800" cy="5150"/>
            </a:xfrm>
            <a:custGeom>
              <a:avLst/>
              <a:gdLst/>
              <a:ahLst/>
              <a:cxnLst/>
              <a:rect l="l" t="t" r="r" b="b"/>
              <a:pathLst>
                <a:path w="352" h="206" extrusionOk="0">
                  <a:moveTo>
                    <a:pt x="176" y="1"/>
                  </a:moveTo>
                  <a:cubicBezTo>
                    <a:pt x="100" y="1"/>
                    <a:pt x="25" y="26"/>
                    <a:pt x="0" y="51"/>
                  </a:cubicBezTo>
                  <a:cubicBezTo>
                    <a:pt x="50" y="76"/>
                    <a:pt x="126" y="101"/>
                    <a:pt x="126" y="101"/>
                  </a:cubicBezTo>
                  <a:cubicBezTo>
                    <a:pt x="126" y="101"/>
                    <a:pt x="25" y="101"/>
                    <a:pt x="0" y="126"/>
                  </a:cubicBezTo>
                  <a:cubicBezTo>
                    <a:pt x="0" y="151"/>
                    <a:pt x="75" y="201"/>
                    <a:pt x="151" y="201"/>
                  </a:cubicBezTo>
                  <a:cubicBezTo>
                    <a:pt x="162" y="204"/>
                    <a:pt x="173" y="205"/>
                    <a:pt x="184" y="205"/>
                  </a:cubicBezTo>
                  <a:cubicBezTo>
                    <a:pt x="272" y="205"/>
                    <a:pt x="351" y="126"/>
                    <a:pt x="351" y="126"/>
                  </a:cubicBezTo>
                  <a:cubicBezTo>
                    <a:pt x="351" y="126"/>
                    <a:pt x="301" y="26"/>
                    <a:pt x="17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2" name="Google Shape;32292;p57"/>
            <p:cNvSpPr/>
            <p:nvPr/>
          </p:nvSpPr>
          <p:spPr>
            <a:xfrm>
              <a:off x="4654925" y="2434075"/>
              <a:ext cx="7525" cy="6450"/>
            </a:xfrm>
            <a:custGeom>
              <a:avLst/>
              <a:gdLst/>
              <a:ahLst/>
              <a:cxnLst/>
              <a:rect l="l" t="t" r="r" b="b"/>
              <a:pathLst>
                <a:path w="301" h="258" extrusionOk="0">
                  <a:moveTo>
                    <a:pt x="63" y="1"/>
                  </a:moveTo>
                  <a:cubicBezTo>
                    <a:pt x="25" y="1"/>
                    <a:pt x="0" y="7"/>
                    <a:pt x="0" y="7"/>
                  </a:cubicBezTo>
                  <a:cubicBezTo>
                    <a:pt x="0" y="7"/>
                    <a:pt x="0" y="132"/>
                    <a:pt x="75" y="183"/>
                  </a:cubicBezTo>
                  <a:cubicBezTo>
                    <a:pt x="151" y="258"/>
                    <a:pt x="226" y="258"/>
                    <a:pt x="276" y="258"/>
                  </a:cubicBezTo>
                  <a:cubicBezTo>
                    <a:pt x="251" y="183"/>
                    <a:pt x="201" y="158"/>
                    <a:pt x="201" y="157"/>
                  </a:cubicBezTo>
                  <a:lnTo>
                    <a:pt x="201" y="157"/>
                  </a:lnTo>
                  <a:cubicBezTo>
                    <a:pt x="201" y="158"/>
                    <a:pt x="251" y="183"/>
                    <a:pt x="301" y="183"/>
                  </a:cubicBezTo>
                  <a:cubicBezTo>
                    <a:pt x="301" y="157"/>
                    <a:pt x="276" y="82"/>
                    <a:pt x="201" y="32"/>
                  </a:cubicBezTo>
                  <a:cubicBezTo>
                    <a:pt x="151" y="7"/>
                    <a:pt x="100" y="1"/>
                    <a:pt x="6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3" name="Google Shape;32293;p57"/>
            <p:cNvSpPr/>
            <p:nvPr/>
          </p:nvSpPr>
          <p:spPr>
            <a:xfrm>
              <a:off x="4649275" y="2434250"/>
              <a:ext cx="6925" cy="8775"/>
            </a:xfrm>
            <a:custGeom>
              <a:avLst/>
              <a:gdLst/>
              <a:ahLst/>
              <a:cxnLst/>
              <a:rect l="l" t="t" r="r" b="b"/>
              <a:pathLst>
                <a:path w="277" h="351" extrusionOk="0">
                  <a:moveTo>
                    <a:pt x="226" y="0"/>
                  </a:moveTo>
                  <a:cubicBezTo>
                    <a:pt x="226" y="0"/>
                    <a:pt x="101" y="25"/>
                    <a:pt x="51" y="125"/>
                  </a:cubicBezTo>
                  <a:cubicBezTo>
                    <a:pt x="1" y="201"/>
                    <a:pt x="26" y="276"/>
                    <a:pt x="51" y="326"/>
                  </a:cubicBezTo>
                  <a:cubicBezTo>
                    <a:pt x="76" y="301"/>
                    <a:pt x="126" y="226"/>
                    <a:pt x="126" y="226"/>
                  </a:cubicBezTo>
                  <a:lnTo>
                    <a:pt x="126" y="226"/>
                  </a:lnTo>
                  <a:cubicBezTo>
                    <a:pt x="126" y="226"/>
                    <a:pt x="101" y="301"/>
                    <a:pt x="101" y="351"/>
                  </a:cubicBezTo>
                  <a:cubicBezTo>
                    <a:pt x="151" y="351"/>
                    <a:pt x="201" y="301"/>
                    <a:pt x="226" y="201"/>
                  </a:cubicBezTo>
                  <a:cubicBezTo>
                    <a:pt x="276" y="100"/>
                    <a:pt x="226" y="0"/>
                    <a:pt x="2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4" name="Google Shape;32294;p57"/>
            <p:cNvSpPr/>
            <p:nvPr/>
          </p:nvSpPr>
          <p:spPr>
            <a:xfrm>
              <a:off x="4654925" y="2427100"/>
              <a:ext cx="6900" cy="7175"/>
            </a:xfrm>
            <a:custGeom>
              <a:avLst/>
              <a:gdLst/>
              <a:ahLst/>
              <a:cxnLst/>
              <a:rect l="l" t="t" r="r" b="b"/>
              <a:pathLst>
                <a:path w="276" h="287" extrusionOk="0">
                  <a:moveTo>
                    <a:pt x="184" y="1"/>
                  </a:moveTo>
                  <a:cubicBezTo>
                    <a:pt x="140" y="1"/>
                    <a:pt x="88" y="29"/>
                    <a:pt x="50" y="86"/>
                  </a:cubicBezTo>
                  <a:cubicBezTo>
                    <a:pt x="0" y="161"/>
                    <a:pt x="0" y="286"/>
                    <a:pt x="0" y="286"/>
                  </a:cubicBezTo>
                  <a:cubicBezTo>
                    <a:pt x="0" y="286"/>
                    <a:pt x="125" y="286"/>
                    <a:pt x="201" y="211"/>
                  </a:cubicBezTo>
                  <a:cubicBezTo>
                    <a:pt x="251" y="161"/>
                    <a:pt x="276" y="86"/>
                    <a:pt x="276" y="35"/>
                  </a:cubicBezTo>
                  <a:lnTo>
                    <a:pt x="276" y="35"/>
                  </a:lnTo>
                  <a:cubicBezTo>
                    <a:pt x="226" y="61"/>
                    <a:pt x="176" y="111"/>
                    <a:pt x="176" y="111"/>
                  </a:cubicBezTo>
                  <a:cubicBezTo>
                    <a:pt x="176" y="111"/>
                    <a:pt x="226" y="61"/>
                    <a:pt x="226" y="10"/>
                  </a:cubicBezTo>
                  <a:cubicBezTo>
                    <a:pt x="213" y="4"/>
                    <a:pt x="199" y="1"/>
                    <a:pt x="184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5" name="Google Shape;32295;p57"/>
            <p:cNvSpPr/>
            <p:nvPr/>
          </p:nvSpPr>
          <p:spPr>
            <a:xfrm>
              <a:off x="4654300" y="2427350"/>
              <a:ext cx="1900" cy="5025"/>
            </a:xfrm>
            <a:custGeom>
              <a:avLst/>
              <a:gdLst/>
              <a:ahLst/>
              <a:cxnLst/>
              <a:rect l="l" t="t" r="r" b="b"/>
              <a:pathLst>
                <a:path w="76" h="201" fill="none" extrusionOk="0">
                  <a:moveTo>
                    <a:pt x="75" y="0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6" name="Google Shape;32296;p57"/>
            <p:cNvSpPr/>
            <p:nvPr/>
          </p:nvSpPr>
          <p:spPr>
            <a:xfrm>
              <a:off x="4655550" y="242645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19" y="0"/>
                  </a:moveTo>
                  <a:cubicBezTo>
                    <a:pt x="11" y="0"/>
                    <a:pt x="0" y="11"/>
                    <a:pt x="0" y="11"/>
                  </a:cubicBezTo>
                  <a:cubicBezTo>
                    <a:pt x="0" y="11"/>
                    <a:pt x="0" y="36"/>
                    <a:pt x="25" y="36"/>
                  </a:cubicBezTo>
                  <a:cubicBezTo>
                    <a:pt x="25" y="36"/>
                    <a:pt x="25" y="36"/>
                    <a:pt x="50" y="11"/>
                  </a:cubicBezTo>
                  <a:lnTo>
                    <a:pt x="25" y="11"/>
                  </a:lnTo>
                  <a:cubicBezTo>
                    <a:pt x="25" y="3"/>
                    <a:pt x="23" y="0"/>
                    <a:pt x="1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7" name="Google Shape;32297;p57"/>
            <p:cNvSpPr/>
            <p:nvPr/>
          </p:nvSpPr>
          <p:spPr>
            <a:xfrm>
              <a:off x="4653675" y="2426725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0" y="0"/>
                  </a:moveTo>
                  <a:lnTo>
                    <a:pt x="25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8" name="Google Shape;32298;p57"/>
            <p:cNvSpPr/>
            <p:nvPr/>
          </p:nvSpPr>
          <p:spPr>
            <a:xfrm>
              <a:off x="4653025" y="2426100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0"/>
                  </a:moveTo>
                  <a:cubicBezTo>
                    <a:pt x="1" y="0"/>
                    <a:pt x="1" y="25"/>
                    <a:pt x="1" y="25"/>
                  </a:cubicBezTo>
                  <a:cubicBezTo>
                    <a:pt x="1" y="25"/>
                    <a:pt x="26" y="50"/>
                    <a:pt x="26" y="50"/>
                  </a:cubicBezTo>
                  <a:cubicBezTo>
                    <a:pt x="26" y="50"/>
                    <a:pt x="51" y="25"/>
                    <a:pt x="51" y="25"/>
                  </a:cubicBezTo>
                  <a:cubicBezTo>
                    <a:pt x="51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9" name="Google Shape;32299;p57"/>
            <p:cNvSpPr/>
            <p:nvPr/>
          </p:nvSpPr>
          <p:spPr>
            <a:xfrm>
              <a:off x="4654925" y="2427975"/>
              <a:ext cx="3150" cy="4400"/>
            </a:xfrm>
            <a:custGeom>
              <a:avLst/>
              <a:gdLst/>
              <a:ahLst/>
              <a:cxnLst/>
              <a:rect l="l" t="t" r="r" b="b"/>
              <a:pathLst>
                <a:path w="126" h="176" fill="none" extrusionOk="0">
                  <a:moveTo>
                    <a:pt x="125" y="0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0" name="Google Shape;32300;p57"/>
            <p:cNvSpPr/>
            <p:nvPr/>
          </p:nvSpPr>
          <p:spPr>
            <a:xfrm>
              <a:off x="4657425" y="24273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25"/>
                    <a:pt x="25" y="25"/>
                    <a:pt x="25" y="51"/>
                  </a:cubicBezTo>
                  <a:cubicBezTo>
                    <a:pt x="25" y="51"/>
                    <a:pt x="51" y="51"/>
                    <a:pt x="51" y="25"/>
                  </a:cubicBezTo>
                  <a:cubicBezTo>
                    <a:pt x="51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1" name="Google Shape;32301;p57"/>
            <p:cNvSpPr/>
            <p:nvPr/>
          </p:nvSpPr>
          <p:spPr>
            <a:xfrm>
              <a:off x="4654925" y="2433625"/>
              <a:ext cx="1275" cy="5650"/>
            </a:xfrm>
            <a:custGeom>
              <a:avLst/>
              <a:gdLst/>
              <a:ahLst/>
              <a:cxnLst/>
              <a:rect l="l" t="t" r="r" b="b"/>
              <a:pathLst>
                <a:path w="51" h="226" fill="none" extrusionOk="0">
                  <a:moveTo>
                    <a:pt x="50" y="22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2" name="Google Shape;32302;p57"/>
            <p:cNvSpPr/>
            <p:nvPr/>
          </p:nvSpPr>
          <p:spPr>
            <a:xfrm>
              <a:off x="4656175" y="24386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26"/>
                    <a:pt x="0" y="51"/>
                    <a:pt x="25" y="51"/>
                  </a:cubicBezTo>
                  <a:cubicBezTo>
                    <a:pt x="25" y="51"/>
                    <a:pt x="25" y="26"/>
                    <a:pt x="25" y="26"/>
                  </a:cubicBezTo>
                  <a:cubicBezTo>
                    <a:pt x="25" y="1"/>
                    <a:pt x="25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3" name="Google Shape;32303;p57"/>
            <p:cNvSpPr/>
            <p:nvPr/>
          </p:nvSpPr>
          <p:spPr>
            <a:xfrm>
              <a:off x="4654925" y="2433625"/>
              <a:ext cx="3775" cy="4400"/>
            </a:xfrm>
            <a:custGeom>
              <a:avLst/>
              <a:gdLst/>
              <a:ahLst/>
              <a:cxnLst/>
              <a:rect l="l" t="t" r="r" b="b"/>
              <a:pathLst>
                <a:path w="151" h="176" fill="none" extrusionOk="0">
                  <a:moveTo>
                    <a:pt x="151" y="175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4" name="Google Shape;32304;p57"/>
            <p:cNvSpPr/>
            <p:nvPr/>
          </p:nvSpPr>
          <p:spPr>
            <a:xfrm>
              <a:off x="4658050" y="24373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1" y="25"/>
                    <a:pt x="51" y="25"/>
                    <a:pt x="26" y="25"/>
                  </a:cubicBezTo>
                  <a:cubicBezTo>
                    <a:pt x="26" y="0"/>
                    <a:pt x="26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5" name="Google Shape;32305;p57"/>
            <p:cNvSpPr/>
            <p:nvPr/>
          </p:nvSpPr>
          <p:spPr>
            <a:xfrm>
              <a:off x="4654300" y="2433625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0" y="226"/>
                  </a:moveTo>
                  <a:lnTo>
                    <a:pt x="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6" name="Google Shape;32306;p57"/>
            <p:cNvSpPr/>
            <p:nvPr/>
          </p:nvSpPr>
          <p:spPr>
            <a:xfrm>
              <a:off x="4653675" y="24392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7" name="Google Shape;32307;p57"/>
            <p:cNvSpPr/>
            <p:nvPr/>
          </p:nvSpPr>
          <p:spPr>
            <a:xfrm>
              <a:off x="4654925" y="2432975"/>
              <a:ext cx="5650" cy="25"/>
            </a:xfrm>
            <a:custGeom>
              <a:avLst/>
              <a:gdLst/>
              <a:ahLst/>
              <a:cxnLst/>
              <a:rect l="l" t="t" r="r" b="b"/>
              <a:pathLst>
                <a:path w="226" h="1" fill="none" extrusionOk="0">
                  <a:moveTo>
                    <a:pt x="226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8" name="Google Shape;32308;p57"/>
            <p:cNvSpPr/>
            <p:nvPr/>
          </p:nvSpPr>
          <p:spPr>
            <a:xfrm>
              <a:off x="4659925" y="24323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lnTo>
                    <a:pt x="51" y="26"/>
                  </a:lnTo>
                  <a:cubicBezTo>
                    <a:pt x="51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9" name="Google Shape;32309;p57"/>
            <p:cNvSpPr/>
            <p:nvPr/>
          </p:nvSpPr>
          <p:spPr>
            <a:xfrm>
              <a:off x="4654925" y="2430475"/>
              <a:ext cx="5025" cy="2525"/>
            </a:xfrm>
            <a:custGeom>
              <a:avLst/>
              <a:gdLst/>
              <a:ahLst/>
              <a:cxnLst/>
              <a:rect l="l" t="t" r="r" b="b"/>
              <a:pathLst>
                <a:path w="201" h="101" fill="none" extrusionOk="0">
                  <a:moveTo>
                    <a:pt x="201" y="1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0" name="Google Shape;32310;p57"/>
            <p:cNvSpPr/>
            <p:nvPr/>
          </p:nvSpPr>
          <p:spPr>
            <a:xfrm>
              <a:off x="4659300" y="24298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26" y="1"/>
                    <a:pt x="1" y="26"/>
                    <a:pt x="26" y="26"/>
                  </a:cubicBezTo>
                  <a:lnTo>
                    <a:pt x="51" y="26"/>
                  </a:ln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1" name="Google Shape;32311;p57"/>
            <p:cNvSpPr/>
            <p:nvPr/>
          </p:nvSpPr>
          <p:spPr>
            <a:xfrm>
              <a:off x="4654925" y="2432975"/>
              <a:ext cx="5025" cy="1925"/>
            </a:xfrm>
            <a:custGeom>
              <a:avLst/>
              <a:gdLst/>
              <a:ahLst/>
              <a:cxnLst/>
              <a:rect l="l" t="t" r="r" b="b"/>
              <a:pathLst>
                <a:path w="201" h="77" fill="none" extrusionOk="0">
                  <a:moveTo>
                    <a:pt x="201" y="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2" name="Google Shape;32312;p57"/>
            <p:cNvSpPr/>
            <p:nvPr/>
          </p:nvSpPr>
          <p:spPr>
            <a:xfrm>
              <a:off x="4659925" y="24348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lnTo>
                    <a:pt x="26" y="25"/>
                  </a:ln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3" name="Google Shape;32313;p57"/>
            <p:cNvSpPr/>
            <p:nvPr/>
          </p:nvSpPr>
          <p:spPr>
            <a:xfrm>
              <a:off x="4649275" y="2432975"/>
              <a:ext cx="4425" cy="3800"/>
            </a:xfrm>
            <a:custGeom>
              <a:avLst/>
              <a:gdLst/>
              <a:ahLst/>
              <a:cxnLst/>
              <a:rect l="l" t="t" r="r" b="b"/>
              <a:pathLst>
                <a:path w="177" h="152" fill="none" extrusionOk="0">
                  <a:moveTo>
                    <a:pt x="1" y="151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4" name="Google Shape;32314;p57"/>
            <p:cNvSpPr/>
            <p:nvPr/>
          </p:nvSpPr>
          <p:spPr>
            <a:xfrm>
              <a:off x="4648650" y="24362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9" y="1"/>
                  </a:moveTo>
                  <a:cubicBezTo>
                    <a:pt x="26" y="1"/>
                    <a:pt x="26" y="7"/>
                    <a:pt x="26" y="19"/>
                  </a:cubicBezTo>
                  <a:cubicBezTo>
                    <a:pt x="1" y="19"/>
                    <a:pt x="1" y="19"/>
                    <a:pt x="26" y="44"/>
                  </a:cubicBezTo>
                  <a:lnTo>
                    <a:pt x="51" y="44"/>
                  </a:lnTo>
                  <a:cubicBezTo>
                    <a:pt x="51" y="19"/>
                    <a:pt x="51" y="19"/>
                    <a:pt x="51" y="19"/>
                  </a:cubicBezTo>
                  <a:cubicBezTo>
                    <a:pt x="38" y="7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5" name="Google Shape;32315;p57"/>
            <p:cNvSpPr/>
            <p:nvPr/>
          </p:nvSpPr>
          <p:spPr>
            <a:xfrm>
              <a:off x="4648650" y="2432975"/>
              <a:ext cx="5050" cy="1925"/>
            </a:xfrm>
            <a:custGeom>
              <a:avLst/>
              <a:gdLst/>
              <a:ahLst/>
              <a:cxnLst/>
              <a:rect l="l" t="t" r="r" b="b"/>
              <a:pathLst>
                <a:path w="202" h="77" fill="none" extrusionOk="0">
                  <a:moveTo>
                    <a:pt x="1" y="76"/>
                  </a:moveTo>
                  <a:lnTo>
                    <a:pt x="2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6" name="Google Shape;32316;p57"/>
            <p:cNvSpPr/>
            <p:nvPr/>
          </p:nvSpPr>
          <p:spPr>
            <a:xfrm>
              <a:off x="4648025" y="24342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6" y="25"/>
                  </a:lnTo>
                  <a:cubicBezTo>
                    <a:pt x="26" y="25"/>
                    <a:pt x="26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7" name="Google Shape;32317;p57"/>
            <p:cNvSpPr/>
            <p:nvPr/>
          </p:nvSpPr>
          <p:spPr>
            <a:xfrm>
              <a:off x="4651150" y="2433625"/>
              <a:ext cx="2550" cy="4400"/>
            </a:xfrm>
            <a:custGeom>
              <a:avLst/>
              <a:gdLst/>
              <a:ahLst/>
              <a:cxnLst/>
              <a:rect l="l" t="t" r="r" b="b"/>
              <a:pathLst>
                <a:path w="102" h="176" fill="none" extrusionOk="0">
                  <a:moveTo>
                    <a:pt x="1" y="175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8" name="Google Shape;32318;p57"/>
            <p:cNvSpPr/>
            <p:nvPr/>
          </p:nvSpPr>
          <p:spPr>
            <a:xfrm>
              <a:off x="4650525" y="24380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1" y="26"/>
                    <a:pt x="1" y="26"/>
                    <a:pt x="26" y="26"/>
                  </a:cubicBezTo>
                  <a:lnTo>
                    <a:pt x="51" y="26"/>
                  </a:lnTo>
                  <a:cubicBezTo>
                    <a:pt x="51" y="26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9" name="Google Shape;32319;p57"/>
            <p:cNvSpPr/>
            <p:nvPr/>
          </p:nvSpPr>
          <p:spPr>
            <a:xfrm>
              <a:off x="4648650" y="2429850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1" y="1"/>
                  </a:moveTo>
                  <a:lnTo>
                    <a:pt x="20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0" name="Google Shape;32320;p57"/>
            <p:cNvSpPr/>
            <p:nvPr/>
          </p:nvSpPr>
          <p:spPr>
            <a:xfrm>
              <a:off x="4648025" y="242922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6" y="1"/>
                  </a:moveTo>
                  <a:cubicBezTo>
                    <a:pt x="0" y="26"/>
                    <a:pt x="26" y="26"/>
                    <a:pt x="26" y="26"/>
                  </a:cubicBezTo>
                  <a:cubicBezTo>
                    <a:pt x="26" y="34"/>
                    <a:pt x="28" y="37"/>
                    <a:pt x="32" y="37"/>
                  </a:cubicBezTo>
                  <a:cubicBezTo>
                    <a:pt x="39" y="37"/>
                    <a:pt x="51" y="26"/>
                    <a:pt x="51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1" name="Google Shape;32321;p57"/>
            <p:cNvSpPr/>
            <p:nvPr/>
          </p:nvSpPr>
          <p:spPr>
            <a:xfrm>
              <a:off x="4650525" y="2427975"/>
              <a:ext cx="3175" cy="4400"/>
            </a:xfrm>
            <a:custGeom>
              <a:avLst/>
              <a:gdLst/>
              <a:ahLst/>
              <a:cxnLst/>
              <a:rect l="l" t="t" r="r" b="b"/>
              <a:pathLst>
                <a:path w="127" h="176" fill="none" extrusionOk="0">
                  <a:moveTo>
                    <a:pt x="1" y="0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2" name="Google Shape;32322;p57"/>
            <p:cNvSpPr/>
            <p:nvPr/>
          </p:nvSpPr>
          <p:spPr>
            <a:xfrm>
              <a:off x="4649900" y="242735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3" y="38"/>
                    <a:pt x="19" y="44"/>
                    <a:pt x="23" y="44"/>
                  </a:cubicBezTo>
                  <a:cubicBezTo>
                    <a:pt x="26" y="44"/>
                    <a:pt x="26" y="38"/>
                    <a:pt x="26" y="25"/>
                  </a:cubicBezTo>
                  <a:cubicBezTo>
                    <a:pt x="51" y="25"/>
                    <a:pt x="51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3" name="Google Shape;32323;p57"/>
            <p:cNvSpPr/>
            <p:nvPr/>
          </p:nvSpPr>
          <p:spPr>
            <a:xfrm>
              <a:off x="4648025" y="2431725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0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4" name="Google Shape;32324;p57"/>
            <p:cNvSpPr/>
            <p:nvPr/>
          </p:nvSpPr>
          <p:spPr>
            <a:xfrm>
              <a:off x="4647400" y="24317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lnTo>
                    <a:pt x="51" y="26"/>
                  </a:lnTo>
                  <a:cubicBezTo>
                    <a:pt x="51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5" name="Google Shape;32325;p57"/>
            <p:cNvSpPr/>
            <p:nvPr/>
          </p:nvSpPr>
          <p:spPr>
            <a:xfrm>
              <a:off x="4651775" y="2430225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07" y="1"/>
                  </a:moveTo>
                  <a:cubicBezTo>
                    <a:pt x="66" y="1"/>
                    <a:pt x="26" y="24"/>
                    <a:pt x="26" y="61"/>
                  </a:cubicBezTo>
                  <a:cubicBezTo>
                    <a:pt x="1" y="111"/>
                    <a:pt x="26" y="186"/>
                    <a:pt x="76" y="211"/>
                  </a:cubicBezTo>
                  <a:cubicBezTo>
                    <a:pt x="126" y="211"/>
                    <a:pt x="201" y="186"/>
                    <a:pt x="226" y="136"/>
                  </a:cubicBezTo>
                  <a:cubicBezTo>
                    <a:pt x="226" y="86"/>
                    <a:pt x="201" y="11"/>
                    <a:pt x="151" y="11"/>
                  </a:cubicBezTo>
                  <a:cubicBezTo>
                    <a:pt x="138" y="4"/>
                    <a:pt x="123" y="1"/>
                    <a:pt x="10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6" name="Google Shape;32326;p57"/>
            <p:cNvSpPr/>
            <p:nvPr/>
          </p:nvSpPr>
          <p:spPr>
            <a:xfrm>
              <a:off x="4761425" y="2072075"/>
              <a:ext cx="13200" cy="19450"/>
            </a:xfrm>
            <a:custGeom>
              <a:avLst/>
              <a:gdLst/>
              <a:ahLst/>
              <a:cxnLst/>
              <a:rect l="l" t="t" r="r" b="b"/>
              <a:pathLst>
                <a:path w="528" h="778" extrusionOk="0">
                  <a:moveTo>
                    <a:pt x="302" y="1"/>
                  </a:moveTo>
                  <a:lnTo>
                    <a:pt x="302" y="1"/>
                  </a:lnTo>
                  <a:cubicBezTo>
                    <a:pt x="201" y="26"/>
                    <a:pt x="76" y="151"/>
                    <a:pt x="51" y="327"/>
                  </a:cubicBezTo>
                  <a:cubicBezTo>
                    <a:pt x="1" y="577"/>
                    <a:pt x="151" y="778"/>
                    <a:pt x="151" y="778"/>
                  </a:cubicBezTo>
                  <a:cubicBezTo>
                    <a:pt x="151" y="778"/>
                    <a:pt x="402" y="677"/>
                    <a:pt x="477" y="452"/>
                  </a:cubicBezTo>
                  <a:cubicBezTo>
                    <a:pt x="527" y="276"/>
                    <a:pt x="502" y="101"/>
                    <a:pt x="427" y="26"/>
                  </a:cubicBezTo>
                  <a:cubicBezTo>
                    <a:pt x="327" y="126"/>
                    <a:pt x="277" y="276"/>
                    <a:pt x="277" y="276"/>
                  </a:cubicBezTo>
                  <a:cubicBezTo>
                    <a:pt x="277" y="276"/>
                    <a:pt x="327" y="101"/>
                    <a:pt x="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7" name="Google Shape;32327;p57"/>
            <p:cNvSpPr/>
            <p:nvPr/>
          </p:nvSpPr>
          <p:spPr>
            <a:xfrm>
              <a:off x="4748275" y="2078200"/>
              <a:ext cx="16325" cy="14625"/>
            </a:xfrm>
            <a:custGeom>
              <a:avLst/>
              <a:gdLst/>
              <a:ahLst/>
              <a:cxnLst/>
              <a:rect l="l" t="t" r="r" b="b"/>
              <a:pathLst>
                <a:path w="653" h="585" extrusionOk="0">
                  <a:moveTo>
                    <a:pt x="155" y="0"/>
                  </a:moveTo>
                  <a:cubicBezTo>
                    <a:pt x="136" y="0"/>
                    <a:pt x="117" y="2"/>
                    <a:pt x="101" y="6"/>
                  </a:cubicBezTo>
                  <a:cubicBezTo>
                    <a:pt x="126" y="107"/>
                    <a:pt x="251" y="232"/>
                    <a:pt x="251" y="232"/>
                  </a:cubicBezTo>
                  <a:cubicBezTo>
                    <a:pt x="251" y="232"/>
                    <a:pt x="126" y="132"/>
                    <a:pt x="1" y="107"/>
                  </a:cubicBezTo>
                  <a:lnTo>
                    <a:pt x="1" y="107"/>
                  </a:lnTo>
                  <a:cubicBezTo>
                    <a:pt x="1" y="207"/>
                    <a:pt x="51" y="357"/>
                    <a:pt x="201" y="483"/>
                  </a:cubicBezTo>
                  <a:cubicBezTo>
                    <a:pt x="344" y="572"/>
                    <a:pt x="513" y="585"/>
                    <a:pt x="598" y="585"/>
                  </a:cubicBezTo>
                  <a:cubicBezTo>
                    <a:pt x="632" y="585"/>
                    <a:pt x="652" y="583"/>
                    <a:pt x="652" y="583"/>
                  </a:cubicBezTo>
                  <a:cubicBezTo>
                    <a:pt x="652" y="583"/>
                    <a:pt x="652" y="307"/>
                    <a:pt x="477" y="157"/>
                  </a:cubicBezTo>
                  <a:cubicBezTo>
                    <a:pt x="372" y="5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8" name="Google Shape;32328;p57"/>
            <p:cNvSpPr/>
            <p:nvPr/>
          </p:nvSpPr>
          <p:spPr>
            <a:xfrm>
              <a:off x="4762050" y="2092125"/>
              <a:ext cx="14450" cy="18825"/>
            </a:xfrm>
            <a:custGeom>
              <a:avLst/>
              <a:gdLst/>
              <a:ahLst/>
              <a:cxnLst/>
              <a:rect l="l" t="t" r="r" b="b"/>
              <a:pathLst>
                <a:path w="578" h="753" extrusionOk="0">
                  <a:moveTo>
                    <a:pt x="126" y="1"/>
                  </a:moveTo>
                  <a:cubicBezTo>
                    <a:pt x="126" y="1"/>
                    <a:pt x="1" y="226"/>
                    <a:pt x="76" y="452"/>
                  </a:cubicBezTo>
                  <a:cubicBezTo>
                    <a:pt x="151" y="627"/>
                    <a:pt x="277" y="753"/>
                    <a:pt x="377" y="753"/>
                  </a:cubicBezTo>
                  <a:cubicBezTo>
                    <a:pt x="402" y="653"/>
                    <a:pt x="352" y="479"/>
                    <a:pt x="352" y="477"/>
                  </a:cubicBezTo>
                  <a:lnTo>
                    <a:pt x="352" y="477"/>
                  </a:lnTo>
                  <a:cubicBezTo>
                    <a:pt x="352" y="479"/>
                    <a:pt x="402" y="653"/>
                    <a:pt x="502" y="703"/>
                  </a:cubicBezTo>
                  <a:cubicBezTo>
                    <a:pt x="552" y="627"/>
                    <a:pt x="577" y="452"/>
                    <a:pt x="477" y="302"/>
                  </a:cubicBezTo>
                  <a:cubicBezTo>
                    <a:pt x="377" y="76"/>
                    <a:pt x="126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9" name="Google Shape;32329;p57"/>
            <p:cNvSpPr/>
            <p:nvPr/>
          </p:nvSpPr>
          <p:spPr>
            <a:xfrm>
              <a:off x="4747650" y="2092075"/>
              <a:ext cx="17575" cy="13475"/>
            </a:xfrm>
            <a:custGeom>
              <a:avLst/>
              <a:gdLst/>
              <a:ahLst/>
              <a:cxnLst/>
              <a:rect l="l" t="t" r="r" b="b"/>
              <a:pathLst>
                <a:path w="703" h="539" extrusionOk="0">
                  <a:moveTo>
                    <a:pt x="497" y="1"/>
                  </a:moveTo>
                  <a:cubicBezTo>
                    <a:pt x="420" y="1"/>
                    <a:pt x="331" y="13"/>
                    <a:pt x="251" y="53"/>
                  </a:cubicBezTo>
                  <a:cubicBezTo>
                    <a:pt x="101" y="153"/>
                    <a:pt x="0" y="304"/>
                    <a:pt x="0" y="404"/>
                  </a:cubicBezTo>
                  <a:cubicBezTo>
                    <a:pt x="126" y="404"/>
                    <a:pt x="276" y="329"/>
                    <a:pt x="276" y="329"/>
                  </a:cubicBezTo>
                  <a:lnTo>
                    <a:pt x="276" y="329"/>
                  </a:lnTo>
                  <a:cubicBezTo>
                    <a:pt x="276" y="329"/>
                    <a:pt x="126" y="429"/>
                    <a:pt x="76" y="529"/>
                  </a:cubicBezTo>
                  <a:cubicBezTo>
                    <a:pt x="99" y="535"/>
                    <a:pt x="127" y="538"/>
                    <a:pt x="158" y="538"/>
                  </a:cubicBezTo>
                  <a:cubicBezTo>
                    <a:pt x="257" y="538"/>
                    <a:pt x="387" y="505"/>
                    <a:pt x="502" y="429"/>
                  </a:cubicBezTo>
                  <a:cubicBezTo>
                    <a:pt x="677" y="278"/>
                    <a:pt x="702" y="28"/>
                    <a:pt x="702" y="28"/>
                  </a:cubicBezTo>
                  <a:cubicBezTo>
                    <a:pt x="702" y="28"/>
                    <a:pt x="612" y="1"/>
                    <a:pt x="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0" name="Google Shape;32330;p57"/>
            <p:cNvSpPr/>
            <p:nvPr/>
          </p:nvSpPr>
          <p:spPr>
            <a:xfrm>
              <a:off x="4765825" y="2084600"/>
              <a:ext cx="20075" cy="11550"/>
            </a:xfrm>
            <a:custGeom>
              <a:avLst/>
              <a:gdLst/>
              <a:ahLst/>
              <a:cxnLst/>
              <a:rect l="l" t="t" r="r" b="b"/>
              <a:pathLst>
                <a:path w="803" h="462" extrusionOk="0">
                  <a:moveTo>
                    <a:pt x="532" y="0"/>
                  </a:moveTo>
                  <a:cubicBezTo>
                    <a:pt x="475" y="0"/>
                    <a:pt x="413" y="8"/>
                    <a:pt x="351" y="26"/>
                  </a:cubicBezTo>
                  <a:cubicBezTo>
                    <a:pt x="126" y="101"/>
                    <a:pt x="0" y="327"/>
                    <a:pt x="0" y="327"/>
                  </a:cubicBezTo>
                  <a:cubicBezTo>
                    <a:pt x="0" y="327"/>
                    <a:pt x="173" y="461"/>
                    <a:pt x="367" y="461"/>
                  </a:cubicBezTo>
                  <a:cubicBezTo>
                    <a:pt x="395" y="461"/>
                    <a:pt x="423" y="458"/>
                    <a:pt x="451" y="452"/>
                  </a:cubicBezTo>
                  <a:cubicBezTo>
                    <a:pt x="627" y="402"/>
                    <a:pt x="752" y="302"/>
                    <a:pt x="802" y="227"/>
                  </a:cubicBezTo>
                  <a:cubicBezTo>
                    <a:pt x="740" y="202"/>
                    <a:pt x="671" y="195"/>
                    <a:pt x="617" y="195"/>
                  </a:cubicBezTo>
                  <a:cubicBezTo>
                    <a:pt x="564" y="195"/>
                    <a:pt x="527" y="202"/>
                    <a:pt x="527" y="202"/>
                  </a:cubicBezTo>
                  <a:cubicBezTo>
                    <a:pt x="527" y="202"/>
                    <a:pt x="702" y="151"/>
                    <a:pt x="752" y="76"/>
                  </a:cubicBezTo>
                  <a:cubicBezTo>
                    <a:pt x="720" y="28"/>
                    <a:pt x="635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1" name="Google Shape;32331;p57"/>
            <p:cNvSpPr/>
            <p:nvPr/>
          </p:nvSpPr>
          <p:spPr>
            <a:xfrm>
              <a:off x="4760800" y="2083350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101" y="1"/>
                  </a:moveTo>
                  <a:cubicBezTo>
                    <a:pt x="101" y="51"/>
                    <a:pt x="101" y="126"/>
                    <a:pt x="101" y="126"/>
                  </a:cubicBezTo>
                  <a:cubicBezTo>
                    <a:pt x="101" y="126"/>
                    <a:pt x="76" y="51"/>
                    <a:pt x="51" y="26"/>
                  </a:cubicBezTo>
                  <a:cubicBezTo>
                    <a:pt x="26" y="51"/>
                    <a:pt x="1" y="126"/>
                    <a:pt x="51" y="201"/>
                  </a:cubicBezTo>
                  <a:cubicBezTo>
                    <a:pt x="76" y="302"/>
                    <a:pt x="201" y="352"/>
                    <a:pt x="201" y="352"/>
                  </a:cubicBezTo>
                  <a:cubicBezTo>
                    <a:pt x="201" y="352"/>
                    <a:pt x="251" y="252"/>
                    <a:pt x="226" y="151"/>
                  </a:cubicBezTo>
                  <a:cubicBezTo>
                    <a:pt x="201" y="76"/>
                    <a:pt x="151" y="1"/>
                    <a:pt x="1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2" name="Google Shape;32332;p57"/>
            <p:cNvSpPr/>
            <p:nvPr/>
          </p:nvSpPr>
          <p:spPr>
            <a:xfrm>
              <a:off x="4756425" y="2089375"/>
              <a:ext cx="9425" cy="5300"/>
            </a:xfrm>
            <a:custGeom>
              <a:avLst/>
              <a:gdLst/>
              <a:ahLst/>
              <a:cxnLst/>
              <a:rect l="l" t="t" r="r" b="b"/>
              <a:pathLst>
                <a:path w="377" h="212" extrusionOk="0">
                  <a:moveTo>
                    <a:pt x="130" y="1"/>
                  </a:moveTo>
                  <a:cubicBezTo>
                    <a:pt x="74" y="1"/>
                    <a:pt x="37" y="24"/>
                    <a:pt x="0" y="61"/>
                  </a:cubicBezTo>
                  <a:cubicBezTo>
                    <a:pt x="50" y="86"/>
                    <a:pt x="126" y="111"/>
                    <a:pt x="126" y="111"/>
                  </a:cubicBezTo>
                  <a:cubicBezTo>
                    <a:pt x="126" y="111"/>
                    <a:pt x="92" y="100"/>
                    <a:pt x="55" y="100"/>
                  </a:cubicBezTo>
                  <a:cubicBezTo>
                    <a:pt x="37" y="100"/>
                    <a:pt x="17" y="102"/>
                    <a:pt x="0" y="111"/>
                  </a:cubicBezTo>
                  <a:cubicBezTo>
                    <a:pt x="25" y="161"/>
                    <a:pt x="76" y="211"/>
                    <a:pt x="176" y="211"/>
                  </a:cubicBezTo>
                  <a:cubicBezTo>
                    <a:pt x="276" y="211"/>
                    <a:pt x="376" y="136"/>
                    <a:pt x="376" y="136"/>
                  </a:cubicBezTo>
                  <a:cubicBezTo>
                    <a:pt x="376" y="136"/>
                    <a:pt x="301" y="36"/>
                    <a:pt x="201" y="11"/>
                  </a:cubicBezTo>
                  <a:cubicBezTo>
                    <a:pt x="174" y="4"/>
                    <a:pt x="151" y="1"/>
                    <a:pt x="13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3" name="Google Shape;32333;p57"/>
            <p:cNvSpPr/>
            <p:nvPr/>
          </p:nvSpPr>
          <p:spPr>
            <a:xfrm>
              <a:off x="4765825" y="2092025"/>
              <a:ext cx="8175" cy="6650"/>
            </a:xfrm>
            <a:custGeom>
              <a:avLst/>
              <a:gdLst/>
              <a:ahLst/>
              <a:cxnLst/>
              <a:rect l="l" t="t" r="r" b="b"/>
              <a:pathLst>
                <a:path w="327" h="266" extrusionOk="0">
                  <a:moveTo>
                    <a:pt x="49" y="1"/>
                  </a:moveTo>
                  <a:cubicBezTo>
                    <a:pt x="20" y="1"/>
                    <a:pt x="0" y="5"/>
                    <a:pt x="0" y="5"/>
                  </a:cubicBezTo>
                  <a:cubicBezTo>
                    <a:pt x="0" y="5"/>
                    <a:pt x="0" y="130"/>
                    <a:pt x="101" y="205"/>
                  </a:cubicBezTo>
                  <a:cubicBezTo>
                    <a:pt x="137" y="242"/>
                    <a:pt x="187" y="265"/>
                    <a:pt x="231" y="265"/>
                  </a:cubicBezTo>
                  <a:cubicBezTo>
                    <a:pt x="247" y="265"/>
                    <a:pt x="263" y="262"/>
                    <a:pt x="276" y="255"/>
                  </a:cubicBezTo>
                  <a:cubicBezTo>
                    <a:pt x="251" y="205"/>
                    <a:pt x="201" y="155"/>
                    <a:pt x="201" y="155"/>
                  </a:cubicBezTo>
                  <a:lnTo>
                    <a:pt x="201" y="155"/>
                  </a:lnTo>
                  <a:cubicBezTo>
                    <a:pt x="201" y="155"/>
                    <a:pt x="276" y="205"/>
                    <a:pt x="326" y="205"/>
                  </a:cubicBezTo>
                  <a:cubicBezTo>
                    <a:pt x="326" y="155"/>
                    <a:pt x="276" y="80"/>
                    <a:pt x="201" y="55"/>
                  </a:cubicBezTo>
                  <a:cubicBezTo>
                    <a:pt x="156" y="10"/>
                    <a:pt x="93" y="1"/>
                    <a:pt x="4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4" name="Google Shape;32334;p57"/>
            <p:cNvSpPr/>
            <p:nvPr/>
          </p:nvSpPr>
          <p:spPr>
            <a:xfrm>
              <a:off x="4760800" y="2092750"/>
              <a:ext cx="6300" cy="8175"/>
            </a:xfrm>
            <a:custGeom>
              <a:avLst/>
              <a:gdLst/>
              <a:ahLst/>
              <a:cxnLst/>
              <a:rect l="l" t="t" r="r" b="b"/>
              <a:pathLst>
                <a:path w="252" h="327" extrusionOk="0">
                  <a:moveTo>
                    <a:pt x="201" y="1"/>
                  </a:moveTo>
                  <a:cubicBezTo>
                    <a:pt x="201" y="1"/>
                    <a:pt x="76" y="26"/>
                    <a:pt x="26" y="126"/>
                  </a:cubicBezTo>
                  <a:cubicBezTo>
                    <a:pt x="1" y="201"/>
                    <a:pt x="1" y="277"/>
                    <a:pt x="26" y="302"/>
                  </a:cubicBezTo>
                  <a:cubicBezTo>
                    <a:pt x="76" y="277"/>
                    <a:pt x="101" y="202"/>
                    <a:pt x="101" y="201"/>
                  </a:cubicBezTo>
                  <a:lnTo>
                    <a:pt x="101" y="201"/>
                  </a:lnTo>
                  <a:cubicBezTo>
                    <a:pt x="101" y="202"/>
                    <a:pt x="76" y="277"/>
                    <a:pt x="76" y="327"/>
                  </a:cubicBezTo>
                  <a:cubicBezTo>
                    <a:pt x="126" y="327"/>
                    <a:pt x="201" y="277"/>
                    <a:pt x="226" y="201"/>
                  </a:cubicBezTo>
                  <a:cubicBezTo>
                    <a:pt x="251" y="101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5" name="Google Shape;32335;p57"/>
            <p:cNvSpPr/>
            <p:nvPr/>
          </p:nvSpPr>
          <p:spPr>
            <a:xfrm>
              <a:off x="4765825" y="2085250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251" y="0"/>
                  </a:moveTo>
                  <a:cubicBezTo>
                    <a:pt x="201" y="0"/>
                    <a:pt x="126" y="25"/>
                    <a:pt x="75" y="75"/>
                  </a:cubicBezTo>
                  <a:cubicBezTo>
                    <a:pt x="0" y="176"/>
                    <a:pt x="0" y="301"/>
                    <a:pt x="0" y="301"/>
                  </a:cubicBezTo>
                  <a:cubicBezTo>
                    <a:pt x="0" y="301"/>
                    <a:pt x="126" y="301"/>
                    <a:pt x="201" y="226"/>
                  </a:cubicBezTo>
                  <a:cubicBezTo>
                    <a:pt x="276" y="176"/>
                    <a:pt x="301" y="100"/>
                    <a:pt x="276" y="50"/>
                  </a:cubicBezTo>
                  <a:cubicBezTo>
                    <a:pt x="226" y="50"/>
                    <a:pt x="176" y="100"/>
                    <a:pt x="176" y="100"/>
                  </a:cubicBezTo>
                  <a:cubicBezTo>
                    <a:pt x="176" y="100"/>
                    <a:pt x="226" y="50"/>
                    <a:pt x="2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6" name="Google Shape;32336;p57"/>
            <p:cNvSpPr/>
            <p:nvPr/>
          </p:nvSpPr>
          <p:spPr>
            <a:xfrm>
              <a:off x="4765825" y="2085250"/>
              <a:ext cx="1275" cy="5025"/>
            </a:xfrm>
            <a:custGeom>
              <a:avLst/>
              <a:gdLst/>
              <a:ahLst/>
              <a:cxnLst/>
              <a:rect l="l" t="t" r="r" b="b"/>
              <a:pathLst>
                <a:path w="51" h="201" fill="none" extrusionOk="0">
                  <a:moveTo>
                    <a:pt x="50" y="0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7" name="Google Shape;32337;p57"/>
            <p:cNvSpPr/>
            <p:nvPr/>
          </p:nvSpPr>
          <p:spPr>
            <a:xfrm>
              <a:off x="4766450" y="208462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5" y="0"/>
                  </a:moveTo>
                  <a:cubicBezTo>
                    <a:pt x="0" y="25"/>
                    <a:pt x="25" y="25"/>
                    <a:pt x="25" y="25"/>
                  </a:cubicBezTo>
                  <a:cubicBezTo>
                    <a:pt x="25" y="33"/>
                    <a:pt x="28" y="36"/>
                    <a:pt x="32" y="36"/>
                  </a:cubicBezTo>
                  <a:cubicBezTo>
                    <a:pt x="39" y="36"/>
                    <a:pt x="50" y="25"/>
                    <a:pt x="50" y="25"/>
                  </a:cubicBezTo>
                  <a:cubicBezTo>
                    <a:pt x="50" y="25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8" name="Google Shape;32338;p57"/>
            <p:cNvSpPr/>
            <p:nvPr/>
          </p:nvSpPr>
          <p:spPr>
            <a:xfrm>
              <a:off x="4764575" y="2085250"/>
              <a:ext cx="1275" cy="5025"/>
            </a:xfrm>
            <a:custGeom>
              <a:avLst/>
              <a:gdLst/>
              <a:ahLst/>
              <a:cxnLst/>
              <a:rect l="l" t="t" r="r" b="b"/>
              <a:pathLst>
                <a:path w="51" h="201" fill="none" extrusionOk="0">
                  <a:moveTo>
                    <a:pt x="0" y="0"/>
                  </a:moveTo>
                  <a:lnTo>
                    <a:pt x="5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9" name="Google Shape;32339;p57"/>
            <p:cNvSpPr/>
            <p:nvPr/>
          </p:nvSpPr>
          <p:spPr>
            <a:xfrm>
              <a:off x="4764575" y="20846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25" y="25"/>
                    <a:pt x="25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0" name="Google Shape;32340;p57"/>
            <p:cNvSpPr/>
            <p:nvPr/>
          </p:nvSpPr>
          <p:spPr>
            <a:xfrm>
              <a:off x="4765825" y="2086500"/>
              <a:ext cx="3775" cy="3775"/>
            </a:xfrm>
            <a:custGeom>
              <a:avLst/>
              <a:gdLst/>
              <a:ahLst/>
              <a:cxnLst/>
              <a:rect l="l" t="t" r="r" b="b"/>
              <a:pathLst>
                <a:path w="151" h="151" fill="none" extrusionOk="0">
                  <a:moveTo>
                    <a:pt x="151" y="0"/>
                  </a:moveTo>
                  <a:lnTo>
                    <a:pt x="0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1" name="Google Shape;32341;p57"/>
            <p:cNvSpPr/>
            <p:nvPr/>
          </p:nvSpPr>
          <p:spPr>
            <a:xfrm>
              <a:off x="4768950" y="20858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lnTo>
                    <a:pt x="26" y="25"/>
                  </a:lnTo>
                  <a:cubicBezTo>
                    <a:pt x="5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2" name="Google Shape;32342;p57"/>
            <p:cNvSpPr/>
            <p:nvPr/>
          </p:nvSpPr>
          <p:spPr>
            <a:xfrm>
              <a:off x="4765825" y="2092125"/>
              <a:ext cx="1900" cy="5050"/>
            </a:xfrm>
            <a:custGeom>
              <a:avLst/>
              <a:gdLst/>
              <a:ahLst/>
              <a:cxnLst/>
              <a:rect l="l" t="t" r="r" b="b"/>
              <a:pathLst>
                <a:path w="76" h="202" fill="none" extrusionOk="0">
                  <a:moveTo>
                    <a:pt x="75" y="20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3" name="Google Shape;32343;p57"/>
            <p:cNvSpPr/>
            <p:nvPr/>
          </p:nvSpPr>
          <p:spPr>
            <a:xfrm>
              <a:off x="4767075" y="20971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5" y="25"/>
                  </a:lnTo>
                  <a:cubicBezTo>
                    <a:pt x="25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4" name="Google Shape;32344;p57"/>
            <p:cNvSpPr/>
            <p:nvPr/>
          </p:nvSpPr>
          <p:spPr>
            <a:xfrm>
              <a:off x="4765825" y="2092125"/>
              <a:ext cx="3775" cy="3800"/>
            </a:xfrm>
            <a:custGeom>
              <a:avLst/>
              <a:gdLst/>
              <a:ahLst/>
              <a:cxnLst/>
              <a:rect l="l" t="t" r="r" b="b"/>
              <a:pathLst>
                <a:path w="151" h="152" fill="none" extrusionOk="0">
                  <a:moveTo>
                    <a:pt x="151" y="15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5" name="Google Shape;32345;p57"/>
            <p:cNvSpPr/>
            <p:nvPr/>
          </p:nvSpPr>
          <p:spPr>
            <a:xfrm>
              <a:off x="4768950" y="20959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26" y="0"/>
                    <a:pt x="1" y="25"/>
                    <a:pt x="26" y="25"/>
                  </a:cubicBezTo>
                  <a:lnTo>
                    <a:pt x="51" y="25"/>
                  </a:lnTo>
                  <a:cubicBezTo>
                    <a:pt x="51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6" name="Google Shape;32346;p57"/>
            <p:cNvSpPr/>
            <p:nvPr/>
          </p:nvSpPr>
          <p:spPr>
            <a:xfrm>
              <a:off x="4765200" y="2092125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0" y="226"/>
                  </a:moveTo>
                  <a:lnTo>
                    <a:pt x="25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7" name="Google Shape;32347;p57"/>
            <p:cNvSpPr/>
            <p:nvPr/>
          </p:nvSpPr>
          <p:spPr>
            <a:xfrm>
              <a:off x="4764575" y="20971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25"/>
                    <a:pt x="25" y="50"/>
                    <a:pt x="25" y="50"/>
                  </a:cubicBezTo>
                  <a:cubicBezTo>
                    <a:pt x="25" y="50"/>
                    <a:pt x="50" y="25"/>
                    <a:pt x="50" y="25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8" name="Google Shape;32348;p57"/>
            <p:cNvSpPr/>
            <p:nvPr/>
          </p:nvSpPr>
          <p:spPr>
            <a:xfrm>
              <a:off x="4765825" y="2090875"/>
              <a:ext cx="5650" cy="25"/>
            </a:xfrm>
            <a:custGeom>
              <a:avLst/>
              <a:gdLst/>
              <a:ahLst/>
              <a:cxnLst/>
              <a:rect l="l" t="t" r="r" b="b"/>
              <a:pathLst>
                <a:path w="226" h="1" fill="none" extrusionOk="0">
                  <a:moveTo>
                    <a:pt x="226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9" name="Google Shape;32349;p57"/>
            <p:cNvSpPr/>
            <p:nvPr/>
          </p:nvSpPr>
          <p:spPr>
            <a:xfrm>
              <a:off x="4771450" y="20902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6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26"/>
                    <a:pt x="1" y="51"/>
                    <a:pt x="1" y="51"/>
                  </a:cubicBezTo>
                  <a:cubicBezTo>
                    <a:pt x="26" y="51"/>
                    <a:pt x="26" y="51"/>
                    <a:pt x="26" y="26"/>
                  </a:cubicBez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0" name="Google Shape;32350;p57"/>
            <p:cNvSpPr/>
            <p:nvPr/>
          </p:nvSpPr>
          <p:spPr>
            <a:xfrm>
              <a:off x="4765825" y="2088375"/>
              <a:ext cx="5025" cy="2525"/>
            </a:xfrm>
            <a:custGeom>
              <a:avLst/>
              <a:gdLst/>
              <a:ahLst/>
              <a:cxnLst/>
              <a:rect l="l" t="t" r="r" b="b"/>
              <a:pathLst>
                <a:path w="201" h="101" fill="none" extrusionOk="0">
                  <a:moveTo>
                    <a:pt x="201" y="0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1" name="Google Shape;32351;p57"/>
            <p:cNvSpPr/>
            <p:nvPr/>
          </p:nvSpPr>
          <p:spPr>
            <a:xfrm>
              <a:off x="4770825" y="2088100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18" y="0"/>
                  </a:moveTo>
                  <a:cubicBezTo>
                    <a:pt x="15" y="0"/>
                    <a:pt x="9" y="3"/>
                    <a:pt x="1" y="11"/>
                  </a:cubicBezTo>
                  <a:cubicBezTo>
                    <a:pt x="1" y="11"/>
                    <a:pt x="1" y="11"/>
                    <a:pt x="1" y="36"/>
                  </a:cubicBezTo>
                  <a:lnTo>
                    <a:pt x="26" y="36"/>
                  </a:lnTo>
                  <a:cubicBezTo>
                    <a:pt x="26" y="36"/>
                    <a:pt x="26" y="11"/>
                    <a:pt x="26" y="11"/>
                  </a:cubicBezTo>
                  <a:cubicBezTo>
                    <a:pt x="26" y="11"/>
                    <a:pt x="26" y="0"/>
                    <a:pt x="1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2" name="Google Shape;32352;p57"/>
            <p:cNvSpPr/>
            <p:nvPr/>
          </p:nvSpPr>
          <p:spPr>
            <a:xfrm>
              <a:off x="4766450" y="2090875"/>
              <a:ext cx="5025" cy="2525"/>
            </a:xfrm>
            <a:custGeom>
              <a:avLst/>
              <a:gdLst/>
              <a:ahLst/>
              <a:cxnLst/>
              <a:rect l="l" t="t" r="r" b="b"/>
              <a:pathLst>
                <a:path w="201" h="101" fill="none" extrusionOk="0">
                  <a:moveTo>
                    <a:pt x="201" y="10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3" name="Google Shape;32353;p57"/>
            <p:cNvSpPr/>
            <p:nvPr/>
          </p:nvSpPr>
          <p:spPr>
            <a:xfrm>
              <a:off x="4770825" y="20927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26"/>
                    <a:pt x="1" y="51"/>
                    <a:pt x="26" y="51"/>
                  </a:cubicBezTo>
                  <a:cubicBezTo>
                    <a:pt x="26" y="51"/>
                    <a:pt x="51" y="26"/>
                    <a:pt x="51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4" name="Google Shape;32354;p57"/>
            <p:cNvSpPr/>
            <p:nvPr/>
          </p:nvSpPr>
          <p:spPr>
            <a:xfrm>
              <a:off x="4760800" y="2091500"/>
              <a:ext cx="4425" cy="3175"/>
            </a:xfrm>
            <a:custGeom>
              <a:avLst/>
              <a:gdLst/>
              <a:ahLst/>
              <a:cxnLst/>
              <a:rect l="l" t="t" r="r" b="b"/>
              <a:pathLst>
                <a:path w="177" h="127" fill="none" extrusionOk="0">
                  <a:moveTo>
                    <a:pt x="1" y="126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5" name="Google Shape;32355;p57"/>
            <p:cNvSpPr/>
            <p:nvPr/>
          </p:nvSpPr>
          <p:spPr>
            <a:xfrm>
              <a:off x="4760175" y="20946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lnTo>
                    <a:pt x="26" y="25"/>
                  </a:lnTo>
                  <a:cubicBezTo>
                    <a:pt x="26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6" name="Google Shape;32356;p57"/>
            <p:cNvSpPr/>
            <p:nvPr/>
          </p:nvSpPr>
          <p:spPr>
            <a:xfrm>
              <a:off x="4759550" y="2091500"/>
              <a:ext cx="5675" cy="1275"/>
            </a:xfrm>
            <a:custGeom>
              <a:avLst/>
              <a:gdLst/>
              <a:ahLst/>
              <a:cxnLst/>
              <a:rect l="l" t="t" r="r" b="b"/>
              <a:pathLst>
                <a:path w="227" h="51" fill="none" extrusionOk="0">
                  <a:moveTo>
                    <a:pt x="1" y="51"/>
                  </a:moveTo>
                  <a:lnTo>
                    <a:pt x="2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7" name="Google Shape;32357;p57"/>
            <p:cNvSpPr/>
            <p:nvPr/>
          </p:nvSpPr>
          <p:spPr>
            <a:xfrm>
              <a:off x="4758925" y="20921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51"/>
                    <a:pt x="26" y="51"/>
                    <a:pt x="26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26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8" name="Google Shape;32358;p57"/>
            <p:cNvSpPr/>
            <p:nvPr/>
          </p:nvSpPr>
          <p:spPr>
            <a:xfrm>
              <a:off x="4762675" y="2091500"/>
              <a:ext cx="2550" cy="5050"/>
            </a:xfrm>
            <a:custGeom>
              <a:avLst/>
              <a:gdLst/>
              <a:ahLst/>
              <a:cxnLst/>
              <a:rect l="l" t="t" r="r" b="b"/>
              <a:pathLst>
                <a:path w="102" h="202" fill="none" extrusionOk="0">
                  <a:moveTo>
                    <a:pt x="1" y="201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9" name="Google Shape;32359;p57"/>
            <p:cNvSpPr/>
            <p:nvPr/>
          </p:nvSpPr>
          <p:spPr>
            <a:xfrm>
              <a:off x="4762050" y="2096050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13" y="0"/>
                  </a:moveTo>
                  <a:cubicBezTo>
                    <a:pt x="7" y="0"/>
                    <a:pt x="1" y="7"/>
                    <a:pt x="1" y="19"/>
                  </a:cubicBezTo>
                  <a:cubicBezTo>
                    <a:pt x="1" y="19"/>
                    <a:pt x="1" y="44"/>
                    <a:pt x="1" y="44"/>
                  </a:cubicBezTo>
                  <a:lnTo>
                    <a:pt x="26" y="44"/>
                  </a:lnTo>
                  <a:cubicBezTo>
                    <a:pt x="26" y="19"/>
                    <a:pt x="26" y="19"/>
                    <a:pt x="26" y="19"/>
                  </a:cubicBezTo>
                  <a:cubicBezTo>
                    <a:pt x="26" y="7"/>
                    <a:pt x="20" y="0"/>
                    <a:pt x="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0" name="Google Shape;32360;p57"/>
            <p:cNvSpPr/>
            <p:nvPr/>
          </p:nvSpPr>
          <p:spPr>
            <a:xfrm>
              <a:off x="4760175" y="2087750"/>
              <a:ext cx="4425" cy="3150"/>
            </a:xfrm>
            <a:custGeom>
              <a:avLst/>
              <a:gdLst/>
              <a:ahLst/>
              <a:cxnLst/>
              <a:rect l="l" t="t" r="r" b="b"/>
              <a:pathLst>
                <a:path w="177" h="126" fill="none" extrusionOk="0">
                  <a:moveTo>
                    <a:pt x="1" y="0"/>
                  </a:moveTo>
                  <a:lnTo>
                    <a:pt x="176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1" name="Google Shape;32361;p57"/>
            <p:cNvSpPr/>
            <p:nvPr/>
          </p:nvSpPr>
          <p:spPr>
            <a:xfrm>
              <a:off x="4759550" y="208747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19" y="0"/>
                  </a:moveTo>
                  <a:cubicBezTo>
                    <a:pt x="12" y="0"/>
                    <a:pt x="1" y="11"/>
                    <a:pt x="1" y="11"/>
                  </a:cubicBezTo>
                  <a:cubicBezTo>
                    <a:pt x="1" y="11"/>
                    <a:pt x="1" y="36"/>
                    <a:pt x="1" y="36"/>
                  </a:cubicBezTo>
                  <a:lnTo>
                    <a:pt x="26" y="36"/>
                  </a:lnTo>
                  <a:cubicBezTo>
                    <a:pt x="26" y="11"/>
                    <a:pt x="26" y="11"/>
                    <a:pt x="26" y="11"/>
                  </a:cubicBezTo>
                  <a:cubicBezTo>
                    <a:pt x="26" y="3"/>
                    <a:pt x="23" y="0"/>
                    <a:pt x="1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2" name="Google Shape;32362;p57"/>
            <p:cNvSpPr/>
            <p:nvPr/>
          </p:nvSpPr>
          <p:spPr>
            <a:xfrm>
              <a:off x="4761425" y="2086500"/>
              <a:ext cx="3175" cy="4400"/>
            </a:xfrm>
            <a:custGeom>
              <a:avLst/>
              <a:gdLst/>
              <a:ahLst/>
              <a:cxnLst/>
              <a:rect l="l" t="t" r="r" b="b"/>
              <a:pathLst>
                <a:path w="127" h="176" fill="none" extrusionOk="0">
                  <a:moveTo>
                    <a:pt x="1" y="0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3" name="Google Shape;32363;p57"/>
            <p:cNvSpPr/>
            <p:nvPr/>
          </p:nvSpPr>
          <p:spPr>
            <a:xfrm>
              <a:off x="4760800" y="20858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1" y="0"/>
                    <a:pt x="1" y="25"/>
                    <a:pt x="26" y="25"/>
                  </a:cubicBezTo>
                  <a:lnTo>
                    <a:pt x="51" y="25"/>
                  </a:lnTo>
                  <a:cubicBezTo>
                    <a:pt x="51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4" name="Google Shape;32364;p57"/>
            <p:cNvSpPr/>
            <p:nvPr/>
          </p:nvSpPr>
          <p:spPr>
            <a:xfrm>
              <a:off x="4759550" y="2090250"/>
              <a:ext cx="5050" cy="650"/>
            </a:xfrm>
            <a:custGeom>
              <a:avLst/>
              <a:gdLst/>
              <a:ahLst/>
              <a:cxnLst/>
              <a:rect l="l" t="t" r="r" b="b"/>
              <a:pathLst>
                <a:path w="202" h="26" fill="none" extrusionOk="0">
                  <a:moveTo>
                    <a:pt x="1" y="1"/>
                  </a:moveTo>
                  <a:lnTo>
                    <a:pt x="20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5" name="Google Shape;32365;p57"/>
            <p:cNvSpPr/>
            <p:nvPr/>
          </p:nvSpPr>
          <p:spPr>
            <a:xfrm>
              <a:off x="4758300" y="20896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26" y="1"/>
                    <a:pt x="26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26" y="51"/>
                    <a:pt x="51" y="26"/>
                    <a:pt x="51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6" name="Google Shape;32366;p57"/>
            <p:cNvSpPr/>
            <p:nvPr/>
          </p:nvSpPr>
          <p:spPr>
            <a:xfrm>
              <a:off x="4762675" y="2088200"/>
              <a:ext cx="6300" cy="5450"/>
            </a:xfrm>
            <a:custGeom>
              <a:avLst/>
              <a:gdLst/>
              <a:ahLst/>
              <a:cxnLst/>
              <a:rect l="l" t="t" r="r" b="b"/>
              <a:pathLst>
                <a:path w="252" h="218" extrusionOk="0">
                  <a:moveTo>
                    <a:pt x="124" y="1"/>
                  </a:moveTo>
                  <a:cubicBezTo>
                    <a:pt x="84" y="1"/>
                    <a:pt x="47" y="42"/>
                    <a:pt x="26" y="83"/>
                  </a:cubicBezTo>
                  <a:cubicBezTo>
                    <a:pt x="1" y="133"/>
                    <a:pt x="51" y="183"/>
                    <a:pt x="101" y="208"/>
                  </a:cubicBezTo>
                  <a:cubicBezTo>
                    <a:pt x="114" y="214"/>
                    <a:pt x="126" y="217"/>
                    <a:pt x="138" y="217"/>
                  </a:cubicBezTo>
                  <a:cubicBezTo>
                    <a:pt x="175" y="217"/>
                    <a:pt x="208" y="189"/>
                    <a:pt x="227" y="133"/>
                  </a:cubicBezTo>
                  <a:cubicBezTo>
                    <a:pt x="252" y="83"/>
                    <a:pt x="201" y="32"/>
                    <a:pt x="151" y="7"/>
                  </a:cubicBezTo>
                  <a:cubicBezTo>
                    <a:pt x="142" y="3"/>
                    <a:pt x="133" y="1"/>
                    <a:pt x="12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7" name="Google Shape;32367;p57"/>
            <p:cNvSpPr/>
            <p:nvPr/>
          </p:nvSpPr>
          <p:spPr>
            <a:xfrm>
              <a:off x="4508925" y="3382875"/>
              <a:ext cx="12550" cy="19450"/>
            </a:xfrm>
            <a:custGeom>
              <a:avLst/>
              <a:gdLst/>
              <a:ahLst/>
              <a:cxnLst/>
              <a:rect l="l" t="t" r="r" b="b"/>
              <a:pathLst>
                <a:path w="502" h="778" extrusionOk="0">
                  <a:moveTo>
                    <a:pt x="276" y="0"/>
                  </a:moveTo>
                  <a:cubicBezTo>
                    <a:pt x="176" y="25"/>
                    <a:pt x="76" y="151"/>
                    <a:pt x="26" y="326"/>
                  </a:cubicBezTo>
                  <a:cubicBezTo>
                    <a:pt x="1" y="577"/>
                    <a:pt x="126" y="777"/>
                    <a:pt x="126" y="777"/>
                  </a:cubicBezTo>
                  <a:cubicBezTo>
                    <a:pt x="126" y="777"/>
                    <a:pt x="376" y="677"/>
                    <a:pt x="452" y="451"/>
                  </a:cubicBezTo>
                  <a:cubicBezTo>
                    <a:pt x="502" y="276"/>
                    <a:pt x="477" y="100"/>
                    <a:pt x="402" y="25"/>
                  </a:cubicBezTo>
                  <a:cubicBezTo>
                    <a:pt x="326" y="125"/>
                    <a:pt x="276" y="276"/>
                    <a:pt x="276" y="276"/>
                  </a:cubicBezTo>
                  <a:cubicBezTo>
                    <a:pt x="276" y="276"/>
                    <a:pt x="301" y="10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8" name="Google Shape;32368;p57"/>
            <p:cNvSpPr/>
            <p:nvPr/>
          </p:nvSpPr>
          <p:spPr>
            <a:xfrm>
              <a:off x="4495150" y="3388975"/>
              <a:ext cx="16925" cy="14650"/>
            </a:xfrm>
            <a:custGeom>
              <a:avLst/>
              <a:gdLst/>
              <a:ahLst/>
              <a:cxnLst/>
              <a:rect l="l" t="t" r="r" b="b"/>
              <a:pathLst>
                <a:path w="677" h="586" extrusionOk="0">
                  <a:moveTo>
                    <a:pt x="154" y="1"/>
                  </a:moveTo>
                  <a:cubicBezTo>
                    <a:pt x="135" y="1"/>
                    <a:pt x="117" y="3"/>
                    <a:pt x="100" y="7"/>
                  </a:cubicBezTo>
                  <a:cubicBezTo>
                    <a:pt x="125" y="107"/>
                    <a:pt x="251" y="232"/>
                    <a:pt x="251" y="232"/>
                  </a:cubicBezTo>
                  <a:cubicBezTo>
                    <a:pt x="251" y="232"/>
                    <a:pt x="125" y="132"/>
                    <a:pt x="0" y="107"/>
                  </a:cubicBezTo>
                  <a:lnTo>
                    <a:pt x="0" y="107"/>
                  </a:lnTo>
                  <a:cubicBezTo>
                    <a:pt x="0" y="207"/>
                    <a:pt x="75" y="358"/>
                    <a:pt x="201" y="483"/>
                  </a:cubicBezTo>
                  <a:cubicBezTo>
                    <a:pt x="344" y="572"/>
                    <a:pt x="513" y="585"/>
                    <a:pt x="597" y="585"/>
                  </a:cubicBezTo>
                  <a:cubicBezTo>
                    <a:pt x="631" y="585"/>
                    <a:pt x="652" y="583"/>
                    <a:pt x="652" y="583"/>
                  </a:cubicBezTo>
                  <a:cubicBezTo>
                    <a:pt x="652" y="583"/>
                    <a:pt x="677" y="308"/>
                    <a:pt x="501" y="157"/>
                  </a:cubicBezTo>
                  <a:cubicBezTo>
                    <a:pt x="376" y="53"/>
                    <a:pt x="251" y="1"/>
                    <a:pt x="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9" name="Google Shape;32369;p57"/>
            <p:cNvSpPr/>
            <p:nvPr/>
          </p:nvSpPr>
          <p:spPr>
            <a:xfrm>
              <a:off x="4508925" y="3402925"/>
              <a:ext cx="14425" cy="18825"/>
            </a:xfrm>
            <a:custGeom>
              <a:avLst/>
              <a:gdLst/>
              <a:ahLst/>
              <a:cxnLst/>
              <a:rect l="l" t="t" r="r" b="b"/>
              <a:pathLst>
                <a:path w="577" h="753" extrusionOk="0">
                  <a:moveTo>
                    <a:pt x="126" y="0"/>
                  </a:moveTo>
                  <a:cubicBezTo>
                    <a:pt x="126" y="0"/>
                    <a:pt x="1" y="226"/>
                    <a:pt x="101" y="451"/>
                  </a:cubicBezTo>
                  <a:cubicBezTo>
                    <a:pt x="151" y="627"/>
                    <a:pt x="276" y="752"/>
                    <a:pt x="376" y="752"/>
                  </a:cubicBezTo>
                  <a:cubicBezTo>
                    <a:pt x="402" y="652"/>
                    <a:pt x="351" y="477"/>
                    <a:pt x="351" y="476"/>
                  </a:cubicBezTo>
                  <a:lnTo>
                    <a:pt x="351" y="476"/>
                  </a:lnTo>
                  <a:cubicBezTo>
                    <a:pt x="352" y="477"/>
                    <a:pt x="427" y="652"/>
                    <a:pt x="502" y="702"/>
                  </a:cubicBezTo>
                  <a:cubicBezTo>
                    <a:pt x="577" y="627"/>
                    <a:pt x="577" y="451"/>
                    <a:pt x="502" y="301"/>
                  </a:cubicBezTo>
                  <a:cubicBezTo>
                    <a:pt x="376" y="75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0" name="Google Shape;32370;p57"/>
            <p:cNvSpPr/>
            <p:nvPr/>
          </p:nvSpPr>
          <p:spPr>
            <a:xfrm>
              <a:off x="4494525" y="3402875"/>
              <a:ext cx="18175" cy="13450"/>
            </a:xfrm>
            <a:custGeom>
              <a:avLst/>
              <a:gdLst/>
              <a:ahLst/>
              <a:cxnLst/>
              <a:rect l="l" t="t" r="r" b="b"/>
              <a:pathLst>
                <a:path w="727" h="538" extrusionOk="0">
                  <a:moveTo>
                    <a:pt x="505" y="0"/>
                  </a:moveTo>
                  <a:cubicBezTo>
                    <a:pt x="423" y="0"/>
                    <a:pt x="331" y="12"/>
                    <a:pt x="251" y="52"/>
                  </a:cubicBezTo>
                  <a:cubicBezTo>
                    <a:pt x="100" y="153"/>
                    <a:pt x="0" y="303"/>
                    <a:pt x="25" y="403"/>
                  </a:cubicBezTo>
                  <a:cubicBezTo>
                    <a:pt x="125" y="403"/>
                    <a:pt x="275" y="329"/>
                    <a:pt x="276" y="328"/>
                  </a:cubicBezTo>
                  <a:lnTo>
                    <a:pt x="276" y="328"/>
                  </a:lnTo>
                  <a:cubicBezTo>
                    <a:pt x="275" y="329"/>
                    <a:pt x="125" y="404"/>
                    <a:pt x="100" y="528"/>
                  </a:cubicBezTo>
                  <a:cubicBezTo>
                    <a:pt x="118" y="534"/>
                    <a:pt x="141" y="538"/>
                    <a:pt x="169" y="538"/>
                  </a:cubicBezTo>
                  <a:cubicBezTo>
                    <a:pt x="257" y="538"/>
                    <a:pt x="386" y="505"/>
                    <a:pt x="501" y="428"/>
                  </a:cubicBezTo>
                  <a:cubicBezTo>
                    <a:pt x="677" y="278"/>
                    <a:pt x="727" y="27"/>
                    <a:pt x="727" y="27"/>
                  </a:cubicBezTo>
                  <a:cubicBezTo>
                    <a:pt x="727" y="27"/>
                    <a:pt x="628" y="0"/>
                    <a:pt x="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1" name="Google Shape;32371;p57"/>
            <p:cNvSpPr/>
            <p:nvPr/>
          </p:nvSpPr>
          <p:spPr>
            <a:xfrm>
              <a:off x="4512675" y="3395375"/>
              <a:ext cx="20075" cy="11550"/>
            </a:xfrm>
            <a:custGeom>
              <a:avLst/>
              <a:gdLst/>
              <a:ahLst/>
              <a:cxnLst/>
              <a:rect l="l" t="t" r="r" b="b"/>
              <a:pathLst>
                <a:path w="803" h="462" extrusionOk="0">
                  <a:moveTo>
                    <a:pt x="534" y="0"/>
                  </a:moveTo>
                  <a:cubicBezTo>
                    <a:pt x="476" y="0"/>
                    <a:pt x="414" y="9"/>
                    <a:pt x="352" y="26"/>
                  </a:cubicBezTo>
                  <a:cubicBezTo>
                    <a:pt x="126" y="102"/>
                    <a:pt x="1" y="327"/>
                    <a:pt x="1" y="327"/>
                  </a:cubicBezTo>
                  <a:cubicBezTo>
                    <a:pt x="1" y="327"/>
                    <a:pt x="174" y="462"/>
                    <a:pt x="368" y="462"/>
                  </a:cubicBezTo>
                  <a:cubicBezTo>
                    <a:pt x="396" y="462"/>
                    <a:pt x="424" y="459"/>
                    <a:pt x="452" y="453"/>
                  </a:cubicBezTo>
                  <a:cubicBezTo>
                    <a:pt x="627" y="402"/>
                    <a:pt x="778" y="302"/>
                    <a:pt x="803" y="227"/>
                  </a:cubicBezTo>
                  <a:cubicBezTo>
                    <a:pt x="740" y="202"/>
                    <a:pt x="671" y="196"/>
                    <a:pt x="618" y="196"/>
                  </a:cubicBezTo>
                  <a:cubicBezTo>
                    <a:pt x="565" y="196"/>
                    <a:pt x="527" y="202"/>
                    <a:pt x="527" y="202"/>
                  </a:cubicBezTo>
                  <a:cubicBezTo>
                    <a:pt x="527" y="202"/>
                    <a:pt x="703" y="152"/>
                    <a:pt x="778" y="77"/>
                  </a:cubicBezTo>
                  <a:cubicBezTo>
                    <a:pt x="729" y="28"/>
                    <a:pt x="639" y="0"/>
                    <a:pt x="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2" name="Google Shape;32372;p57"/>
            <p:cNvSpPr/>
            <p:nvPr/>
          </p:nvSpPr>
          <p:spPr>
            <a:xfrm>
              <a:off x="4507675" y="3394150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126" y="0"/>
                  </a:moveTo>
                  <a:cubicBezTo>
                    <a:pt x="101" y="50"/>
                    <a:pt x="126" y="126"/>
                    <a:pt x="126" y="126"/>
                  </a:cubicBezTo>
                  <a:cubicBezTo>
                    <a:pt x="126" y="126"/>
                    <a:pt x="101" y="50"/>
                    <a:pt x="51" y="25"/>
                  </a:cubicBezTo>
                  <a:cubicBezTo>
                    <a:pt x="25" y="50"/>
                    <a:pt x="0" y="126"/>
                    <a:pt x="51" y="201"/>
                  </a:cubicBezTo>
                  <a:cubicBezTo>
                    <a:pt x="76" y="301"/>
                    <a:pt x="201" y="351"/>
                    <a:pt x="201" y="351"/>
                  </a:cubicBezTo>
                  <a:cubicBezTo>
                    <a:pt x="201" y="351"/>
                    <a:pt x="251" y="251"/>
                    <a:pt x="226" y="151"/>
                  </a:cubicBezTo>
                  <a:cubicBezTo>
                    <a:pt x="201" y="75"/>
                    <a:pt x="151" y="0"/>
                    <a:pt x="1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3" name="Google Shape;32373;p57"/>
            <p:cNvSpPr/>
            <p:nvPr/>
          </p:nvSpPr>
          <p:spPr>
            <a:xfrm>
              <a:off x="4503275" y="3400175"/>
              <a:ext cx="9425" cy="5275"/>
            </a:xfrm>
            <a:custGeom>
              <a:avLst/>
              <a:gdLst/>
              <a:ahLst/>
              <a:cxnLst/>
              <a:rect l="l" t="t" r="r" b="b"/>
              <a:pathLst>
                <a:path w="377" h="211" extrusionOk="0">
                  <a:moveTo>
                    <a:pt x="142" y="0"/>
                  </a:moveTo>
                  <a:cubicBezTo>
                    <a:pt x="90" y="0"/>
                    <a:pt x="44" y="23"/>
                    <a:pt x="26" y="60"/>
                  </a:cubicBezTo>
                  <a:cubicBezTo>
                    <a:pt x="51" y="85"/>
                    <a:pt x="126" y="110"/>
                    <a:pt x="126" y="110"/>
                  </a:cubicBezTo>
                  <a:cubicBezTo>
                    <a:pt x="126" y="110"/>
                    <a:pt x="93" y="99"/>
                    <a:pt x="56" y="99"/>
                  </a:cubicBezTo>
                  <a:cubicBezTo>
                    <a:pt x="37" y="99"/>
                    <a:pt x="18" y="102"/>
                    <a:pt x="1" y="110"/>
                  </a:cubicBezTo>
                  <a:cubicBezTo>
                    <a:pt x="26" y="160"/>
                    <a:pt x="101" y="210"/>
                    <a:pt x="176" y="210"/>
                  </a:cubicBezTo>
                  <a:cubicBezTo>
                    <a:pt x="277" y="210"/>
                    <a:pt x="377" y="135"/>
                    <a:pt x="377" y="135"/>
                  </a:cubicBezTo>
                  <a:cubicBezTo>
                    <a:pt x="377" y="135"/>
                    <a:pt x="302" y="35"/>
                    <a:pt x="201" y="10"/>
                  </a:cubicBezTo>
                  <a:cubicBezTo>
                    <a:pt x="181" y="3"/>
                    <a:pt x="161" y="0"/>
                    <a:pt x="14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4" name="Google Shape;32374;p57"/>
            <p:cNvSpPr/>
            <p:nvPr/>
          </p:nvSpPr>
          <p:spPr>
            <a:xfrm>
              <a:off x="4512675" y="3402825"/>
              <a:ext cx="8175" cy="6625"/>
            </a:xfrm>
            <a:custGeom>
              <a:avLst/>
              <a:gdLst/>
              <a:ahLst/>
              <a:cxnLst/>
              <a:rect l="l" t="t" r="r" b="b"/>
              <a:pathLst>
                <a:path w="327" h="265" extrusionOk="0">
                  <a:moveTo>
                    <a:pt x="51" y="0"/>
                  </a:moveTo>
                  <a:cubicBezTo>
                    <a:pt x="21" y="0"/>
                    <a:pt x="1" y="4"/>
                    <a:pt x="1" y="4"/>
                  </a:cubicBezTo>
                  <a:cubicBezTo>
                    <a:pt x="1" y="4"/>
                    <a:pt x="26" y="129"/>
                    <a:pt x="101" y="205"/>
                  </a:cubicBezTo>
                  <a:cubicBezTo>
                    <a:pt x="156" y="241"/>
                    <a:pt x="211" y="265"/>
                    <a:pt x="247" y="265"/>
                  </a:cubicBezTo>
                  <a:cubicBezTo>
                    <a:pt x="260" y="265"/>
                    <a:pt x="270" y="262"/>
                    <a:pt x="277" y="255"/>
                  </a:cubicBezTo>
                  <a:cubicBezTo>
                    <a:pt x="277" y="205"/>
                    <a:pt x="202" y="155"/>
                    <a:pt x="201" y="155"/>
                  </a:cubicBezTo>
                  <a:lnTo>
                    <a:pt x="201" y="155"/>
                  </a:lnTo>
                  <a:cubicBezTo>
                    <a:pt x="202" y="155"/>
                    <a:pt x="277" y="205"/>
                    <a:pt x="327" y="205"/>
                  </a:cubicBezTo>
                  <a:cubicBezTo>
                    <a:pt x="327" y="155"/>
                    <a:pt x="277" y="79"/>
                    <a:pt x="226" y="54"/>
                  </a:cubicBezTo>
                  <a:cubicBezTo>
                    <a:pt x="166" y="9"/>
                    <a:pt x="97" y="0"/>
                    <a:pt x="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5" name="Google Shape;32375;p57"/>
            <p:cNvSpPr/>
            <p:nvPr/>
          </p:nvSpPr>
          <p:spPr>
            <a:xfrm>
              <a:off x="4507675" y="3403550"/>
              <a:ext cx="6300" cy="8175"/>
            </a:xfrm>
            <a:custGeom>
              <a:avLst/>
              <a:gdLst/>
              <a:ahLst/>
              <a:cxnLst/>
              <a:rect l="l" t="t" r="r" b="b"/>
              <a:pathLst>
                <a:path w="252" h="327" extrusionOk="0">
                  <a:moveTo>
                    <a:pt x="201" y="0"/>
                  </a:moveTo>
                  <a:cubicBezTo>
                    <a:pt x="201" y="0"/>
                    <a:pt x="101" y="25"/>
                    <a:pt x="51" y="126"/>
                  </a:cubicBezTo>
                  <a:cubicBezTo>
                    <a:pt x="0" y="201"/>
                    <a:pt x="0" y="276"/>
                    <a:pt x="25" y="301"/>
                  </a:cubicBezTo>
                  <a:cubicBezTo>
                    <a:pt x="75" y="276"/>
                    <a:pt x="100" y="202"/>
                    <a:pt x="101" y="201"/>
                  </a:cubicBezTo>
                  <a:lnTo>
                    <a:pt x="101" y="201"/>
                  </a:lnTo>
                  <a:cubicBezTo>
                    <a:pt x="100" y="202"/>
                    <a:pt x="76" y="276"/>
                    <a:pt x="101" y="326"/>
                  </a:cubicBezTo>
                  <a:cubicBezTo>
                    <a:pt x="126" y="326"/>
                    <a:pt x="201" y="276"/>
                    <a:pt x="226" y="201"/>
                  </a:cubicBezTo>
                  <a:cubicBezTo>
                    <a:pt x="251" y="100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6" name="Google Shape;32376;p57"/>
            <p:cNvSpPr/>
            <p:nvPr/>
          </p:nvSpPr>
          <p:spPr>
            <a:xfrm>
              <a:off x="4512675" y="3396025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252" y="0"/>
                  </a:moveTo>
                  <a:cubicBezTo>
                    <a:pt x="201" y="0"/>
                    <a:pt x="126" y="26"/>
                    <a:pt x="76" y="76"/>
                  </a:cubicBezTo>
                  <a:cubicBezTo>
                    <a:pt x="1" y="176"/>
                    <a:pt x="26" y="301"/>
                    <a:pt x="26" y="301"/>
                  </a:cubicBezTo>
                  <a:cubicBezTo>
                    <a:pt x="26" y="301"/>
                    <a:pt x="151" y="301"/>
                    <a:pt x="226" y="226"/>
                  </a:cubicBezTo>
                  <a:cubicBezTo>
                    <a:pt x="277" y="176"/>
                    <a:pt x="302" y="101"/>
                    <a:pt x="302" y="51"/>
                  </a:cubicBezTo>
                  <a:cubicBezTo>
                    <a:pt x="252" y="51"/>
                    <a:pt x="176" y="101"/>
                    <a:pt x="176" y="101"/>
                  </a:cubicBezTo>
                  <a:cubicBezTo>
                    <a:pt x="176" y="101"/>
                    <a:pt x="226" y="51"/>
                    <a:pt x="25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7" name="Google Shape;32377;p57"/>
            <p:cNvSpPr/>
            <p:nvPr/>
          </p:nvSpPr>
          <p:spPr>
            <a:xfrm>
              <a:off x="4512675" y="3396025"/>
              <a:ext cx="1300" cy="5675"/>
            </a:xfrm>
            <a:custGeom>
              <a:avLst/>
              <a:gdLst/>
              <a:ahLst/>
              <a:cxnLst/>
              <a:rect l="l" t="t" r="r" b="b"/>
              <a:pathLst>
                <a:path w="52" h="227" fill="none" extrusionOk="0">
                  <a:moveTo>
                    <a:pt x="51" y="0"/>
                  </a:moveTo>
                  <a:lnTo>
                    <a:pt x="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8" name="Google Shape;32378;p57"/>
            <p:cNvSpPr/>
            <p:nvPr/>
          </p:nvSpPr>
          <p:spPr>
            <a:xfrm>
              <a:off x="4513950" y="3395400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0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8" y="34"/>
                    <a:pt x="14" y="37"/>
                    <a:pt x="18" y="37"/>
                  </a:cubicBezTo>
                  <a:cubicBezTo>
                    <a:pt x="25" y="37"/>
                    <a:pt x="25" y="25"/>
                    <a:pt x="25" y="25"/>
                  </a:cubicBezTo>
                  <a:cubicBezTo>
                    <a:pt x="25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9" name="Google Shape;32379;p57"/>
            <p:cNvSpPr/>
            <p:nvPr/>
          </p:nvSpPr>
          <p:spPr>
            <a:xfrm>
              <a:off x="4512050" y="3396025"/>
              <a:ext cx="650" cy="5025"/>
            </a:xfrm>
            <a:custGeom>
              <a:avLst/>
              <a:gdLst/>
              <a:ahLst/>
              <a:cxnLst/>
              <a:rect l="l" t="t" r="r" b="b"/>
              <a:pathLst>
                <a:path w="26" h="201" fill="none" extrusionOk="0">
                  <a:moveTo>
                    <a:pt x="1" y="0"/>
                  </a:moveTo>
                  <a:lnTo>
                    <a:pt x="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0" name="Google Shape;32380;p57"/>
            <p:cNvSpPr/>
            <p:nvPr/>
          </p:nvSpPr>
          <p:spPr>
            <a:xfrm>
              <a:off x="4511425" y="339540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26" y="0"/>
                  </a:moveTo>
                  <a:cubicBezTo>
                    <a:pt x="1" y="0"/>
                    <a:pt x="1" y="0"/>
                    <a:pt x="1" y="25"/>
                  </a:cubicBezTo>
                  <a:lnTo>
                    <a:pt x="26" y="25"/>
                  </a:lnTo>
                  <a:cubicBezTo>
                    <a:pt x="26" y="25"/>
                    <a:pt x="26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1" name="Google Shape;32381;p57"/>
            <p:cNvSpPr/>
            <p:nvPr/>
          </p:nvSpPr>
          <p:spPr>
            <a:xfrm>
              <a:off x="4512675" y="3397275"/>
              <a:ext cx="3800" cy="3775"/>
            </a:xfrm>
            <a:custGeom>
              <a:avLst/>
              <a:gdLst/>
              <a:ahLst/>
              <a:cxnLst/>
              <a:rect l="l" t="t" r="r" b="b"/>
              <a:pathLst>
                <a:path w="152" h="151" fill="none" extrusionOk="0">
                  <a:moveTo>
                    <a:pt x="151" y="1"/>
                  </a:moveTo>
                  <a:lnTo>
                    <a:pt x="1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2" name="Google Shape;32382;p57"/>
            <p:cNvSpPr/>
            <p:nvPr/>
          </p:nvSpPr>
          <p:spPr>
            <a:xfrm>
              <a:off x="4515825" y="33966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1"/>
                    <a:pt x="0" y="26"/>
                    <a:pt x="25" y="26"/>
                  </a:cubicBezTo>
                  <a:lnTo>
                    <a:pt x="50" y="26"/>
                  </a:lnTo>
                  <a:cubicBezTo>
                    <a:pt x="50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3" name="Google Shape;32383;p57"/>
            <p:cNvSpPr/>
            <p:nvPr/>
          </p:nvSpPr>
          <p:spPr>
            <a:xfrm>
              <a:off x="4512675" y="3402925"/>
              <a:ext cx="1925" cy="5025"/>
            </a:xfrm>
            <a:custGeom>
              <a:avLst/>
              <a:gdLst/>
              <a:ahLst/>
              <a:cxnLst/>
              <a:rect l="l" t="t" r="r" b="b"/>
              <a:pathLst>
                <a:path w="77" h="201" fill="none" extrusionOk="0">
                  <a:moveTo>
                    <a:pt x="76" y="2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4" name="Google Shape;32384;p57"/>
            <p:cNvSpPr/>
            <p:nvPr/>
          </p:nvSpPr>
          <p:spPr>
            <a:xfrm>
              <a:off x="4513950" y="34079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1"/>
                  </a:moveTo>
                  <a:cubicBezTo>
                    <a:pt x="25" y="1"/>
                    <a:pt x="0" y="1"/>
                    <a:pt x="0" y="26"/>
                  </a:cubicBezTo>
                  <a:lnTo>
                    <a:pt x="25" y="26"/>
                  </a:ln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5" name="Google Shape;32385;p57"/>
            <p:cNvSpPr/>
            <p:nvPr/>
          </p:nvSpPr>
          <p:spPr>
            <a:xfrm>
              <a:off x="4512675" y="3402925"/>
              <a:ext cx="3800" cy="3775"/>
            </a:xfrm>
            <a:custGeom>
              <a:avLst/>
              <a:gdLst/>
              <a:ahLst/>
              <a:cxnLst/>
              <a:rect l="l" t="t" r="r" b="b"/>
              <a:pathLst>
                <a:path w="152" h="151" fill="none" extrusionOk="0">
                  <a:moveTo>
                    <a:pt x="151" y="15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6" name="Google Shape;32386;p57"/>
            <p:cNvSpPr/>
            <p:nvPr/>
          </p:nvSpPr>
          <p:spPr>
            <a:xfrm>
              <a:off x="4516450" y="34066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5" y="26"/>
                  </a:ln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7" name="Google Shape;32387;p57"/>
            <p:cNvSpPr/>
            <p:nvPr/>
          </p:nvSpPr>
          <p:spPr>
            <a:xfrm>
              <a:off x="4512050" y="3402925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1" y="226"/>
                  </a:moveTo>
                  <a:lnTo>
                    <a:pt x="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8" name="Google Shape;32388;p57"/>
            <p:cNvSpPr/>
            <p:nvPr/>
          </p:nvSpPr>
          <p:spPr>
            <a:xfrm>
              <a:off x="4512050" y="34079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1"/>
                  </a:moveTo>
                  <a:cubicBezTo>
                    <a:pt x="1" y="1"/>
                    <a:pt x="1" y="1"/>
                    <a:pt x="1" y="26"/>
                  </a:cubicBezTo>
                  <a:cubicBezTo>
                    <a:pt x="1" y="26"/>
                    <a:pt x="1" y="51"/>
                    <a:pt x="1" y="51"/>
                  </a:cubicBezTo>
                  <a:cubicBezTo>
                    <a:pt x="26" y="51"/>
                    <a:pt x="26" y="26"/>
                    <a:pt x="26" y="26"/>
                  </a:cubicBezTo>
                  <a:cubicBezTo>
                    <a:pt x="26" y="1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9" name="Google Shape;32389;p57"/>
            <p:cNvSpPr/>
            <p:nvPr/>
          </p:nvSpPr>
          <p:spPr>
            <a:xfrm>
              <a:off x="4513300" y="3401675"/>
              <a:ext cx="5050" cy="25"/>
            </a:xfrm>
            <a:custGeom>
              <a:avLst/>
              <a:gdLst/>
              <a:ahLst/>
              <a:cxnLst/>
              <a:rect l="l" t="t" r="r" b="b"/>
              <a:pathLst>
                <a:path w="202" h="1" fill="none" extrusionOk="0">
                  <a:moveTo>
                    <a:pt x="201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0" name="Google Shape;32390;p57"/>
            <p:cNvSpPr/>
            <p:nvPr/>
          </p:nvSpPr>
          <p:spPr>
            <a:xfrm>
              <a:off x="4518325" y="3401025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26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26"/>
                    <a:pt x="0" y="51"/>
                    <a:pt x="26" y="51"/>
                  </a:cubicBezTo>
                  <a:cubicBezTo>
                    <a:pt x="26" y="51"/>
                    <a:pt x="26" y="51"/>
                    <a:pt x="51" y="26"/>
                  </a:cubicBezTo>
                  <a:cubicBezTo>
                    <a:pt x="51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1" name="Google Shape;32391;p57"/>
            <p:cNvSpPr/>
            <p:nvPr/>
          </p:nvSpPr>
          <p:spPr>
            <a:xfrm>
              <a:off x="4513300" y="3399150"/>
              <a:ext cx="5050" cy="2550"/>
            </a:xfrm>
            <a:custGeom>
              <a:avLst/>
              <a:gdLst/>
              <a:ahLst/>
              <a:cxnLst/>
              <a:rect l="l" t="t" r="r" b="b"/>
              <a:pathLst>
                <a:path w="202" h="102" fill="none" extrusionOk="0">
                  <a:moveTo>
                    <a:pt x="201" y="1"/>
                  </a:moveTo>
                  <a:lnTo>
                    <a:pt x="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2" name="Google Shape;32392;p57"/>
            <p:cNvSpPr/>
            <p:nvPr/>
          </p:nvSpPr>
          <p:spPr>
            <a:xfrm>
              <a:off x="4517700" y="33988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6" y="1"/>
                  </a:moveTo>
                  <a:cubicBezTo>
                    <a:pt x="25" y="1"/>
                    <a:pt x="25" y="3"/>
                    <a:pt x="25" y="12"/>
                  </a:cubicBezTo>
                  <a:cubicBezTo>
                    <a:pt x="0" y="12"/>
                    <a:pt x="0" y="12"/>
                    <a:pt x="0" y="37"/>
                  </a:cubicBezTo>
                  <a:lnTo>
                    <a:pt x="25" y="37"/>
                  </a:lnTo>
                  <a:cubicBezTo>
                    <a:pt x="25" y="37"/>
                    <a:pt x="51" y="12"/>
                    <a:pt x="51" y="12"/>
                  </a:cubicBezTo>
                  <a:cubicBezTo>
                    <a:pt x="34" y="12"/>
                    <a:pt x="28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3" name="Google Shape;32393;p57"/>
            <p:cNvSpPr/>
            <p:nvPr/>
          </p:nvSpPr>
          <p:spPr>
            <a:xfrm>
              <a:off x="4513300" y="3401675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201" y="10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4" name="Google Shape;32394;p57"/>
            <p:cNvSpPr/>
            <p:nvPr/>
          </p:nvSpPr>
          <p:spPr>
            <a:xfrm>
              <a:off x="4517700" y="34035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25" y="0"/>
                    <a:pt x="0" y="25"/>
                  </a:cubicBezTo>
                  <a:cubicBezTo>
                    <a:pt x="0" y="25"/>
                    <a:pt x="25" y="50"/>
                    <a:pt x="25" y="50"/>
                  </a:cubicBezTo>
                  <a:cubicBezTo>
                    <a:pt x="25" y="50"/>
                    <a:pt x="51" y="25"/>
                    <a:pt x="51" y="25"/>
                  </a:cubicBezTo>
                  <a:cubicBezTo>
                    <a:pt x="51" y="25"/>
                    <a:pt x="51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5" name="Google Shape;32395;p57"/>
            <p:cNvSpPr/>
            <p:nvPr/>
          </p:nvSpPr>
          <p:spPr>
            <a:xfrm>
              <a:off x="4507675" y="3402300"/>
              <a:ext cx="4400" cy="3150"/>
            </a:xfrm>
            <a:custGeom>
              <a:avLst/>
              <a:gdLst/>
              <a:ahLst/>
              <a:cxnLst/>
              <a:rect l="l" t="t" r="r" b="b"/>
              <a:pathLst>
                <a:path w="176" h="126" fill="none" extrusionOk="0">
                  <a:moveTo>
                    <a:pt x="0" y="125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6" name="Google Shape;32396;p57"/>
            <p:cNvSpPr/>
            <p:nvPr/>
          </p:nvSpPr>
          <p:spPr>
            <a:xfrm>
              <a:off x="4507050" y="34054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lnTo>
                    <a:pt x="25" y="25"/>
                  </a:lnTo>
                  <a:cubicBezTo>
                    <a:pt x="50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7" name="Google Shape;32397;p57"/>
            <p:cNvSpPr/>
            <p:nvPr/>
          </p:nvSpPr>
          <p:spPr>
            <a:xfrm>
              <a:off x="4506425" y="3402300"/>
              <a:ext cx="5650" cy="1275"/>
            </a:xfrm>
            <a:custGeom>
              <a:avLst/>
              <a:gdLst/>
              <a:ahLst/>
              <a:cxnLst/>
              <a:rect l="l" t="t" r="r" b="b"/>
              <a:pathLst>
                <a:path w="226" h="51" fill="none" extrusionOk="0">
                  <a:moveTo>
                    <a:pt x="0" y="50"/>
                  </a:moveTo>
                  <a:lnTo>
                    <a:pt x="2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8" name="Google Shape;32398;p57"/>
            <p:cNvSpPr/>
            <p:nvPr/>
          </p:nvSpPr>
          <p:spPr>
            <a:xfrm>
              <a:off x="4505800" y="34029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50" y="50"/>
                    <a:pt x="50" y="25"/>
                    <a:pt x="50" y="25"/>
                  </a:cubicBezTo>
                  <a:cubicBezTo>
                    <a:pt x="50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9" name="Google Shape;32399;p57"/>
            <p:cNvSpPr/>
            <p:nvPr/>
          </p:nvSpPr>
          <p:spPr>
            <a:xfrm>
              <a:off x="4509550" y="3402300"/>
              <a:ext cx="2525" cy="5025"/>
            </a:xfrm>
            <a:custGeom>
              <a:avLst/>
              <a:gdLst/>
              <a:ahLst/>
              <a:cxnLst/>
              <a:rect l="l" t="t" r="r" b="b"/>
              <a:pathLst>
                <a:path w="101" h="201" fill="none" extrusionOk="0">
                  <a:moveTo>
                    <a:pt x="1" y="201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0" name="Google Shape;32400;p57"/>
            <p:cNvSpPr/>
            <p:nvPr/>
          </p:nvSpPr>
          <p:spPr>
            <a:xfrm>
              <a:off x="4508925" y="34068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3" y="1"/>
                  </a:moveTo>
                  <a:cubicBezTo>
                    <a:pt x="7" y="1"/>
                    <a:pt x="1" y="7"/>
                    <a:pt x="1" y="20"/>
                  </a:cubicBezTo>
                  <a:cubicBezTo>
                    <a:pt x="1" y="20"/>
                    <a:pt x="1" y="45"/>
                    <a:pt x="1" y="45"/>
                  </a:cubicBezTo>
                  <a:lnTo>
                    <a:pt x="26" y="45"/>
                  </a:lnTo>
                  <a:cubicBezTo>
                    <a:pt x="51" y="20"/>
                    <a:pt x="51" y="20"/>
                    <a:pt x="26" y="20"/>
                  </a:cubicBezTo>
                  <a:cubicBezTo>
                    <a:pt x="26" y="7"/>
                    <a:pt x="19" y="1"/>
                    <a:pt x="1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1" name="Google Shape;32401;p57"/>
            <p:cNvSpPr/>
            <p:nvPr/>
          </p:nvSpPr>
          <p:spPr>
            <a:xfrm>
              <a:off x="4507050" y="3398525"/>
              <a:ext cx="5025" cy="3175"/>
            </a:xfrm>
            <a:custGeom>
              <a:avLst/>
              <a:gdLst/>
              <a:ahLst/>
              <a:cxnLst/>
              <a:rect l="l" t="t" r="r" b="b"/>
              <a:pathLst>
                <a:path w="201" h="127" fill="none" extrusionOk="0">
                  <a:moveTo>
                    <a:pt x="0" y="1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2" name="Google Shape;32402;p57"/>
            <p:cNvSpPr/>
            <p:nvPr/>
          </p:nvSpPr>
          <p:spPr>
            <a:xfrm>
              <a:off x="4506425" y="339825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19" y="1"/>
                  </a:moveTo>
                  <a:cubicBezTo>
                    <a:pt x="11" y="1"/>
                    <a:pt x="0" y="12"/>
                    <a:pt x="0" y="12"/>
                  </a:cubicBezTo>
                  <a:cubicBezTo>
                    <a:pt x="0" y="12"/>
                    <a:pt x="0" y="37"/>
                    <a:pt x="25" y="37"/>
                  </a:cubicBezTo>
                  <a:lnTo>
                    <a:pt x="50" y="37"/>
                  </a:lnTo>
                  <a:cubicBezTo>
                    <a:pt x="50" y="12"/>
                    <a:pt x="25" y="12"/>
                    <a:pt x="25" y="12"/>
                  </a:cubicBezTo>
                  <a:cubicBezTo>
                    <a:pt x="25" y="3"/>
                    <a:pt x="23" y="1"/>
                    <a:pt x="1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3" name="Google Shape;32403;p57"/>
            <p:cNvSpPr/>
            <p:nvPr/>
          </p:nvSpPr>
          <p:spPr>
            <a:xfrm>
              <a:off x="4508925" y="3397275"/>
              <a:ext cx="3150" cy="4425"/>
            </a:xfrm>
            <a:custGeom>
              <a:avLst/>
              <a:gdLst/>
              <a:ahLst/>
              <a:cxnLst/>
              <a:rect l="l" t="t" r="r" b="b"/>
              <a:pathLst>
                <a:path w="126" h="177" fill="none" extrusionOk="0">
                  <a:moveTo>
                    <a:pt x="1" y="1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4" name="Google Shape;32404;p57"/>
            <p:cNvSpPr/>
            <p:nvPr/>
          </p:nvSpPr>
          <p:spPr>
            <a:xfrm>
              <a:off x="4508300" y="33966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6" y="26"/>
                  </a:ln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5" name="Google Shape;32405;p57"/>
            <p:cNvSpPr/>
            <p:nvPr/>
          </p:nvSpPr>
          <p:spPr>
            <a:xfrm>
              <a:off x="4506425" y="3401025"/>
              <a:ext cx="5650" cy="675"/>
            </a:xfrm>
            <a:custGeom>
              <a:avLst/>
              <a:gdLst/>
              <a:ahLst/>
              <a:cxnLst/>
              <a:rect l="l" t="t" r="r" b="b"/>
              <a:pathLst>
                <a:path w="226" h="27" fill="none" extrusionOk="0">
                  <a:moveTo>
                    <a:pt x="0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6" name="Google Shape;32406;p57"/>
            <p:cNvSpPr/>
            <p:nvPr/>
          </p:nvSpPr>
          <p:spPr>
            <a:xfrm>
              <a:off x="4505800" y="3400400"/>
              <a:ext cx="650" cy="1300"/>
            </a:xfrm>
            <a:custGeom>
              <a:avLst/>
              <a:gdLst/>
              <a:ahLst/>
              <a:cxnLst/>
              <a:rect l="l" t="t" r="r" b="b"/>
              <a:pathLst>
                <a:path w="26" h="52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cubicBezTo>
                    <a:pt x="0" y="26"/>
                    <a:pt x="0" y="51"/>
                    <a:pt x="0" y="51"/>
                  </a:cubicBezTo>
                  <a:cubicBezTo>
                    <a:pt x="25" y="51"/>
                    <a:pt x="25" y="26"/>
                    <a:pt x="25" y="26"/>
                  </a:cubicBez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7" name="Google Shape;32407;p57"/>
            <p:cNvSpPr/>
            <p:nvPr/>
          </p:nvSpPr>
          <p:spPr>
            <a:xfrm>
              <a:off x="4510175" y="3399000"/>
              <a:ext cx="5675" cy="5425"/>
            </a:xfrm>
            <a:custGeom>
              <a:avLst/>
              <a:gdLst/>
              <a:ahLst/>
              <a:cxnLst/>
              <a:rect l="l" t="t" r="r" b="b"/>
              <a:pathLst>
                <a:path w="227" h="217" extrusionOk="0">
                  <a:moveTo>
                    <a:pt x="112" y="0"/>
                  </a:moveTo>
                  <a:cubicBezTo>
                    <a:pt x="58" y="0"/>
                    <a:pt x="21" y="41"/>
                    <a:pt x="1" y="82"/>
                  </a:cubicBezTo>
                  <a:cubicBezTo>
                    <a:pt x="1" y="132"/>
                    <a:pt x="26" y="182"/>
                    <a:pt x="76" y="207"/>
                  </a:cubicBezTo>
                  <a:cubicBezTo>
                    <a:pt x="88" y="214"/>
                    <a:pt x="101" y="217"/>
                    <a:pt x="113" y="217"/>
                  </a:cubicBezTo>
                  <a:cubicBezTo>
                    <a:pt x="149" y="217"/>
                    <a:pt x="182" y="188"/>
                    <a:pt x="201" y="132"/>
                  </a:cubicBezTo>
                  <a:cubicBezTo>
                    <a:pt x="226" y="82"/>
                    <a:pt x="201" y="32"/>
                    <a:pt x="151" y="7"/>
                  </a:cubicBezTo>
                  <a:cubicBezTo>
                    <a:pt x="137" y="2"/>
                    <a:pt x="124" y="0"/>
                    <a:pt x="11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8" name="Google Shape;32408;p57"/>
            <p:cNvSpPr/>
            <p:nvPr/>
          </p:nvSpPr>
          <p:spPr>
            <a:xfrm>
              <a:off x="4262050" y="1974325"/>
              <a:ext cx="459925" cy="1609700"/>
            </a:xfrm>
            <a:custGeom>
              <a:avLst/>
              <a:gdLst/>
              <a:ahLst/>
              <a:cxnLst/>
              <a:rect l="l" t="t" r="r" b="b"/>
              <a:pathLst>
                <a:path w="18397" h="64388" extrusionOk="0">
                  <a:moveTo>
                    <a:pt x="12983" y="1"/>
                  </a:moveTo>
                  <a:cubicBezTo>
                    <a:pt x="13986" y="603"/>
                    <a:pt x="14387" y="4237"/>
                    <a:pt x="14111" y="6542"/>
                  </a:cubicBezTo>
                  <a:cubicBezTo>
                    <a:pt x="12933" y="16242"/>
                    <a:pt x="1" y="50553"/>
                    <a:pt x="7169" y="64287"/>
                  </a:cubicBezTo>
                  <a:cubicBezTo>
                    <a:pt x="7369" y="64337"/>
                    <a:pt x="8046" y="64362"/>
                    <a:pt x="8272" y="64387"/>
                  </a:cubicBezTo>
                  <a:cubicBezTo>
                    <a:pt x="4261" y="53209"/>
                    <a:pt x="9224" y="34838"/>
                    <a:pt x="11304" y="27921"/>
                  </a:cubicBezTo>
                  <a:cubicBezTo>
                    <a:pt x="11956" y="25740"/>
                    <a:pt x="18397" y="7545"/>
                    <a:pt x="17219" y="101"/>
                  </a:cubicBezTo>
                  <a:lnTo>
                    <a:pt x="17219" y="101"/>
                  </a:lnTo>
                  <a:cubicBezTo>
                    <a:pt x="16873" y="195"/>
                    <a:pt x="16306" y="233"/>
                    <a:pt x="15690" y="233"/>
                  </a:cubicBezTo>
                  <a:cubicBezTo>
                    <a:pt x="14657" y="233"/>
                    <a:pt x="13486" y="127"/>
                    <a:pt x="129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9" name="Google Shape;32409;p57"/>
            <p:cNvSpPr/>
            <p:nvPr/>
          </p:nvSpPr>
          <p:spPr>
            <a:xfrm>
              <a:off x="4604800" y="2300500"/>
              <a:ext cx="1005650" cy="2075475"/>
            </a:xfrm>
            <a:custGeom>
              <a:avLst/>
              <a:gdLst/>
              <a:ahLst/>
              <a:cxnLst/>
              <a:rect l="l" t="t" r="r" b="b"/>
              <a:pathLst>
                <a:path w="40226" h="83019" extrusionOk="0">
                  <a:moveTo>
                    <a:pt x="18986" y="1"/>
                  </a:moveTo>
                  <a:cubicBezTo>
                    <a:pt x="13765" y="1"/>
                    <a:pt x="9098" y="1315"/>
                    <a:pt x="9098" y="1315"/>
                  </a:cubicBezTo>
                  <a:cubicBezTo>
                    <a:pt x="9098" y="1315"/>
                    <a:pt x="7093" y="10287"/>
                    <a:pt x="5890" y="18157"/>
                  </a:cubicBezTo>
                  <a:cubicBezTo>
                    <a:pt x="3935" y="31014"/>
                    <a:pt x="0" y="81591"/>
                    <a:pt x="0" y="81591"/>
                  </a:cubicBezTo>
                  <a:cubicBezTo>
                    <a:pt x="27" y="82087"/>
                    <a:pt x="10340" y="83018"/>
                    <a:pt x="20442" y="83018"/>
                  </a:cubicBezTo>
                  <a:cubicBezTo>
                    <a:pt x="29249" y="83018"/>
                    <a:pt x="37895" y="82310"/>
                    <a:pt x="39424" y="79987"/>
                  </a:cubicBezTo>
                  <a:cubicBezTo>
                    <a:pt x="40226" y="75952"/>
                    <a:pt x="33985" y="13445"/>
                    <a:pt x="26717" y="1315"/>
                  </a:cubicBezTo>
                  <a:cubicBezTo>
                    <a:pt x="24344" y="329"/>
                    <a:pt x="21596" y="1"/>
                    <a:pt x="18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0" name="Google Shape;32410;p57"/>
            <p:cNvSpPr/>
            <p:nvPr/>
          </p:nvSpPr>
          <p:spPr>
            <a:xfrm>
              <a:off x="4666825" y="4203050"/>
              <a:ext cx="47650" cy="67075"/>
            </a:xfrm>
            <a:custGeom>
              <a:avLst/>
              <a:gdLst/>
              <a:ahLst/>
              <a:cxnLst/>
              <a:rect l="l" t="t" r="r" b="b"/>
              <a:pathLst>
                <a:path w="1906" h="2683" extrusionOk="0">
                  <a:moveTo>
                    <a:pt x="727" y="0"/>
                  </a:moveTo>
                  <a:lnTo>
                    <a:pt x="727" y="0"/>
                  </a:lnTo>
                  <a:cubicBezTo>
                    <a:pt x="627" y="401"/>
                    <a:pt x="802" y="978"/>
                    <a:pt x="802" y="978"/>
                  </a:cubicBezTo>
                  <a:cubicBezTo>
                    <a:pt x="802" y="978"/>
                    <a:pt x="577" y="401"/>
                    <a:pt x="276" y="176"/>
                  </a:cubicBezTo>
                  <a:cubicBezTo>
                    <a:pt x="51" y="451"/>
                    <a:pt x="0" y="1053"/>
                    <a:pt x="251" y="1604"/>
                  </a:cubicBezTo>
                  <a:cubicBezTo>
                    <a:pt x="577" y="2356"/>
                    <a:pt x="1454" y="2682"/>
                    <a:pt x="1454" y="2682"/>
                  </a:cubicBezTo>
                  <a:cubicBezTo>
                    <a:pt x="1454" y="2682"/>
                    <a:pt x="1905" y="1880"/>
                    <a:pt x="1655" y="1103"/>
                  </a:cubicBezTo>
                  <a:cubicBezTo>
                    <a:pt x="1479" y="502"/>
                    <a:pt x="1078" y="76"/>
                    <a:pt x="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1" name="Google Shape;32411;p57"/>
            <p:cNvSpPr/>
            <p:nvPr/>
          </p:nvSpPr>
          <p:spPr>
            <a:xfrm>
              <a:off x="4632975" y="4251200"/>
              <a:ext cx="69575" cy="37775"/>
            </a:xfrm>
            <a:custGeom>
              <a:avLst/>
              <a:gdLst/>
              <a:ahLst/>
              <a:cxnLst/>
              <a:rect l="l" t="t" r="r" b="b"/>
              <a:pathLst>
                <a:path w="2783" h="1511" extrusionOk="0">
                  <a:moveTo>
                    <a:pt x="1110" y="1"/>
                  </a:moveTo>
                  <a:cubicBezTo>
                    <a:pt x="644" y="1"/>
                    <a:pt x="238" y="158"/>
                    <a:pt x="76" y="380"/>
                  </a:cubicBezTo>
                  <a:cubicBezTo>
                    <a:pt x="377" y="631"/>
                    <a:pt x="953" y="756"/>
                    <a:pt x="953" y="756"/>
                  </a:cubicBezTo>
                  <a:cubicBezTo>
                    <a:pt x="953" y="756"/>
                    <a:pt x="825" y="740"/>
                    <a:pt x="653" y="740"/>
                  </a:cubicBezTo>
                  <a:cubicBezTo>
                    <a:pt x="452" y="740"/>
                    <a:pt x="190" y="762"/>
                    <a:pt x="1" y="856"/>
                  </a:cubicBezTo>
                  <a:cubicBezTo>
                    <a:pt x="176" y="1182"/>
                    <a:pt x="678" y="1508"/>
                    <a:pt x="1304" y="1508"/>
                  </a:cubicBezTo>
                  <a:cubicBezTo>
                    <a:pt x="1335" y="1510"/>
                    <a:pt x="1366" y="1511"/>
                    <a:pt x="1396" y="1511"/>
                  </a:cubicBezTo>
                  <a:cubicBezTo>
                    <a:pt x="2157" y="1511"/>
                    <a:pt x="2783" y="932"/>
                    <a:pt x="2783" y="932"/>
                  </a:cubicBezTo>
                  <a:cubicBezTo>
                    <a:pt x="2783" y="932"/>
                    <a:pt x="2282" y="155"/>
                    <a:pt x="1455" y="29"/>
                  </a:cubicBezTo>
                  <a:cubicBezTo>
                    <a:pt x="1338" y="10"/>
                    <a:pt x="1222" y="1"/>
                    <a:pt x="11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2" name="Google Shape;32412;p57"/>
            <p:cNvSpPr/>
            <p:nvPr/>
          </p:nvSpPr>
          <p:spPr>
            <a:xfrm>
              <a:off x="4703175" y="4269025"/>
              <a:ext cx="61425" cy="46150"/>
            </a:xfrm>
            <a:custGeom>
              <a:avLst/>
              <a:gdLst/>
              <a:ahLst/>
              <a:cxnLst/>
              <a:rect l="l" t="t" r="r" b="b"/>
              <a:pathLst>
                <a:path w="2457" h="1846" extrusionOk="0">
                  <a:moveTo>
                    <a:pt x="683" y="1"/>
                  </a:moveTo>
                  <a:cubicBezTo>
                    <a:pt x="294" y="1"/>
                    <a:pt x="0" y="93"/>
                    <a:pt x="0" y="93"/>
                  </a:cubicBezTo>
                  <a:cubicBezTo>
                    <a:pt x="0" y="93"/>
                    <a:pt x="100" y="995"/>
                    <a:pt x="802" y="1472"/>
                  </a:cubicBezTo>
                  <a:cubicBezTo>
                    <a:pt x="1145" y="1729"/>
                    <a:pt x="1522" y="1845"/>
                    <a:pt x="1831" y="1845"/>
                  </a:cubicBezTo>
                  <a:cubicBezTo>
                    <a:pt x="1974" y="1845"/>
                    <a:pt x="2102" y="1820"/>
                    <a:pt x="2206" y="1772"/>
                  </a:cubicBezTo>
                  <a:cubicBezTo>
                    <a:pt x="2030" y="1397"/>
                    <a:pt x="1554" y="1046"/>
                    <a:pt x="1554" y="1046"/>
                  </a:cubicBezTo>
                  <a:lnTo>
                    <a:pt x="1554" y="1046"/>
                  </a:lnTo>
                  <a:cubicBezTo>
                    <a:pt x="1554" y="1046"/>
                    <a:pt x="2045" y="1373"/>
                    <a:pt x="2417" y="1373"/>
                  </a:cubicBezTo>
                  <a:cubicBezTo>
                    <a:pt x="2430" y="1373"/>
                    <a:pt x="2443" y="1372"/>
                    <a:pt x="2456" y="1371"/>
                  </a:cubicBezTo>
                  <a:cubicBezTo>
                    <a:pt x="2456" y="1021"/>
                    <a:pt x="2155" y="519"/>
                    <a:pt x="1604" y="219"/>
                  </a:cubicBezTo>
                  <a:cubicBezTo>
                    <a:pt x="1298" y="50"/>
                    <a:pt x="965" y="1"/>
                    <a:pt x="6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3" name="Google Shape;32413;p57"/>
            <p:cNvSpPr/>
            <p:nvPr/>
          </p:nvSpPr>
          <p:spPr>
            <a:xfrm>
              <a:off x="4667450" y="4272600"/>
              <a:ext cx="47650" cy="66425"/>
            </a:xfrm>
            <a:custGeom>
              <a:avLst/>
              <a:gdLst/>
              <a:ahLst/>
              <a:cxnLst/>
              <a:rect l="l" t="t" r="r" b="b"/>
              <a:pathLst>
                <a:path w="1906" h="2657" extrusionOk="0">
                  <a:moveTo>
                    <a:pt x="1479" y="0"/>
                  </a:moveTo>
                  <a:cubicBezTo>
                    <a:pt x="1479" y="0"/>
                    <a:pt x="602" y="276"/>
                    <a:pt x="251" y="1028"/>
                  </a:cubicBezTo>
                  <a:cubicBezTo>
                    <a:pt x="0" y="1604"/>
                    <a:pt x="26" y="2181"/>
                    <a:pt x="226" y="2482"/>
                  </a:cubicBezTo>
                  <a:cubicBezTo>
                    <a:pt x="577" y="2231"/>
                    <a:pt x="827" y="1705"/>
                    <a:pt x="828" y="1705"/>
                  </a:cubicBezTo>
                  <a:lnTo>
                    <a:pt x="828" y="1705"/>
                  </a:lnTo>
                  <a:cubicBezTo>
                    <a:pt x="827" y="1705"/>
                    <a:pt x="602" y="2281"/>
                    <a:pt x="677" y="2657"/>
                  </a:cubicBezTo>
                  <a:cubicBezTo>
                    <a:pt x="1028" y="2582"/>
                    <a:pt x="1479" y="2181"/>
                    <a:pt x="1655" y="1604"/>
                  </a:cubicBezTo>
                  <a:cubicBezTo>
                    <a:pt x="1905" y="802"/>
                    <a:pt x="1479" y="0"/>
                    <a:pt x="1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4" name="Google Shape;32414;p57"/>
            <p:cNvSpPr/>
            <p:nvPr/>
          </p:nvSpPr>
          <p:spPr>
            <a:xfrm>
              <a:off x="4703800" y="4216650"/>
              <a:ext cx="55775" cy="55975"/>
            </a:xfrm>
            <a:custGeom>
              <a:avLst/>
              <a:gdLst/>
              <a:ahLst/>
              <a:cxnLst/>
              <a:rect l="l" t="t" r="r" b="b"/>
              <a:pathLst>
                <a:path w="2231" h="2239" extrusionOk="0">
                  <a:moveTo>
                    <a:pt x="1680" y="1"/>
                  </a:moveTo>
                  <a:cubicBezTo>
                    <a:pt x="1334" y="1"/>
                    <a:pt x="866" y="229"/>
                    <a:pt x="501" y="684"/>
                  </a:cubicBezTo>
                  <a:cubicBezTo>
                    <a:pt x="0" y="1311"/>
                    <a:pt x="125" y="2238"/>
                    <a:pt x="125" y="2238"/>
                  </a:cubicBezTo>
                  <a:cubicBezTo>
                    <a:pt x="125" y="2238"/>
                    <a:pt x="131" y="2238"/>
                    <a:pt x="143" y="2238"/>
                  </a:cubicBezTo>
                  <a:cubicBezTo>
                    <a:pt x="272" y="2238"/>
                    <a:pt x="1099" y="2217"/>
                    <a:pt x="1629" y="1687"/>
                  </a:cubicBezTo>
                  <a:cubicBezTo>
                    <a:pt x="2055" y="1236"/>
                    <a:pt x="2231" y="684"/>
                    <a:pt x="2155" y="334"/>
                  </a:cubicBezTo>
                  <a:lnTo>
                    <a:pt x="2155" y="334"/>
                  </a:lnTo>
                  <a:cubicBezTo>
                    <a:pt x="1754" y="434"/>
                    <a:pt x="1328" y="860"/>
                    <a:pt x="1328" y="860"/>
                  </a:cubicBezTo>
                  <a:cubicBezTo>
                    <a:pt x="1328" y="860"/>
                    <a:pt x="1729" y="384"/>
                    <a:pt x="1780" y="8"/>
                  </a:cubicBezTo>
                  <a:cubicBezTo>
                    <a:pt x="1748" y="3"/>
                    <a:pt x="1714" y="1"/>
                    <a:pt x="16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5" name="Google Shape;32415;p57"/>
            <p:cNvSpPr/>
            <p:nvPr/>
          </p:nvSpPr>
          <p:spPr>
            <a:xfrm>
              <a:off x="4676850" y="4249025"/>
              <a:ext cx="27600" cy="22350"/>
            </a:xfrm>
            <a:custGeom>
              <a:avLst/>
              <a:gdLst/>
              <a:ahLst/>
              <a:cxnLst/>
              <a:rect l="l" t="t" r="r" b="b"/>
              <a:pathLst>
                <a:path w="1104" h="894" extrusionOk="0">
                  <a:moveTo>
                    <a:pt x="257" y="1"/>
                  </a:moveTo>
                  <a:cubicBezTo>
                    <a:pt x="217" y="1"/>
                    <a:pt x="181" y="6"/>
                    <a:pt x="151" y="16"/>
                  </a:cubicBezTo>
                  <a:cubicBezTo>
                    <a:pt x="226" y="191"/>
                    <a:pt x="426" y="367"/>
                    <a:pt x="426" y="367"/>
                  </a:cubicBezTo>
                  <a:cubicBezTo>
                    <a:pt x="426" y="367"/>
                    <a:pt x="201" y="217"/>
                    <a:pt x="25" y="191"/>
                  </a:cubicBezTo>
                  <a:lnTo>
                    <a:pt x="25" y="191"/>
                  </a:lnTo>
                  <a:cubicBezTo>
                    <a:pt x="0" y="367"/>
                    <a:pt x="126" y="618"/>
                    <a:pt x="376" y="768"/>
                  </a:cubicBezTo>
                  <a:cubicBezTo>
                    <a:pt x="539" y="868"/>
                    <a:pt x="721" y="893"/>
                    <a:pt x="862" y="893"/>
                  </a:cubicBezTo>
                  <a:cubicBezTo>
                    <a:pt x="1003" y="893"/>
                    <a:pt x="1103" y="868"/>
                    <a:pt x="1103" y="868"/>
                  </a:cubicBezTo>
                  <a:cubicBezTo>
                    <a:pt x="1103" y="868"/>
                    <a:pt x="1078" y="467"/>
                    <a:pt x="802" y="217"/>
                  </a:cubicBezTo>
                  <a:cubicBezTo>
                    <a:pt x="623" y="77"/>
                    <a:pt x="412" y="1"/>
                    <a:pt x="25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6" name="Google Shape;32416;p57"/>
            <p:cNvSpPr/>
            <p:nvPr/>
          </p:nvSpPr>
          <p:spPr>
            <a:xfrm>
              <a:off x="4675600" y="4270450"/>
              <a:ext cx="30100" cy="20325"/>
            </a:xfrm>
            <a:custGeom>
              <a:avLst/>
              <a:gdLst/>
              <a:ahLst/>
              <a:cxnLst/>
              <a:rect l="l" t="t" r="r" b="b"/>
              <a:pathLst>
                <a:path w="1204" h="813" extrusionOk="0">
                  <a:moveTo>
                    <a:pt x="769" y="0"/>
                  </a:moveTo>
                  <a:cubicBezTo>
                    <a:pt x="666" y="0"/>
                    <a:pt x="557" y="16"/>
                    <a:pt x="451" y="61"/>
                  </a:cubicBezTo>
                  <a:cubicBezTo>
                    <a:pt x="201" y="187"/>
                    <a:pt x="25" y="387"/>
                    <a:pt x="0" y="563"/>
                  </a:cubicBezTo>
                  <a:cubicBezTo>
                    <a:pt x="18" y="565"/>
                    <a:pt x="37" y="566"/>
                    <a:pt x="56" y="566"/>
                  </a:cubicBezTo>
                  <a:cubicBezTo>
                    <a:pt x="244" y="566"/>
                    <a:pt x="451" y="462"/>
                    <a:pt x="451" y="462"/>
                  </a:cubicBezTo>
                  <a:lnTo>
                    <a:pt x="451" y="462"/>
                  </a:lnTo>
                  <a:cubicBezTo>
                    <a:pt x="451" y="462"/>
                    <a:pt x="201" y="613"/>
                    <a:pt x="101" y="763"/>
                  </a:cubicBezTo>
                  <a:cubicBezTo>
                    <a:pt x="163" y="794"/>
                    <a:pt x="247" y="812"/>
                    <a:pt x="339" y="812"/>
                  </a:cubicBezTo>
                  <a:cubicBezTo>
                    <a:pt x="471" y="812"/>
                    <a:pt x="620" y="776"/>
                    <a:pt x="752" y="688"/>
                  </a:cubicBezTo>
                  <a:cubicBezTo>
                    <a:pt x="1078" y="487"/>
                    <a:pt x="1203" y="86"/>
                    <a:pt x="1203" y="86"/>
                  </a:cubicBezTo>
                  <a:cubicBezTo>
                    <a:pt x="1203" y="86"/>
                    <a:pt x="1007" y="0"/>
                    <a:pt x="76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7" name="Google Shape;32417;p57"/>
            <p:cNvSpPr/>
            <p:nvPr/>
          </p:nvSpPr>
          <p:spPr>
            <a:xfrm>
              <a:off x="4705675" y="4262575"/>
              <a:ext cx="31975" cy="17650"/>
            </a:xfrm>
            <a:custGeom>
              <a:avLst/>
              <a:gdLst/>
              <a:ahLst/>
              <a:cxnLst/>
              <a:rect l="l" t="t" r="r" b="b"/>
              <a:pathLst>
                <a:path w="1279" h="706" extrusionOk="0">
                  <a:moveTo>
                    <a:pt x="652" y="0"/>
                  </a:moveTo>
                  <a:cubicBezTo>
                    <a:pt x="276" y="25"/>
                    <a:pt x="0" y="326"/>
                    <a:pt x="0" y="326"/>
                  </a:cubicBezTo>
                  <a:cubicBezTo>
                    <a:pt x="0" y="326"/>
                    <a:pt x="251" y="677"/>
                    <a:pt x="652" y="702"/>
                  </a:cubicBezTo>
                  <a:cubicBezTo>
                    <a:pt x="680" y="705"/>
                    <a:pt x="709" y="706"/>
                    <a:pt x="736" y="706"/>
                  </a:cubicBezTo>
                  <a:cubicBezTo>
                    <a:pt x="977" y="706"/>
                    <a:pt x="1186" y="611"/>
                    <a:pt x="1253" y="477"/>
                  </a:cubicBezTo>
                  <a:cubicBezTo>
                    <a:pt x="1103" y="376"/>
                    <a:pt x="852" y="351"/>
                    <a:pt x="852" y="351"/>
                  </a:cubicBezTo>
                  <a:cubicBezTo>
                    <a:pt x="852" y="351"/>
                    <a:pt x="1128" y="351"/>
                    <a:pt x="1278" y="276"/>
                  </a:cubicBezTo>
                  <a:cubicBezTo>
                    <a:pt x="1178" y="126"/>
                    <a:pt x="953" y="0"/>
                    <a:pt x="65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8" name="Google Shape;32418;p57"/>
            <p:cNvSpPr/>
            <p:nvPr/>
          </p:nvSpPr>
          <p:spPr>
            <a:xfrm>
              <a:off x="4698775" y="4271350"/>
              <a:ext cx="20075" cy="31975"/>
            </a:xfrm>
            <a:custGeom>
              <a:avLst/>
              <a:gdLst/>
              <a:ahLst/>
              <a:cxnLst/>
              <a:rect l="l" t="t" r="r" b="b"/>
              <a:pathLst>
                <a:path w="803" h="1279" extrusionOk="0">
                  <a:moveTo>
                    <a:pt x="276" y="0"/>
                  </a:moveTo>
                  <a:cubicBezTo>
                    <a:pt x="276" y="0"/>
                    <a:pt x="1" y="326"/>
                    <a:pt x="51" y="702"/>
                  </a:cubicBezTo>
                  <a:cubicBezTo>
                    <a:pt x="101" y="978"/>
                    <a:pt x="251" y="1203"/>
                    <a:pt x="402" y="1278"/>
                  </a:cubicBezTo>
                  <a:cubicBezTo>
                    <a:pt x="477" y="1103"/>
                    <a:pt x="452" y="828"/>
                    <a:pt x="452" y="827"/>
                  </a:cubicBezTo>
                  <a:lnTo>
                    <a:pt x="452" y="827"/>
                  </a:lnTo>
                  <a:cubicBezTo>
                    <a:pt x="452" y="828"/>
                    <a:pt x="502" y="1103"/>
                    <a:pt x="627" y="1228"/>
                  </a:cubicBezTo>
                  <a:cubicBezTo>
                    <a:pt x="752" y="1103"/>
                    <a:pt x="803" y="852"/>
                    <a:pt x="727" y="577"/>
                  </a:cubicBezTo>
                  <a:cubicBezTo>
                    <a:pt x="652" y="201"/>
                    <a:pt x="276" y="0"/>
                    <a:pt x="2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9" name="Google Shape;32419;p57"/>
            <p:cNvSpPr/>
            <p:nvPr/>
          </p:nvSpPr>
          <p:spPr>
            <a:xfrm>
              <a:off x="4699400" y="4239375"/>
              <a:ext cx="19450" cy="31375"/>
            </a:xfrm>
            <a:custGeom>
              <a:avLst/>
              <a:gdLst/>
              <a:ahLst/>
              <a:cxnLst/>
              <a:rect l="l" t="t" r="r" b="b"/>
              <a:pathLst>
                <a:path w="778" h="1255" extrusionOk="0">
                  <a:moveTo>
                    <a:pt x="377" y="1"/>
                  </a:moveTo>
                  <a:cubicBezTo>
                    <a:pt x="226" y="51"/>
                    <a:pt x="76" y="277"/>
                    <a:pt x="51" y="552"/>
                  </a:cubicBezTo>
                  <a:cubicBezTo>
                    <a:pt x="1" y="928"/>
                    <a:pt x="276" y="1254"/>
                    <a:pt x="276" y="1254"/>
                  </a:cubicBezTo>
                  <a:cubicBezTo>
                    <a:pt x="276" y="1254"/>
                    <a:pt x="652" y="1054"/>
                    <a:pt x="727" y="678"/>
                  </a:cubicBezTo>
                  <a:cubicBezTo>
                    <a:pt x="778" y="402"/>
                    <a:pt x="702" y="126"/>
                    <a:pt x="602" y="26"/>
                  </a:cubicBezTo>
                  <a:cubicBezTo>
                    <a:pt x="477" y="176"/>
                    <a:pt x="402" y="427"/>
                    <a:pt x="402" y="427"/>
                  </a:cubicBezTo>
                  <a:cubicBezTo>
                    <a:pt x="402" y="427"/>
                    <a:pt x="452" y="151"/>
                    <a:pt x="37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0" name="Google Shape;32420;p57"/>
            <p:cNvSpPr/>
            <p:nvPr/>
          </p:nvSpPr>
          <p:spPr>
            <a:xfrm>
              <a:off x="4695025" y="4248150"/>
              <a:ext cx="6900" cy="18200"/>
            </a:xfrm>
            <a:custGeom>
              <a:avLst/>
              <a:gdLst/>
              <a:ahLst/>
              <a:cxnLst/>
              <a:rect l="l" t="t" r="r" b="b"/>
              <a:pathLst>
                <a:path w="276" h="728" fill="none" extrusionOk="0">
                  <a:moveTo>
                    <a:pt x="0" y="1"/>
                  </a:moveTo>
                  <a:lnTo>
                    <a:pt x="276" y="728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1" name="Google Shape;32421;p57"/>
            <p:cNvSpPr/>
            <p:nvPr/>
          </p:nvSpPr>
          <p:spPr>
            <a:xfrm>
              <a:off x="4693150" y="424565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75" y="1"/>
                  </a:moveTo>
                  <a:cubicBezTo>
                    <a:pt x="25" y="26"/>
                    <a:pt x="0" y="51"/>
                    <a:pt x="25" y="76"/>
                  </a:cubicBezTo>
                  <a:cubicBezTo>
                    <a:pt x="25" y="113"/>
                    <a:pt x="39" y="136"/>
                    <a:pt x="65" y="136"/>
                  </a:cubicBezTo>
                  <a:cubicBezTo>
                    <a:pt x="75" y="136"/>
                    <a:pt x="87" y="133"/>
                    <a:pt x="100" y="126"/>
                  </a:cubicBezTo>
                  <a:cubicBezTo>
                    <a:pt x="125" y="126"/>
                    <a:pt x="150" y="101"/>
                    <a:pt x="150" y="51"/>
                  </a:cubicBezTo>
                  <a:cubicBezTo>
                    <a:pt x="125" y="26"/>
                    <a:pt x="100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2" name="Google Shape;32422;p57"/>
            <p:cNvSpPr/>
            <p:nvPr/>
          </p:nvSpPr>
          <p:spPr>
            <a:xfrm>
              <a:off x="4688125" y="4252550"/>
              <a:ext cx="13175" cy="13800"/>
            </a:xfrm>
            <a:custGeom>
              <a:avLst/>
              <a:gdLst/>
              <a:ahLst/>
              <a:cxnLst/>
              <a:rect l="l" t="t" r="r" b="b"/>
              <a:pathLst>
                <a:path w="527" h="552" fill="none" extrusionOk="0">
                  <a:moveTo>
                    <a:pt x="1" y="0"/>
                  </a:moveTo>
                  <a:lnTo>
                    <a:pt x="527" y="5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3" name="Google Shape;32423;p57"/>
            <p:cNvSpPr/>
            <p:nvPr/>
          </p:nvSpPr>
          <p:spPr>
            <a:xfrm>
              <a:off x="4686250" y="4250200"/>
              <a:ext cx="3150" cy="3475"/>
            </a:xfrm>
            <a:custGeom>
              <a:avLst/>
              <a:gdLst/>
              <a:ahLst/>
              <a:cxnLst/>
              <a:rect l="l" t="t" r="r" b="b"/>
              <a:pathLst>
                <a:path w="126" h="139" extrusionOk="0">
                  <a:moveTo>
                    <a:pt x="72" y="0"/>
                  </a:moveTo>
                  <a:cubicBezTo>
                    <a:pt x="57" y="0"/>
                    <a:pt x="38" y="7"/>
                    <a:pt x="25" y="19"/>
                  </a:cubicBezTo>
                  <a:cubicBezTo>
                    <a:pt x="0" y="44"/>
                    <a:pt x="0" y="69"/>
                    <a:pt x="0" y="119"/>
                  </a:cubicBezTo>
                  <a:cubicBezTo>
                    <a:pt x="13" y="132"/>
                    <a:pt x="32" y="138"/>
                    <a:pt x="50" y="138"/>
                  </a:cubicBezTo>
                  <a:cubicBezTo>
                    <a:pt x="69" y="138"/>
                    <a:pt x="88" y="132"/>
                    <a:pt x="101" y="119"/>
                  </a:cubicBezTo>
                  <a:cubicBezTo>
                    <a:pt x="126" y="94"/>
                    <a:pt x="126" y="69"/>
                    <a:pt x="101" y="19"/>
                  </a:cubicBezTo>
                  <a:cubicBezTo>
                    <a:pt x="101" y="7"/>
                    <a:pt x="88" y="0"/>
                    <a:pt x="7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4" name="Google Shape;32424;p57"/>
            <p:cNvSpPr/>
            <p:nvPr/>
          </p:nvSpPr>
          <p:spPr>
            <a:xfrm>
              <a:off x="4701900" y="4246900"/>
              <a:ext cx="1300" cy="18825"/>
            </a:xfrm>
            <a:custGeom>
              <a:avLst/>
              <a:gdLst/>
              <a:ahLst/>
              <a:cxnLst/>
              <a:rect l="l" t="t" r="r" b="b"/>
              <a:pathLst>
                <a:path w="52" h="753" fill="none" extrusionOk="0">
                  <a:moveTo>
                    <a:pt x="51" y="1"/>
                  </a:moveTo>
                  <a:lnTo>
                    <a:pt x="1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5" name="Google Shape;32425;p57"/>
            <p:cNvSpPr/>
            <p:nvPr/>
          </p:nvSpPr>
          <p:spPr>
            <a:xfrm>
              <a:off x="4701900" y="4244400"/>
              <a:ext cx="3175" cy="3325"/>
            </a:xfrm>
            <a:custGeom>
              <a:avLst/>
              <a:gdLst/>
              <a:ahLst/>
              <a:cxnLst/>
              <a:rect l="l" t="t" r="r" b="b"/>
              <a:pathLst>
                <a:path w="127" h="133" extrusionOk="0">
                  <a:moveTo>
                    <a:pt x="51" y="0"/>
                  </a:moveTo>
                  <a:cubicBezTo>
                    <a:pt x="26" y="0"/>
                    <a:pt x="1" y="51"/>
                    <a:pt x="1" y="76"/>
                  </a:cubicBezTo>
                  <a:cubicBezTo>
                    <a:pt x="1" y="96"/>
                    <a:pt x="17" y="133"/>
                    <a:pt x="37" y="133"/>
                  </a:cubicBezTo>
                  <a:cubicBezTo>
                    <a:pt x="41" y="133"/>
                    <a:pt x="46" y="131"/>
                    <a:pt x="51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6" name="Google Shape;32426;p57"/>
            <p:cNvSpPr/>
            <p:nvPr/>
          </p:nvSpPr>
          <p:spPr>
            <a:xfrm>
              <a:off x="4705050" y="4269475"/>
              <a:ext cx="15050" cy="11925"/>
            </a:xfrm>
            <a:custGeom>
              <a:avLst/>
              <a:gdLst/>
              <a:ahLst/>
              <a:cxnLst/>
              <a:rect l="l" t="t" r="r" b="b"/>
              <a:pathLst>
                <a:path w="602" h="477" fill="none" extrusionOk="0">
                  <a:moveTo>
                    <a:pt x="602" y="47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7" name="Google Shape;32427;p57"/>
            <p:cNvSpPr/>
            <p:nvPr/>
          </p:nvSpPr>
          <p:spPr>
            <a:xfrm>
              <a:off x="4718825" y="4280275"/>
              <a:ext cx="3775" cy="3475"/>
            </a:xfrm>
            <a:custGeom>
              <a:avLst/>
              <a:gdLst/>
              <a:ahLst/>
              <a:cxnLst/>
              <a:rect l="l" t="t" r="r" b="b"/>
              <a:pathLst>
                <a:path w="151" h="139" extrusionOk="0">
                  <a:moveTo>
                    <a:pt x="76" y="0"/>
                  </a:moveTo>
                  <a:cubicBezTo>
                    <a:pt x="57" y="0"/>
                    <a:pt x="38" y="7"/>
                    <a:pt x="26" y="19"/>
                  </a:cubicBezTo>
                  <a:cubicBezTo>
                    <a:pt x="1" y="44"/>
                    <a:pt x="1" y="94"/>
                    <a:pt x="26" y="119"/>
                  </a:cubicBezTo>
                  <a:cubicBezTo>
                    <a:pt x="38" y="132"/>
                    <a:pt x="51" y="138"/>
                    <a:pt x="66" y="138"/>
                  </a:cubicBezTo>
                  <a:cubicBezTo>
                    <a:pt x="82" y="138"/>
                    <a:pt x="101" y="132"/>
                    <a:pt x="126" y="119"/>
                  </a:cubicBezTo>
                  <a:cubicBezTo>
                    <a:pt x="126" y="94"/>
                    <a:pt x="151" y="44"/>
                    <a:pt x="126" y="19"/>
                  </a:cubicBezTo>
                  <a:cubicBezTo>
                    <a:pt x="113" y="7"/>
                    <a:pt x="95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8" name="Google Shape;32428;p57"/>
            <p:cNvSpPr/>
            <p:nvPr/>
          </p:nvSpPr>
          <p:spPr>
            <a:xfrm>
              <a:off x="4705050" y="4269475"/>
              <a:ext cx="18825" cy="4400"/>
            </a:xfrm>
            <a:custGeom>
              <a:avLst/>
              <a:gdLst/>
              <a:ahLst/>
              <a:cxnLst/>
              <a:rect l="l" t="t" r="r" b="b"/>
              <a:pathLst>
                <a:path w="753" h="176" fill="none" extrusionOk="0">
                  <a:moveTo>
                    <a:pt x="752" y="175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9" name="Google Shape;32429;p57"/>
            <p:cNvSpPr/>
            <p:nvPr/>
          </p:nvSpPr>
          <p:spPr>
            <a:xfrm>
              <a:off x="4722575" y="4272600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101" y="0"/>
                  </a:moveTo>
                  <a:cubicBezTo>
                    <a:pt x="51" y="0"/>
                    <a:pt x="26" y="0"/>
                    <a:pt x="1" y="50"/>
                  </a:cubicBezTo>
                  <a:cubicBezTo>
                    <a:pt x="1" y="76"/>
                    <a:pt x="26" y="126"/>
                    <a:pt x="51" y="126"/>
                  </a:cubicBezTo>
                  <a:cubicBezTo>
                    <a:pt x="58" y="133"/>
                    <a:pt x="68" y="136"/>
                    <a:pt x="78" y="136"/>
                  </a:cubicBezTo>
                  <a:cubicBezTo>
                    <a:pt x="101" y="136"/>
                    <a:pt x="126" y="118"/>
                    <a:pt x="126" y="101"/>
                  </a:cubicBezTo>
                  <a:cubicBezTo>
                    <a:pt x="151" y="50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0" name="Google Shape;32430;p57"/>
            <p:cNvSpPr/>
            <p:nvPr/>
          </p:nvSpPr>
          <p:spPr>
            <a:xfrm>
              <a:off x="4705050" y="4270100"/>
              <a:ext cx="8800" cy="16925"/>
            </a:xfrm>
            <a:custGeom>
              <a:avLst/>
              <a:gdLst/>
              <a:ahLst/>
              <a:cxnLst/>
              <a:rect l="l" t="t" r="r" b="b"/>
              <a:pathLst>
                <a:path w="352" h="677" fill="none" extrusionOk="0">
                  <a:moveTo>
                    <a:pt x="351" y="677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1" name="Google Shape;32431;p57"/>
            <p:cNvSpPr/>
            <p:nvPr/>
          </p:nvSpPr>
          <p:spPr>
            <a:xfrm>
              <a:off x="4712550" y="4285900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76" y="1"/>
                  </a:moveTo>
                  <a:cubicBezTo>
                    <a:pt x="57" y="1"/>
                    <a:pt x="39" y="7"/>
                    <a:pt x="26" y="20"/>
                  </a:cubicBezTo>
                  <a:cubicBezTo>
                    <a:pt x="1" y="20"/>
                    <a:pt x="1" y="70"/>
                    <a:pt x="26" y="95"/>
                  </a:cubicBezTo>
                  <a:cubicBezTo>
                    <a:pt x="26" y="113"/>
                    <a:pt x="51" y="130"/>
                    <a:pt x="75" y="130"/>
                  </a:cubicBezTo>
                  <a:cubicBezTo>
                    <a:pt x="84" y="130"/>
                    <a:pt x="94" y="127"/>
                    <a:pt x="101" y="120"/>
                  </a:cubicBezTo>
                  <a:cubicBezTo>
                    <a:pt x="126" y="95"/>
                    <a:pt x="151" y="45"/>
                    <a:pt x="126" y="20"/>
                  </a:cubicBezTo>
                  <a:cubicBezTo>
                    <a:pt x="114" y="7"/>
                    <a:pt x="95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2" name="Google Shape;32432;p57"/>
            <p:cNvSpPr/>
            <p:nvPr/>
          </p:nvSpPr>
          <p:spPr>
            <a:xfrm>
              <a:off x="4703800" y="4255675"/>
              <a:ext cx="15675" cy="11300"/>
            </a:xfrm>
            <a:custGeom>
              <a:avLst/>
              <a:gdLst/>
              <a:ahLst/>
              <a:cxnLst/>
              <a:rect l="l" t="t" r="r" b="b"/>
              <a:pathLst>
                <a:path w="627" h="452" fill="none" extrusionOk="0">
                  <a:moveTo>
                    <a:pt x="627" y="1"/>
                  </a:moveTo>
                  <a:lnTo>
                    <a:pt x="0" y="4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3" name="Google Shape;32433;p57"/>
            <p:cNvSpPr/>
            <p:nvPr/>
          </p:nvSpPr>
          <p:spPr>
            <a:xfrm>
              <a:off x="4718200" y="425355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64" y="0"/>
                  </a:moveTo>
                  <a:cubicBezTo>
                    <a:pt x="53" y="0"/>
                    <a:pt x="40" y="3"/>
                    <a:pt x="26" y="10"/>
                  </a:cubicBezTo>
                  <a:cubicBezTo>
                    <a:pt x="1" y="36"/>
                    <a:pt x="1" y="61"/>
                    <a:pt x="1" y="111"/>
                  </a:cubicBezTo>
                  <a:cubicBezTo>
                    <a:pt x="26" y="136"/>
                    <a:pt x="76" y="136"/>
                    <a:pt x="101" y="136"/>
                  </a:cubicBezTo>
                  <a:cubicBezTo>
                    <a:pt x="126" y="111"/>
                    <a:pt x="126" y="61"/>
                    <a:pt x="126" y="36"/>
                  </a:cubicBezTo>
                  <a:cubicBezTo>
                    <a:pt x="108" y="18"/>
                    <a:pt x="90" y="0"/>
                    <a:pt x="6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4" name="Google Shape;32434;p57"/>
            <p:cNvSpPr/>
            <p:nvPr/>
          </p:nvSpPr>
          <p:spPr>
            <a:xfrm>
              <a:off x="4703800" y="4250050"/>
              <a:ext cx="9425" cy="16925"/>
            </a:xfrm>
            <a:custGeom>
              <a:avLst/>
              <a:gdLst/>
              <a:ahLst/>
              <a:cxnLst/>
              <a:rect l="l" t="t" r="r" b="b"/>
              <a:pathLst>
                <a:path w="377" h="677" fill="none" extrusionOk="0">
                  <a:moveTo>
                    <a:pt x="376" y="0"/>
                  </a:moveTo>
                  <a:lnTo>
                    <a:pt x="0" y="6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5" name="Google Shape;32435;p57"/>
            <p:cNvSpPr/>
            <p:nvPr/>
          </p:nvSpPr>
          <p:spPr>
            <a:xfrm>
              <a:off x="4711300" y="4247900"/>
              <a:ext cx="3800" cy="3250"/>
            </a:xfrm>
            <a:custGeom>
              <a:avLst/>
              <a:gdLst/>
              <a:ahLst/>
              <a:cxnLst/>
              <a:rect l="l" t="t" r="r" b="b"/>
              <a:pathLst>
                <a:path w="152" h="130" extrusionOk="0">
                  <a:moveTo>
                    <a:pt x="99" y="0"/>
                  </a:moveTo>
                  <a:cubicBezTo>
                    <a:pt x="74" y="0"/>
                    <a:pt x="44" y="18"/>
                    <a:pt x="26" y="36"/>
                  </a:cubicBezTo>
                  <a:cubicBezTo>
                    <a:pt x="1" y="61"/>
                    <a:pt x="26" y="86"/>
                    <a:pt x="51" y="111"/>
                  </a:cubicBezTo>
                  <a:cubicBezTo>
                    <a:pt x="63" y="124"/>
                    <a:pt x="82" y="130"/>
                    <a:pt x="98" y="130"/>
                  </a:cubicBezTo>
                  <a:cubicBezTo>
                    <a:pt x="114" y="130"/>
                    <a:pt x="126" y="124"/>
                    <a:pt x="126" y="111"/>
                  </a:cubicBezTo>
                  <a:cubicBezTo>
                    <a:pt x="151" y="86"/>
                    <a:pt x="151" y="36"/>
                    <a:pt x="126" y="11"/>
                  </a:cubicBezTo>
                  <a:cubicBezTo>
                    <a:pt x="119" y="4"/>
                    <a:pt x="109" y="0"/>
                    <a:pt x="9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6" name="Google Shape;32436;p57"/>
            <p:cNvSpPr/>
            <p:nvPr/>
          </p:nvSpPr>
          <p:spPr>
            <a:xfrm>
              <a:off x="4703800" y="4263200"/>
              <a:ext cx="18800" cy="3775"/>
            </a:xfrm>
            <a:custGeom>
              <a:avLst/>
              <a:gdLst/>
              <a:ahLst/>
              <a:cxnLst/>
              <a:rect l="l" t="t" r="r" b="b"/>
              <a:pathLst>
                <a:path w="752" h="151" fill="none" extrusionOk="0">
                  <a:moveTo>
                    <a:pt x="752" y="0"/>
                  </a:moveTo>
                  <a:lnTo>
                    <a:pt x="0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7" name="Google Shape;32437;p57"/>
            <p:cNvSpPr/>
            <p:nvPr/>
          </p:nvSpPr>
          <p:spPr>
            <a:xfrm>
              <a:off x="4721325" y="4261325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51" y="0"/>
                  </a:moveTo>
                  <a:cubicBezTo>
                    <a:pt x="26" y="0"/>
                    <a:pt x="1" y="50"/>
                    <a:pt x="26" y="75"/>
                  </a:cubicBezTo>
                  <a:cubicBezTo>
                    <a:pt x="26" y="126"/>
                    <a:pt x="76" y="126"/>
                    <a:pt x="101" y="126"/>
                  </a:cubicBezTo>
                  <a:cubicBezTo>
                    <a:pt x="126" y="100"/>
                    <a:pt x="151" y="75"/>
                    <a:pt x="151" y="50"/>
                  </a:cubicBezTo>
                  <a:cubicBezTo>
                    <a:pt x="126" y="0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8" name="Google Shape;32438;p57"/>
            <p:cNvSpPr/>
            <p:nvPr/>
          </p:nvSpPr>
          <p:spPr>
            <a:xfrm>
              <a:off x="4696275" y="4270100"/>
              <a:ext cx="5025" cy="18175"/>
            </a:xfrm>
            <a:custGeom>
              <a:avLst/>
              <a:gdLst/>
              <a:ahLst/>
              <a:cxnLst/>
              <a:rect l="l" t="t" r="r" b="b"/>
              <a:pathLst>
                <a:path w="201" h="727" fill="none" extrusionOk="0">
                  <a:moveTo>
                    <a:pt x="0" y="727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9" name="Google Shape;32439;p57"/>
            <p:cNvSpPr/>
            <p:nvPr/>
          </p:nvSpPr>
          <p:spPr>
            <a:xfrm>
              <a:off x="4694400" y="4287625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75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76"/>
                    <a:pt x="25" y="126"/>
                    <a:pt x="50" y="126"/>
                  </a:cubicBezTo>
                  <a:cubicBezTo>
                    <a:pt x="75" y="126"/>
                    <a:pt x="125" y="101"/>
                    <a:pt x="125" y="76"/>
                  </a:cubicBezTo>
                  <a:cubicBezTo>
                    <a:pt x="125" y="26"/>
                    <a:pt x="100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0" name="Google Shape;32440;p57"/>
            <p:cNvSpPr/>
            <p:nvPr/>
          </p:nvSpPr>
          <p:spPr>
            <a:xfrm>
              <a:off x="4688750" y="4270100"/>
              <a:ext cx="12550" cy="14425"/>
            </a:xfrm>
            <a:custGeom>
              <a:avLst/>
              <a:gdLst/>
              <a:ahLst/>
              <a:cxnLst/>
              <a:rect l="l" t="t" r="r" b="b"/>
              <a:pathLst>
                <a:path w="502" h="577" fill="none" extrusionOk="0">
                  <a:moveTo>
                    <a:pt x="1" y="577"/>
                  </a:moveTo>
                  <a:lnTo>
                    <a:pt x="5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1" name="Google Shape;32441;p57"/>
            <p:cNvSpPr/>
            <p:nvPr/>
          </p:nvSpPr>
          <p:spPr>
            <a:xfrm>
              <a:off x="4686250" y="4283400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76" y="1"/>
                  </a:moveTo>
                  <a:cubicBezTo>
                    <a:pt x="57" y="1"/>
                    <a:pt x="38" y="7"/>
                    <a:pt x="25" y="19"/>
                  </a:cubicBezTo>
                  <a:cubicBezTo>
                    <a:pt x="0" y="45"/>
                    <a:pt x="25" y="95"/>
                    <a:pt x="50" y="120"/>
                  </a:cubicBezTo>
                  <a:cubicBezTo>
                    <a:pt x="58" y="127"/>
                    <a:pt x="67" y="130"/>
                    <a:pt x="77" y="130"/>
                  </a:cubicBezTo>
                  <a:cubicBezTo>
                    <a:pt x="101" y="130"/>
                    <a:pt x="126" y="112"/>
                    <a:pt x="126" y="95"/>
                  </a:cubicBezTo>
                  <a:cubicBezTo>
                    <a:pt x="151" y="70"/>
                    <a:pt x="151" y="19"/>
                    <a:pt x="126" y="19"/>
                  </a:cubicBezTo>
                  <a:cubicBezTo>
                    <a:pt x="113" y="7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2" name="Google Shape;32442;p57"/>
            <p:cNvSpPr/>
            <p:nvPr/>
          </p:nvSpPr>
          <p:spPr>
            <a:xfrm>
              <a:off x="4701900" y="4270100"/>
              <a:ext cx="1925" cy="19450"/>
            </a:xfrm>
            <a:custGeom>
              <a:avLst/>
              <a:gdLst/>
              <a:ahLst/>
              <a:cxnLst/>
              <a:rect l="l" t="t" r="r" b="b"/>
              <a:pathLst>
                <a:path w="77" h="778" fill="none" extrusionOk="0">
                  <a:moveTo>
                    <a:pt x="76" y="77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3" name="Google Shape;32443;p57"/>
            <p:cNvSpPr/>
            <p:nvPr/>
          </p:nvSpPr>
          <p:spPr>
            <a:xfrm>
              <a:off x="4702525" y="428825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76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4" name="Google Shape;32444;p57"/>
            <p:cNvSpPr/>
            <p:nvPr/>
          </p:nvSpPr>
          <p:spPr>
            <a:xfrm>
              <a:off x="4680600" y="4268825"/>
              <a:ext cx="18825" cy="1300"/>
            </a:xfrm>
            <a:custGeom>
              <a:avLst/>
              <a:gdLst/>
              <a:ahLst/>
              <a:cxnLst/>
              <a:rect l="l" t="t" r="r" b="b"/>
              <a:pathLst>
                <a:path w="753" h="52" fill="none" extrusionOk="0">
                  <a:moveTo>
                    <a:pt x="1" y="51"/>
                  </a:moveTo>
                  <a:lnTo>
                    <a:pt x="753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5" name="Google Shape;32445;p57"/>
            <p:cNvSpPr/>
            <p:nvPr/>
          </p:nvSpPr>
          <p:spPr>
            <a:xfrm>
              <a:off x="4678100" y="426860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86" y="0"/>
                  </a:moveTo>
                  <a:cubicBezTo>
                    <a:pt x="76" y="0"/>
                    <a:pt x="64" y="3"/>
                    <a:pt x="51" y="10"/>
                  </a:cubicBezTo>
                  <a:cubicBezTo>
                    <a:pt x="26" y="10"/>
                    <a:pt x="1" y="35"/>
                    <a:pt x="1" y="85"/>
                  </a:cubicBezTo>
                  <a:cubicBezTo>
                    <a:pt x="26" y="110"/>
                    <a:pt x="51" y="135"/>
                    <a:pt x="76" y="135"/>
                  </a:cubicBezTo>
                  <a:cubicBezTo>
                    <a:pt x="126" y="110"/>
                    <a:pt x="151" y="85"/>
                    <a:pt x="126" y="60"/>
                  </a:cubicBezTo>
                  <a:cubicBezTo>
                    <a:pt x="126" y="23"/>
                    <a:pt x="112" y="0"/>
                    <a:pt x="8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6" name="Google Shape;32446;p57"/>
            <p:cNvSpPr/>
            <p:nvPr/>
          </p:nvSpPr>
          <p:spPr>
            <a:xfrm>
              <a:off x="4681850" y="4261950"/>
              <a:ext cx="17575" cy="6900"/>
            </a:xfrm>
            <a:custGeom>
              <a:avLst/>
              <a:gdLst/>
              <a:ahLst/>
              <a:cxnLst/>
              <a:rect l="l" t="t" r="r" b="b"/>
              <a:pathLst>
                <a:path w="703" h="276" fill="none" extrusionOk="0">
                  <a:moveTo>
                    <a:pt x="1" y="0"/>
                  </a:moveTo>
                  <a:lnTo>
                    <a:pt x="703" y="2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7" name="Google Shape;32447;p57"/>
            <p:cNvSpPr/>
            <p:nvPr/>
          </p:nvSpPr>
          <p:spPr>
            <a:xfrm>
              <a:off x="4679350" y="426007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6" y="0"/>
                  </a:moveTo>
                  <a:cubicBezTo>
                    <a:pt x="51" y="0"/>
                    <a:pt x="26" y="0"/>
                    <a:pt x="1" y="50"/>
                  </a:cubicBezTo>
                  <a:cubicBezTo>
                    <a:pt x="1" y="75"/>
                    <a:pt x="26" y="125"/>
                    <a:pt x="51" y="125"/>
                  </a:cubicBezTo>
                  <a:cubicBezTo>
                    <a:pt x="101" y="125"/>
                    <a:pt x="126" y="100"/>
                    <a:pt x="126" y="75"/>
                  </a:cubicBezTo>
                  <a:cubicBezTo>
                    <a:pt x="151" y="50"/>
                    <a:pt x="126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8" name="Google Shape;32448;p57"/>
            <p:cNvSpPr/>
            <p:nvPr/>
          </p:nvSpPr>
          <p:spPr>
            <a:xfrm>
              <a:off x="4682475" y="4268825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1" y="352"/>
                  </a:moveTo>
                  <a:lnTo>
                    <a:pt x="678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9" name="Google Shape;32449;p57"/>
            <p:cNvSpPr/>
            <p:nvPr/>
          </p:nvSpPr>
          <p:spPr>
            <a:xfrm>
              <a:off x="4679975" y="4276725"/>
              <a:ext cx="3800" cy="3050"/>
            </a:xfrm>
            <a:custGeom>
              <a:avLst/>
              <a:gdLst/>
              <a:ahLst/>
              <a:cxnLst/>
              <a:rect l="l" t="t" r="r" b="b"/>
              <a:pathLst>
                <a:path w="152" h="122" extrusionOk="0">
                  <a:moveTo>
                    <a:pt x="89" y="0"/>
                  </a:moveTo>
                  <a:cubicBezTo>
                    <a:pt x="78" y="0"/>
                    <a:pt x="66" y="3"/>
                    <a:pt x="51" y="11"/>
                  </a:cubicBezTo>
                  <a:cubicBezTo>
                    <a:pt x="26" y="11"/>
                    <a:pt x="1" y="36"/>
                    <a:pt x="26" y="86"/>
                  </a:cubicBezTo>
                  <a:cubicBezTo>
                    <a:pt x="26" y="104"/>
                    <a:pt x="51" y="121"/>
                    <a:pt x="74" y="121"/>
                  </a:cubicBezTo>
                  <a:cubicBezTo>
                    <a:pt x="84" y="121"/>
                    <a:pt x="94" y="118"/>
                    <a:pt x="101" y="111"/>
                  </a:cubicBezTo>
                  <a:cubicBezTo>
                    <a:pt x="126" y="111"/>
                    <a:pt x="151" y="61"/>
                    <a:pt x="151" y="36"/>
                  </a:cubicBezTo>
                  <a:cubicBezTo>
                    <a:pt x="133" y="18"/>
                    <a:pt x="116" y="0"/>
                    <a:pt x="8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0" name="Google Shape;32450;p57"/>
            <p:cNvSpPr/>
            <p:nvPr/>
          </p:nvSpPr>
          <p:spPr>
            <a:xfrm>
              <a:off x="4692500" y="4257900"/>
              <a:ext cx="20075" cy="18175"/>
            </a:xfrm>
            <a:custGeom>
              <a:avLst/>
              <a:gdLst/>
              <a:ahLst/>
              <a:cxnLst/>
              <a:rect l="l" t="t" r="r" b="b"/>
              <a:pathLst>
                <a:path w="803" h="727" extrusionOk="0">
                  <a:moveTo>
                    <a:pt x="392" y="1"/>
                  </a:moveTo>
                  <a:cubicBezTo>
                    <a:pt x="362" y="1"/>
                    <a:pt x="332" y="4"/>
                    <a:pt x="302" y="12"/>
                  </a:cubicBezTo>
                  <a:cubicBezTo>
                    <a:pt x="126" y="87"/>
                    <a:pt x="1" y="288"/>
                    <a:pt x="51" y="463"/>
                  </a:cubicBezTo>
                  <a:cubicBezTo>
                    <a:pt x="113" y="629"/>
                    <a:pt x="262" y="726"/>
                    <a:pt x="410" y="726"/>
                  </a:cubicBezTo>
                  <a:cubicBezTo>
                    <a:pt x="441" y="726"/>
                    <a:pt x="472" y="722"/>
                    <a:pt x="502" y="714"/>
                  </a:cubicBezTo>
                  <a:cubicBezTo>
                    <a:pt x="703" y="664"/>
                    <a:pt x="803" y="463"/>
                    <a:pt x="753" y="263"/>
                  </a:cubicBezTo>
                  <a:cubicBezTo>
                    <a:pt x="710" y="114"/>
                    <a:pt x="559" y="1"/>
                    <a:pt x="39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1" name="Google Shape;32451;p57"/>
            <p:cNvSpPr/>
            <p:nvPr/>
          </p:nvSpPr>
          <p:spPr>
            <a:xfrm>
              <a:off x="4772075" y="4132875"/>
              <a:ext cx="35750" cy="40750"/>
            </a:xfrm>
            <a:custGeom>
              <a:avLst/>
              <a:gdLst/>
              <a:ahLst/>
              <a:cxnLst/>
              <a:rect l="l" t="t" r="r" b="b"/>
              <a:pathLst>
                <a:path w="1430" h="1630" extrusionOk="0">
                  <a:moveTo>
                    <a:pt x="352" y="0"/>
                  </a:moveTo>
                  <a:cubicBezTo>
                    <a:pt x="352" y="276"/>
                    <a:pt x="552" y="627"/>
                    <a:pt x="552" y="627"/>
                  </a:cubicBezTo>
                  <a:cubicBezTo>
                    <a:pt x="552" y="627"/>
                    <a:pt x="327" y="276"/>
                    <a:pt x="101" y="176"/>
                  </a:cubicBezTo>
                  <a:lnTo>
                    <a:pt x="101" y="176"/>
                  </a:lnTo>
                  <a:cubicBezTo>
                    <a:pt x="1" y="401"/>
                    <a:pt x="51" y="802"/>
                    <a:pt x="302" y="1128"/>
                  </a:cubicBezTo>
                  <a:cubicBezTo>
                    <a:pt x="627" y="1554"/>
                    <a:pt x="1229" y="1629"/>
                    <a:pt x="1229" y="1629"/>
                  </a:cubicBezTo>
                  <a:cubicBezTo>
                    <a:pt x="1229" y="1629"/>
                    <a:pt x="1430" y="1053"/>
                    <a:pt x="1129" y="577"/>
                  </a:cubicBezTo>
                  <a:cubicBezTo>
                    <a:pt x="928" y="201"/>
                    <a:pt x="602" y="0"/>
                    <a:pt x="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2" name="Google Shape;32452;p57"/>
            <p:cNvSpPr/>
            <p:nvPr/>
          </p:nvSpPr>
          <p:spPr>
            <a:xfrm>
              <a:off x="4757675" y="4166600"/>
              <a:ext cx="45775" cy="25750"/>
            </a:xfrm>
            <a:custGeom>
              <a:avLst/>
              <a:gdLst/>
              <a:ahLst/>
              <a:cxnLst/>
              <a:rect l="l" t="t" r="r" b="b"/>
              <a:pathLst>
                <a:path w="1831" h="1030" extrusionOk="0">
                  <a:moveTo>
                    <a:pt x="918" y="1"/>
                  </a:moveTo>
                  <a:cubicBezTo>
                    <a:pt x="889" y="1"/>
                    <a:pt x="858" y="2"/>
                    <a:pt x="828" y="5"/>
                  </a:cubicBezTo>
                  <a:cubicBezTo>
                    <a:pt x="427" y="55"/>
                    <a:pt x="101" y="255"/>
                    <a:pt x="0" y="456"/>
                  </a:cubicBezTo>
                  <a:cubicBezTo>
                    <a:pt x="162" y="545"/>
                    <a:pt x="412" y="558"/>
                    <a:pt x="542" y="558"/>
                  </a:cubicBezTo>
                  <a:cubicBezTo>
                    <a:pt x="594" y="558"/>
                    <a:pt x="627" y="556"/>
                    <a:pt x="627" y="556"/>
                  </a:cubicBezTo>
                  <a:lnTo>
                    <a:pt x="627" y="556"/>
                  </a:lnTo>
                  <a:cubicBezTo>
                    <a:pt x="627" y="556"/>
                    <a:pt x="226" y="606"/>
                    <a:pt x="26" y="782"/>
                  </a:cubicBezTo>
                  <a:cubicBezTo>
                    <a:pt x="145" y="921"/>
                    <a:pt x="409" y="1029"/>
                    <a:pt x="713" y="1029"/>
                  </a:cubicBezTo>
                  <a:cubicBezTo>
                    <a:pt x="791" y="1029"/>
                    <a:pt x="871" y="1022"/>
                    <a:pt x="953" y="1007"/>
                  </a:cubicBezTo>
                  <a:cubicBezTo>
                    <a:pt x="1479" y="907"/>
                    <a:pt x="1830" y="381"/>
                    <a:pt x="1830" y="381"/>
                  </a:cubicBezTo>
                  <a:cubicBezTo>
                    <a:pt x="1830" y="381"/>
                    <a:pt x="1428" y="1"/>
                    <a:pt x="9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3" name="Google Shape;32453;p57"/>
            <p:cNvSpPr/>
            <p:nvPr/>
          </p:nvSpPr>
          <p:spPr>
            <a:xfrm>
              <a:off x="4803425" y="4169075"/>
              <a:ext cx="44500" cy="27125"/>
            </a:xfrm>
            <a:custGeom>
              <a:avLst/>
              <a:gdLst/>
              <a:ahLst/>
              <a:cxnLst/>
              <a:rect l="l" t="t" r="r" b="b"/>
              <a:pathLst>
                <a:path w="1780" h="1085" extrusionOk="0">
                  <a:moveTo>
                    <a:pt x="783" y="0"/>
                  </a:moveTo>
                  <a:cubicBezTo>
                    <a:pt x="361" y="0"/>
                    <a:pt x="0" y="206"/>
                    <a:pt x="0" y="206"/>
                  </a:cubicBezTo>
                  <a:cubicBezTo>
                    <a:pt x="0" y="206"/>
                    <a:pt x="201" y="783"/>
                    <a:pt x="727" y="983"/>
                  </a:cubicBezTo>
                  <a:cubicBezTo>
                    <a:pt x="899" y="1052"/>
                    <a:pt x="1072" y="1084"/>
                    <a:pt x="1227" y="1084"/>
                  </a:cubicBezTo>
                  <a:cubicBezTo>
                    <a:pt x="1411" y="1084"/>
                    <a:pt x="1571" y="1040"/>
                    <a:pt x="1679" y="958"/>
                  </a:cubicBezTo>
                  <a:cubicBezTo>
                    <a:pt x="1504" y="733"/>
                    <a:pt x="1153" y="583"/>
                    <a:pt x="1153" y="582"/>
                  </a:cubicBezTo>
                  <a:lnTo>
                    <a:pt x="1153" y="582"/>
                  </a:lnTo>
                  <a:cubicBezTo>
                    <a:pt x="1153" y="583"/>
                    <a:pt x="1394" y="679"/>
                    <a:pt x="1618" y="679"/>
                  </a:cubicBezTo>
                  <a:cubicBezTo>
                    <a:pt x="1674" y="679"/>
                    <a:pt x="1729" y="673"/>
                    <a:pt x="1780" y="658"/>
                  </a:cubicBezTo>
                  <a:cubicBezTo>
                    <a:pt x="1729" y="432"/>
                    <a:pt x="1454" y="156"/>
                    <a:pt x="1053" y="31"/>
                  </a:cubicBezTo>
                  <a:cubicBezTo>
                    <a:pt x="962" y="9"/>
                    <a:pt x="871" y="0"/>
                    <a:pt x="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4" name="Google Shape;32454;p57"/>
            <p:cNvSpPr/>
            <p:nvPr/>
          </p:nvSpPr>
          <p:spPr>
            <a:xfrm>
              <a:off x="4786500" y="4174850"/>
              <a:ext cx="27600" cy="45775"/>
            </a:xfrm>
            <a:custGeom>
              <a:avLst/>
              <a:gdLst/>
              <a:ahLst/>
              <a:cxnLst/>
              <a:rect l="l" t="t" r="r" b="b"/>
              <a:pathLst>
                <a:path w="1104" h="1831" extrusionOk="0">
                  <a:moveTo>
                    <a:pt x="727" y="1"/>
                  </a:moveTo>
                  <a:cubicBezTo>
                    <a:pt x="727" y="1"/>
                    <a:pt x="201" y="301"/>
                    <a:pt x="76" y="853"/>
                  </a:cubicBezTo>
                  <a:cubicBezTo>
                    <a:pt x="0" y="1254"/>
                    <a:pt x="101" y="1630"/>
                    <a:pt x="276" y="1780"/>
                  </a:cubicBezTo>
                  <a:cubicBezTo>
                    <a:pt x="476" y="1580"/>
                    <a:pt x="552" y="1204"/>
                    <a:pt x="552" y="1204"/>
                  </a:cubicBezTo>
                  <a:lnTo>
                    <a:pt x="552" y="1204"/>
                  </a:lnTo>
                  <a:cubicBezTo>
                    <a:pt x="552" y="1204"/>
                    <a:pt x="502" y="1605"/>
                    <a:pt x="602" y="1830"/>
                  </a:cubicBezTo>
                  <a:cubicBezTo>
                    <a:pt x="827" y="1730"/>
                    <a:pt x="1053" y="1404"/>
                    <a:pt x="1078" y="1003"/>
                  </a:cubicBezTo>
                  <a:cubicBezTo>
                    <a:pt x="1103" y="452"/>
                    <a:pt x="727" y="1"/>
                    <a:pt x="7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5" name="Google Shape;32455;p57"/>
            <p:cNvSpPr/>
            <p:nvPr/>
          </p:nvSpPr>
          <p:spPr>
            <a:xfrm>
              <a:off x="4800275" y="4132250"/>
              <a:ext cx="33875" cy="42000"/>
            </a:xfrm>
            <a:custGeom>
              <a:avLst/>
              <a:gdLst/>
              <a:ahLst/>
              <a:cxnLst/>
              <a:rect l="l" t="t" r="r" b="b"/>
              <a:pathLst>
                <a:path w="1355" h="1680" extrusionOk="0">
                  <a:moveTo>
                    <a:pt x="953" y="0"/>
                  </a:moveTo>
                  <a:lnTo>
                    <a:pt x="953" y="0"/>
                  </a:lnTo>
                  <a:cubicBezTo>
                    <a:pt x="728" y="25"/>
                    <a:pt x="402" y="251"/>
                    <a:pt x="226" y="627"/>
                  </a:cubicBezTo>
                  <a:cubicBezTo>
                    <a:pt x="1" y="1128"/>
                    <a:pt x="226" y="1679"/>
                    <a:pt x="226" y="1679"/>
                  </a:cubicBezTo>
                  <a:cubicBezTo>
                    <a:pt x="226" y="1679"/>
                    <a:pt x="828" y="1579"/>
                    <a:pt x="1104" y="1103"/>
                  </a:cubicBezTo>
                  <a:cubicBezTo>
                    <a:pt x="1329" y="752"/>
                    <a:pt x="1354" y="351"/>
                    <a:pt x="1229" y="151"/>
                  </a:cubicBezTo>
                  <a:lnTo>
                    <a:pt x="1229" y="151"/>
                  </a:lnTo>
                  <a:cubicBezTo>
                    <a:pt x="1003" y="276"/>
                    <a:pt x="778" y="602"/>
                    <a:pt x="778" y="602"/>
                  </a:cubicBezTo>
                  <a:cubicBezTo>
                    <a:pt x="778" y="602"/>
                    <a:pt x="978" y="251"/>
                    <a:pt x="9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6" name="Google Shape;32456;p57"/>
            <p:cNvSpPr/>
            <p:nvPr/>
          </p:nvSpPr>
          <p:spPr>
            <a:xfrm>
              <a:off x="4784000" y="4162700"/>
              <a:ext cx="20075" cy="12775"/>
            </a:xfrm>
            <a:custGeom>
              <a:avLst/>
              <a:gdLst/>
              <a:ahLst/>
              <a:cxnLst/>
              <a:rect l="l" t="t" r="r" b="b"/>
              <a:pathLst>
                <a:path w="803" h="511" extrusionOk="0">
                  <a:moveTo>
                    <a:pt x="224" y="0"/>
                  </a:moveTo>
                  <a:cubicBezTo>
                    <a:pt x="156" y="0"/>
                    <a:pt x="95" y="13"/>
                    <a:pt x="50" y="35"/>
                  </a:cubicBezTo>
                  <a:cubicBezTo>
                    <a:pt x="125" y="136"/>
                    <a:pt x="276" y="236"/>
                    <a:pt x="276" y="236"/>
                  </a:cubicBezTo>
                  <a:cubicBezTo>
                    <a:pt x="276" y="236"/>
                    <a:pt x="165" y="181"/>
                    <a:pt x="55" y="181"/>
                  </a:cubicBezTo>
                  <a:cubicBezTo>
                    <a:pt x="36" y="181"/>
                    <a:pt x="18" y="182"/>
                    <a:pt x="0" y="186"/>
                  </a:cubicBezTo>
                  <a:cubicBezTo>
                    <a:pt x="25" y="286"/>
                    <a:pt x="125" y="411"/>
                    <a:pt x="326" y="487"/>
                  </a:cubicBezTo>
                  <a:cubicBezTo>
                    <a:pt x="378" y="504"/>
                    <a:pt x="431" y="511"/>
                    <a:pt x="483" y="511"/>
                  </a:cubicBezTo>
                  <a:cubicBezTo>
                    <a:pt x="654" y="511"/>
                    <a:pt x="802" y="436"/>
                    <a:pt x="802" y="436"/>
                  </a:cubicBezTo>
                  <a:cubicBezTo>
                    <a:pt x="802" y="436"/>
                    <a:pt x="727" y="186"/>
                    <a:pt x="501" y="60"/>
                  </a:cubicBezTo>
                  <a:cubicBezTo>
                    <a:pt x="405" y="19"/>
                    <a:pt x="308" y="0"/>
                    <a:pt x="224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7" name="Google Shape;32457;p57"/>
            <p:cNvSpPr/>
            <p:nvPr/>
          </p:nvSpPr>
          <p:spPr>
            <a:xfrm>
              <a:off x="4787125" y="4174650"/>
              <a:ext cx="17575" cy="15425"/>
            </a:xfrm>
            <a:custGeom>
              <a:avLst/>
              <a:gdLst/>
              <a:ahLst/>
              <a:cxnLst/>
              <a:rect l="l" t="t" r="r" b="b"/>
              <a:pathLst>
                <a:path w="703" h="617" extrusionOk="0">
                  <a:moveTo>
                    <a:pt x="592" y="1"/>
                  </a:moveTo>
                  <a:cubicBezTo>
                    <a:pt x="494" y="1"/>
                    <a:pt x="346" y="19"/>
                    <a:pt x="226" y="109"/>
                  </a:cubicBezTo>
                  <a:cubicBezTo>
                    <a:pt x="76" y="234"/>
                    <a:pt x="0" y="384"/>
                    <a:pt x="25" y="485"/>
                  </a:cubicBezTo>
                  <a:cubicBezTo>
                    <a:pt x="150" y="485"/>
                    <a:pt x="275" y="361"/>
                    <a:pt x="276" y="359"/>
                  </a:cubicBezTo>
                  <a:lnTo>
                    <a:pt x="276" y="359"/>
                  </a:lnTo>
                  <a:cubicBezTo>
                    <a:pt x="275" y="361"/>
                    <a:pt x="151" y="485"/>
                    <a:pt x="126" y="610"/>
                  </a:cubicBezTo>
                  <a:cubicBezTo>
                    <a:pt x="142" y="614"/>
                    <a:pt x="161" y="616"/>
                    <a:pt x="182" y="616"/>
                  </a:cubicBezTo>
                  <a:cubicBezTo>
                    <a:pt x="283" y="616"/>
                    <a:pt x="422" y="564"/>
                    <a:pt x="527" y="460"/>
                  </a:cubicBezTo>
                  <a:cubicBezTo>
                    <a:pt x="702" y="284"/>
                    <a:pt x="702" y="9"/>
                    <a:pt x="702" y="9"/>
                  </a:cubicBezTo>
                  <a:cubicBezTo>
                    <a:pt x="702" y="9"/>
                    <a:pt x="658" y="1"/>
                    <a:pt x="59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8" name="Google Shape;32458;p57"/>
            <p:cNvSpPr/>
            <p:nvPr/>
          </p:nvSpPr>
          <p:spPr>
            <a:xfrm>
              <a:off x="4804675" y="4165425"/>
              <a:ext cx="21325" cy="12025"/>
            </a:xfrm>
            <a:custGeom>
              <a:avLst/>
              <a:gdLst/>
              <a:ahLst/>
              <a:cxnLst/>
              <a:rect l="l" t="t" r="r" b="b"/>
              <a:pathLst>
                <a:path w="853" h="481" extrusionOk="0">
                  <a:moveTo>
                    <a:pt x="575" y="1"/>
                  </a:moveTo>
                  <a:cubicBezTo>
                    <a:pt x="515" y="1"/>
                    <a:pt x="447" y="9"/>
                    <a:pt x="376" y="27"/>
                  </a:cubicBezTo>
                  <a:cubicBezTo>
                    <a:pt x="151" y="77"/>
                    <a:pt x="0" y="327"/>
                    <a:pt x="0" y="327"/>
                  </a:cubicBezTo>
                  <a:cubicBezTo>
                    <a:pt x="0" y="327"/>
                    <a:pt x="197" y="480"/>
                    <a:pt x="427" y="480"/>
                  </a:cubicBezTo>
                  <a:cubicBezTo>
                    <a:pt x="443" y="480"/>
                    <a:pt x="460" y="479"/>
                    <a:pt x="476" y="478"/>
                  </a:cubicBezTo>
                  <a:cubicBezTo>
                    <a:pt x="652" y="428"/>
                    <a:pt x="802" y="327"/>
                    <a:pt x="852" y="227"/>
                  </a:cubicBezTo>
                  <a:cubicBezTo>
                    <a:pt x="790" y="202"/>
                    <a:pt x="714" y="196"/>
                    <a:pt x="655" y="196"/>
                  </a:cubicBezTo>
                  <a:cubicBezTo>
                    <a:pt x="595" y="196"/>
                    <a:pt x="552" y="202"/>
                    <a:pt x="552" y="202"/>
                  </a:cubicBezTo>
                  <a:cubicBezTo>
                    <a:pt x="552" y="202"/>
                    <a:pt x="727" y="177"/>
                    <a:pt x="802" y="77"/>
                  </a:cubicBezTo>
                  <a:cubicBezTo>
                    <a:pt x="770" y="28"/>
                    <a:pt x="685" y="1"/>
                    <a:pt x="57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9" name="Google Shape;32459;p57"/>
            <p:cNvSpPr/>
            <p:nvPr/>
          </p:nvSpPr>
          <p:spPr>
            <a:xfrm>
              <a:off x="4801525" y="4173600"/>
              <a:ext cx="15075" cy="20075"/>
            </a:xfrm>
            <a:custGeom>
              <a:avLst/>
              <a:gdLst/>
              <a:ahLst/>
              <a:cxnLst/>
              <a:rect l="l" t="t" r="r" b="b"/>
              <a:pathLst>
                <a:path w="603" h="803" extrusionOk="0">
                  <a:moveTo>
                    <a:pt x="126" y="0"/>
                  </a:moveTo>
                  <a:cubicBezTo>
                    <a:pt x="126" y="0"/>
                    <a:pt x="1" y="276"/>
                    <a:pt x="101" y="502"/>
                  </a:cubicBezTo>
                  <a:cubicBezTo>
                    <a:pt x="176" y="677"/>
                    <a:pt x="302" y="802"/>
                    <a:pt x="427" y="802"/>
                  </a:cubicBezTo>
                  <a:cubicBezTo>
                    <a:pt x="427" y="677"/>
                    <a:pt x="377" y="527"/>
                    <a:pt x="377" y="527"/>
                  </a:cubicBezTo>
                  <a:lnTo>
                    <a:pt x="377" y="527"/>
                  </a:lnTo>
                  <a:cubicBezTo>
                    <a:pt x="377" y="527"/>
                    <a:pt x="452" y="677"/>
                    <a:pt x="552" y="752"/>
                  </a:cubicBezTo>
                  <a:cubicBezTo>
                    <a:pt x="602" y="652"/>
                    <a:pt x="602" y="477"/>
                    <a:pt x="527" y="301"/>
                  </a:cubicBezTo>
                  <a:cubicBezTo>
                    <a:pt x="402" y="101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0" name="Google Shape;32460;p57"/>
            <p:cNvSpPr/>
            <p:nvPr/>
          </p:nvSpPr>
          <p:spPr>
            <a:xfrm>
              <a:off x="4797775" y="4152300"/>
              <a:ext cx="12550" cy="21325"/>
            </a:xfrm>
            <a:custGeom>
              <a:avLst/>
              <a:gdLst/>
              <a:ahLst/>
              <a:cxnLst/>
              <a:rect l="l" t="t" r="r" b="b"/>
              <a:pathLst>
                <a:path w="502" h="853" extrusionOk="0">
                  <a:moveTo>
                    <a:pt x="301" y="0"/>
                  </a:moveTo>
                  <a:cubicBezTo>
                    <a:pt x="251" y="101"/>
                    <a:pt x="251" y="301"/>
                    <a:pt x="251" y="301"/>
                  </a:cubicBezTo>
                  <a:cubicBezTo>
                    <a:pt x="251" y="301"/>
                    <a:pt x="226" y="101"/>
                    <a:pt x="176" y="25"/>
                  </a:cubicBezTo>
                  <a:cubicBezTo>
                    <a:pt x="76" y="75"/>
                    <a:pt x="0" y="251"/>
                    <a:pt x="51" y="426"/>
                  </a:cubicBezTo>
                  <a:cubicBezTo>
                    <a:pt x="76" y="677"/>
                    <a:pt x="301" y="852"/>
                    <a:pt x="301" y="852"/>
                  </a:cubicBezTo>
                  <a:cubicBezTo>
                    <a:pt x="301" y="852"/>
                    <a:pt x="502" y="652"/>
                    <a:pt x="502" y="401"/>
                  </a:cubicBezTo>
                  <a:cubicBezTo>
                    <a:pt x="502" y="201"/>
                    <a:pt x="402" y="50"/>
                    <a:pt x="3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1" name="Google Shape;32461;p57"/>
            <p:cNvSpPr/>
            <p:nvPr/>
          </p:nvSpPr>
          <p:spPr>
            <a:xfrm>
              <a:off x="4794650" y="4160450"/>
              <a:ext cx="6900" cy="10675"/>
            </a:xfrm>
            <a:custGeom>
              <a:avLst/>
              <a:gdLst/>
              <a:ahLst/>
              <a:cxnLst/>
              <a:rect l="l" t="t" r="r" b="b"/>
              <a:pathLst>
                <a:path w="276" h="427" fill="none" extrusionOk="0">
                  <a:moveTo>
                    <a:pt x="0" y="0"/>
                  </a:moveTo>
                  <a:lnTo>
                    <a:pt x="276" y="4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2" name="Google Shape;32462;p57"/>
            <p:cNvSpPr/>
            <p:nvPr/>
          </p:nvSpPr>
          <p:spPr>
            <a:xfrm>
              <a:off x="4793400" y="4159175"/>
              <a:ext cx="2525" cy="1925"/>
            </a:xfrm>
            <a:custGeom>
              <a:avLst/>
              <a:gdLst/>
              <a:ahLst/>
              <a:cxnLst/>
              <a:rect l="l" t="t" r="r" b="b"/>
              <a:pathLst>
                <a:path w="101" h="77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76"/>
                    <a:pt x="25" y="76"/>
                    <a:pt x="50" y="76"/>
                  </a:cubicBezTo>
                  <a:cubicBezTo>
                    <a:pt x="75" y="76"/>
                    <a:pt x="100" y="51"/>
                    <a:pt x="75" y="26"/>
                  </a:cubicBezTo>
                  <a:cubicBezTo>
                    <a:pt x="75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3" name="Google Shape;32463;p57"/>
            <p:cNvSpPr/>
            <p:nvPr/>
          </p:nvSpPr>
          <p:spPr>
            <a:xfrm>
              <a:off x="4790875" y="4164200"/>
              <a:ext cx="10675" cy="6925"/>
            </a:xfrm>
            <a:custGeom>
              <a:avLst/>
              <a:gdLst/>
              <a:ahLst/>
              <a:cxnLst/>
              <a:rect l="l" t="t" r="r" b="b"/>
              <a:pathLst>
                <a:path w="427" h="277" fill="none" extrusionOk="0">
                  <a:moveTo>
                    <a:pt x="1" y="0"/>
                  </a:moveTo>
                  <a:lnTo>
                    <a:pt x="427" y="2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4" name="Google Shape;32464;p57"/>
            <p:cNvSpPr/>
            <p:nvPr/>
          </p:nvSpPr>
          <p:spPr>
            <a:xfrm>
              <a:off x="4789000" y="4163100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41" y="1"/>
                  </a:moveTo>
                  <a:cubicBezTo>
                    <a:pt x="32" y="1"/>
                    <a:pt x="26" y="7"/>
                    <a:pt x="26" y="19"/>
                  </a:cubicBezTo>
                  <a:cubicBezTo>
                    <a:pt x="1" y="44"/>
                    <a:pt x="1" y="70"/>
                    <a:pt x="26" y="70"/>
                  </a:cubicBezTo>
                  <a:cubicBezTo>
                    <a:pt x="38" y="82"/>
                    <a:pt x="51" y="88"/>
                    <a:pt x="60" y="88"/>
                  </a:cubicBezTo>
                  <a:cubicBezTo>
                    <a:pt x="70" y="88"/>
                    <a:pt x="76" y="82"/>
                    <a:pt x="76" y="70"/>
                  </a:cubicBezTo>
                  <a:cubicBezTo>
                    <a:pt x="101" y="44"/>
                    <a:pt x="101" y="19"/>
                    <a:pt x="76" y="19"/>
                  </a:cubicBezTo>
                  <a:cubicBezTo>
                    <a:pt x="63" y="7"/>
                    <a:pt x="51" y="1"/>
                    <a:pt x="4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5" name="Google Shape;32465;p57"/>
            <p:cNvSpPr/>
            <p:nvPr/>
          </p:nvSpPr>
          <p:spPr>
            <a:xfrm>
              <a:off x="4799650" y="4158550"/>
              <a:ext cx="1900" cy="12575"/>
            </a:xfrm>
            <a:custGeom>
              <a:avLst/>
              <a:gdLst/>
              <a:ahLst/>
              <a:cxnLst/>
              <a:rect l="l" t="t" r="r" b="b"/>
              <a:pathLst>
                <a:path w="76" h="503" fill="none" extrusionOk="0">
                  <a:moveTo>
                    <a:pt x="1" y="1"/>
                  </a:moveTo>
                  <a:lnTo>
                    <a:pt x="76" y="5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6" name="Google Shape;32466;p57"/>
            <p:cNvSpPr/>
            <p:nvPr/>
          </p:nvSpPr>
          <p:spPr>
            <a:xfrm>
              <a:off x="4798400" y="4157050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47" y="0"/>
                  </a:moveTo>
                  <a:cubicBezTo>
                    <a:pt x="40" y="0"/>
                    <a:pt x="33" y="3"/>
                    <a:pt x="26" y="11"/>
                  </a:cubicBezTo>
                  <a:cubicBezTo>
                    <a:pt x="1" y="11"/>
                    <a:pt x="1" y="36"/>
                    <a:pt x="1" y="61"/>
                  </a:cubicBezTo>
                  <a:cubicBezTo>
                    <a:pt x="1" y="86"/>
                    <a:pt x="26" y="86"/>
                    <a:pt x="51" y="86"/>
                  </a:cubicBezTo>
                  <a:cubicBezTo>
                    <a:pt x="76" y="86"/>
                    <a:pt x="101" y="61"/>
                    <a:pt x="76" y="36"/>
                  </a:cubicBezTo>
                  <a:cubicBezTo>
                    <a:pt x="76" y="18"/>
                    <a:pt x="63" y="0"/>
                    <a:pt x="4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7" name="Google Shape;32467;p57"/>
            <p:cNvSpPr/>
            <p:nvPr/>
          </p:nvSpPr>
          <p:spPr>
            <a:xfrm>
              <a:off x="4804050" y="4172975"/>
              <a:ext cx="11925" cy="5025"/>
            </a:xfrm>
            <a:custGeom>
              <a:avLst/>
              <a:gdLst/>
              <a:ahLst/>
              <a:cxnLst/>
              <a:rect l="l" t="t" r="r" b="b"/>
              <a:pathLst>
                <a:path w="477" h="201" fill="none" extrusionOk="0">
                  <a:moveTo>
                    <a:pt x="476" y="2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8" name="Google Shape;32468;p57"/>
            <p:cNvSpPr/>
            <p:nvPr/>
          </p:nvSpPr>
          <p:spPr>
            <a:xfrm>
              <a:off x="4814700" y="4177350"/>
              <a:ext cx="2525" cy="2200"/>
            </a:xfrm>
            <a:custGeom>
              <a:avLst/>
              <a:gdLst/>
              <a:ahLst/>
              <a:cxnLst/>
              <a:rect l="l" t="t" r="r" b="b"/>
              <a:pathLst>
                <a:path w="101" h="88" extrusionOk="0">
                  <a:moveTo>
                    <a:pt x="75" y="1"/>
                  </a:moveTo>
                  <a:cubicBezTo>
                    <a:pt x="50" y="1"/>
                    <a:pt x="25" y="1"/>
                    <a:pt x="25" y="26"/>
                  </a:cubicBezTo>
                  <a:cubicBezTo>
                    <a:pt x="0" y="51"/>
                    <a:pt x="25" y="76"/>
                    <a:pt x="25" y="76"/>
                  </a:cubicBezTo>
                  <a:cubicBezTo>
                    <a:pt x="34" y="84"/>
                    <a:pt x="42" y="87"/>
                    <a:pt x="50" y="87"/>
                  </a:cubicBezTo>
                  <a:cubicBezTo>
                    <a:pt x="67" y="87"/>
                    <a:pt x="84" y="76"/>
                    <a:pt x="100" y="76"/>
                  </a:cubicBezTo>
                  <a:cubicBezTo>
                    <a:pt x="100" y="51"/>
                    <a:pt x="100" y="26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9" name="Google Shape;32469;p57"/>
            <p:cNvSpPr/>
            <p:nvPr/>
          </p:nvSpPr>
          <p:spPr>
            <a:xfrm>
              <a:off x="4804050" y="4172975"/>
              <a:ext cx="13175" cy="25"/>
            </a:xfrm>
            <a:custGeom>
              <a:avLst/>
              <a:gdLst/>
              <a:ahLst/>
              <a:cxnLst/>
              <a:rect l="l" t="t" r="r" b="b"/>
              <a:pathLst>
                <a:path w="527" h="1" fill="none" extrusionOk="0">
                  <a:moveTo>
                    <a:pt x="526" y="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0" name="Google Shape;32470;p57"/>
            <p:cNvSpPr/>
            <p:nvPr/>
          </p:nvSpPr>
          <p:spPr>
            <a:xfrm>
              <a:off x="4816575" y="4171725"/>
              <a:ext cx="1900" cy="2525"/>
            </a:xfrm>
            <a:custGeom>
              <a:avLst/>
              <a:gdLst/>
              <a:ahLst/>
              <a:cxnLst/>
              <a:rect l="l" t="t" r="r" b="b"/>
              <a:pathLst>
                <a:path w="76" h="101" extrusionOk="0">
                  <a:moveTo>
                    <a:pt x="25" y="0"/>
                  </a:moveTo>
                  <a:cubicBezTo>
                    <a:pt x="25" y="0"/>
                    <a:pt x="0" y="25"/>
                    <a:pt x="0" y="50"/>
                  </a:cubicBezTo>
                  <a:cubicBezTo>
                    <a:pt x="0" y="75"/>
                    <a:pt x="0" y="75"/>
                    <a:pt x="25" y="100"/>
                  </a:cubicBezTo>
                  <a:cubicBezTo>
                    <a:pt x="51" y="100"/>
                    <a:pt x="76" y="75"/>
                    <a:pt x="76" y="50"/>
                  </a:cubicBezTo>
                  <a:cubicBezTo>
                    <a:pt x="76" y="25"/>
                    <a:pt x="51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1" name="Google Shape;32471;p57"/>
            <p:cNvSpPr/>
            <p:nvPr/>
          </p:nvSpPr>
          <p:spPr>
            <a:xfrm>
              <a:off x="4804050" y="4172975"/>
              <a:ext cx="8775" cy="9425"/>
            </a:xfrm>
            <a:custGeom>
              <a:avLst/>
              <a:gdLst/>
              <a:ahLst/>
              <a:cxnLst/>
              <a:rect l="l" t="t" r="r" b="b"/>
              <a:pathLst>
                <a:path w="351" h="377" fill="none" extrusionOk="0">
                  <a:moveTo>
                    <a:pt x="351" y="37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2" name="Google Shape;32472;p57"/>
            <p:cNvSpPr/>
            <p:nvPr/>
          </p:nvSpPr>
          <p:spPr>
            <a:xfrm>
              <a:off x="4811550" y="4181900"/>
              <a:ext cx="2550" cy="2225"/>
            </a:xfrm>
            <a:custGeom>
              <a:avLst/>
              <a:gdLst/>
              <a:ahLst/>
              <a:cxnLst/>
              <a:rect l="l" t="t" r="r" b="b"/>
              <a:pathLst>
                <a:path w="102" h="89" extrusionOk="0">
                  <a:moveTo>
                    <a:pt x="51" y="0"/>
                  </a:moveTo>
                  <a:cubicBezTo>
                    <a:pt x="38" y="0"/>
                    <a:pt x="26" y="7"/>
                    <a:pt x="26" y="19"/>
                  </a:cubicBezTo>
                  <a:cubicBezTo>
                    <a:pt x="1" y="44"/>
                    <a:pt x="1" y="69"/>
                    <a:pt x="26" y="69"/>
                  </a:cubicBezTo>
                  <a:cubicBezTo>
                    <a:pt x="38" y="82"/>
                    <a:pt x="51" y="88"/>
                    <a:pt x="60" y="88"/>
                  </a:cubicBezTo>
                  <a:cubicBezTo>
                    <a:pt x="70" y="88"/>
                    <a:pt x="76" y="82"/>
                    <a:pt x="76" y="69"/>
                  </a:cubicBezTo>
                  <a:cubicBezTo>
                    <a:pt x="101" y="44"/>
                    <a:pt x="101" y="19"/>
                    <a:pt x="76" y="19"/>
                  </a:cubicBezTo>
                  <a:cubicBezTo>
                    <a:pt x="76" y="7"/>
                    <a:pt x="64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3" name="Google Shape;32473;p57"/>
            <p:cNvSpPr/>
            <p:nvPr/>
          </p:nvSpPr>
          <p:spPr>
            <a:xfrm>
              <a:off x="4802800" y="4161700"/>
              <a:ext cx="8150" cy="9425"/>
            </a:xfrm>
            <a:custGeom>
              <a:avLst/>
              <a:gdLst/>
              <a:ahLst/>
              <a:cxnLst/>
              <a:rect l="l" t="t" r="r" b="b"/>
              <a:pathLst>
                <a:path w="326" h="377" fill="none" extrusionOk="0">
                  <a:moveTo>
                    <a:pt x="326" y="0"/>
                  </a:moveTo>
                  <a:lnTo>
                    <a:pt x="0" y="3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4" name="Google Shape;32474;p57"/>
            <p:cNvSpPr/>
            <p:nvPr/>
          </p:nvSpPr>
          <p:spPr>
            <a:xfrm>
              <a:off x="4810300" y="416045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6" y="0"/>
                  </a:moveTo>
                  <a:cubicBezTo>
                    <a:pt x="1" y="25"/>
                    <a:pt x="1" y="50"/>
                    <a:pt x="26" y="75"/>
                  </a:cubicBezTo>
                  <a:lnTo>
                    <a:pt x="76" y="75"/>
                  </a:lnTo>
                  <a:cubicBezTo>
                    <a:pt x="101" y="50"/>
                    <a:pt x="101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5" name="Google Shape;32475;p57"/>
            <p:cNvSpPr/>
            <p:nvPr/>
          </p:nvSpPr>
          <p:spPr>
            <a:xfrm>
              <a:off x="4802800" y="4159175"/>
              <a:ext cx="3775" cy="11950"/>
            </a:xfrm>
            <a:custGeom>
              <a:avLst/>
              <a:gdLst/>
              <a:ahLst/>
              <a:cxnLst/>
              <a:rect l="l" t="t" r="r" b="b"/>
              <a:pathLst>
                <a:path w="151" h="478" fill="none" extrusionOk="0">
                  <a:moveTo>
                    <a:pt x="150" y="1"/>
                  </a:moveTo>
                  <a:lnTo>
                    <a:pt x="0" y="4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6" name="Google Shape;32476;p57"/>
            <p:cNvSpPr/>
            <p:nvPr/>
          </p:nvSpPr>
          <p:spPr>
            <a:xfrm>
              <a:off x="4805300" y="4157650"/>
              <a:ext cx="2525" cy="2200"/>
            </a:xfrm>
            <a:custGeom>
              <a:avLst/>
              <a:gdLst/>
              <a:ahLst/>
              <a:cxnLst/>
              <a:rect l="l" t="t" r="r" b="b"/>
              <a:pathLst>
                <a:path w="101" h="88" extrusionOk="0">
                  <a:moveTo>
                    <a:pt x="50" y="1"/>
                  </a:moveTo>
                  <a:cubicBezTo>
                    <a:pt x="34" y="1"/>
                    <a:pt x="17" y="12"/>
                    <a:pt x="0" y="12"/>
                  </a:cubicBezTo>
                  <a:cubicBezTo>
                    <a:pt x="0" y="37"/>
                    <a:pt x="0" y="62"/>
                    <a:pt x="25" y="87"/>
                  </a:cubicBezTo>
                  <a:cubicBezTo>
                    <a:pt x="50" y="87"/>
                    <a:pt x="75" y="87"/>
                    <a:pt x="101" y="62"/>
                  </a:cubicBezTo>
                  <a:cubicBezTo>
                    <a:pt x="101" y="37"/>
                    <a:pt x="75" y="12"/>
                    <a:pt x="75" y="12"/>
                  </a:cubicBezTo>
                  <a:cubicBezTo>
                    <a:pt x="67" y="3"/>
                    <a:pt x="59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7" name="Google Shape;32477;p57"/>
            <p:cNvSpPr/>
            <p:nvPr/>
          </p:nvSpPr>
          <p:spPr>
            <a:xfrm>
              <a:off x="4803425" y="4166075"/>
              <a:ext cx="11300" cy="5050"/>
            </a:xfrm>
            <a:custGeom>
              <a:avLst/>
              <a:gdLst/>
              <a:ahLst/>
              <a:cxnLst/>
              <a:rect l="l" t="t" r="r" b="b"/>
              <a:pathLst>
                <a:path w="452" h="202" fill="none" extrusionOk="0">
                  <a:moveTo>
                    <a:pt x="451" y="1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8" name="Google Shape;32478;p57"/>
            <p:cNvSpPr/>
            <p:nvPr/>
          </p:nvSpPr>
          <p:spPr>
            <a:xfrm>
              <a:off x="4814075" y="4164550"/>
              <a:ext cx="1900" cy="2175"/>
            </a:xfrm>
            <a:custGeom>
              <a:avLst/>
              <a:gdLst/>
              <a:ahLst/>
              <a:cxnLst/>
              <a:rect l="l" t="t" r="r" b="b"/>
              <a:pathLst>
                <a:path w="76" h="87" extrusionOk="0">
                  <a:moveTo>
                    <a:pt x="33" y="0"/>
                  </a:moveTo>
                  <a:cubicBezTo>
                    <a:pt x="28" y="0"/>
                    <a:pt x="25" y="3"/>
                    <a:pt x="25" y="12"/>
                  </a:cubicBezTo>
                  <a:cubicBezTo>
                    <a:pt x="0" y="12"/>
                    <a:pt x="0" y="37"/>
                    <a:pt x="0" y="62"/>
                  </a:cubicBezTo>
                  <a:cubicBezTo>
                    <a:pt x="25" y="87"/>
                    <a:pt x="50" y="87"/>
                    <a:pt x="50" y="87"/>
                  </a:cubicBezTo>
                  <a:cubicBezTo>
                    <a:pt x="75" y="62"/>
                    <a:pt x="75" y="37"/>
                    <a:pt x="75" y="12"/>
                  </a:cubicBezTo>
                  <a:cubicBezTo>
                    <a:pt x="59" y="12"/>
                    <a:pt x="42" y="0"/>
                    <a:pt x="3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9" name="Google Shape;32479;p57"/>
            <p:cNvSpPr/>
            <p:nvPr/>
          </p:nvSpPr>
          <p:spPr>
            <a:xfrm>
              <a:off x="4801525" y="4173600"/>
              <a:ext cx="650" cy="12550"/>
            </a:xfrm>
            <a:custGeom>
              <a:avLst/>
              <a:gdLst/>
              <a:ahLst/>
              <a:cxnLst/>
              <a:rect l="l" t="t" r="r" b="b"/>
              <a:pathLst>
                <a:path w="26" h="502" fill="none" extrusionOk="0">
                  <a:moveTo>
                    <a:pt x="1" y="502"/>
                  </a:moveTo>
                  <a:lnTo>
                    <a:pt x="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0" name="Google Shape;32480;p57"/>
            <p:cNvSpPr/>
            <p:nvPr/>
          </p:nvSpPr>
          <p:spPr>
            <a:xfrm>
              <a:off x="4800275" y="4185500"/>
              <a:ext cx="1900" cy="2525"/>
            </a:xfrm>
            <a:custGeom>
              <a:avLst/>
              <a:gdLst/>
              <a:ahLst/>
              <a:cxnLst/>
              <a:rect l="l" t="t" r="r" b="b"/>
              <a:pathLst>
                <a:path w="76" h="101" extrusionOk="0">
                  <a:moveTo>
                    <a:pt x="26" y="1"/>
                  </a:moveTo>
                  <a:cubicBezTo>
                    <a:pt x="26" y="26"/>
                    <a:pt x="1" y="26"/>
                    <a:pt x="1" y="51"/>
                  </a:cubicBezTo>
                  <a:cubicBezTo>
                    <a:pt x="1" y="76"/>
                    <a:pt x="26" y="101"/>
                    <a:pt x="51" y="101"/>
                  </a:cubicBezTo>
                  <a:cubicBezTo>
                    <a:pt x="76" y="101"/>
                    <a:pt x="76" y="76"/>
                    <a:pt x="76" y="51"/>
                  </a:cubicBezTo>
                  <a:cubicBezTo>
                    <a:pt x="76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1" name="Google Shape;32481;p57"/>
            <p:cNvSpPr/>
            <p:nvPr/>
          </p:nvSpPr>
          <p:spPr>
            <a:xfrm>
              <a:off x="4795900" y="4173600"/>
              <a:ext cx="6275" cy="11300"/>
            </a:xfrm>
            <a:custGeom>
              <a:avLst/>
              <a:gdLst/>
              <a:ahLst/>
              <a:cxnLst/>
              <a:rect l="l" t="t" r="r" b="b"/>
              <a:pathLst>
                <a:path w="251" h="452" fill="none" extrusionOk="0">
                  <a:moveTo>
                    <a:pt x="0" y="452"/>
                  </a:moveTo>
                  <a:lnTo>
                    <a:pt x="2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2" name="Google Shape;32482;p57"/>
            <p:cNvSpPr/>
            <p:nvPr/>
          </p:nvSpPr>
          <p:spPr>
            <a:xfrm>
              <a:off x="4794650" y="418425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0" y="0"/>
                  </a:moveTo>
                  <a:cubicBezTo>
                    <a:pt x="50" y="0"/>
                    <a:pt x="25" y="0"/>
                    <a:pt x="0" y="26"/>
                  </a:cubicBezTo>
                  <a:cubicBezTo>
                    <a:pt x="0" y="51"/>
                    <a:pt x="0" y="76"/>
                    <a:pt x="25" y="76"/>
                  </a:cubicBezTo>
                  <a:cubicBezTo>
                    <a:pt x="33" y="83"/>
                    <a:pt x="40" y="86"/>
                    <a:pt x="47" y="86"/>
                  </a:cubicBezTo>
                  <a:cubicBezTo>
                    <a:pt x="63" y="86"/>
                    <a:pt x="75" y="68"/>
                    <a:pt x="75" y="51"/>
                  </a:cubicBezTo>
                  <a:cubicBezTo>
                    <a:pt x="100" y="51"/>
                    <a:pt x="75" y="26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3" name="Google Shape;32483;p57"/>
            <p:cNvSpPr/>
            <p:nvPr/>
          </p:nvSpPr>
          <p:spPr>
            <a:xfrm>
              <a:off x="4802150" y="4173600"/>
              <a:ext cx="4425" cy="11925"/>
            </a:xfrm>
            <a:custGeom>
              <a:avLst/>
              <a:gdLst/>
              <a:ahLst/>
              <a:cxnLst/>
              <a:rect l="l" t="t" r="r" b="b"/>
              <a:pathLst>
                <a:path w="177" h="477" fill="none" extrusionOk="0">
                  <a:moveTo>
                    <a:pt x="176" y="47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4" name="Google Shape;32484;p57"/>
            <p:cNvSpPr/>
            <p:nvPr/>
          </p:nvSpPr>
          <p:spPr>
            <a:xfrm>
              <a:off x="4805300" y="4184875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50" y="1"/>
                  </a:moveTo>
                  <a:cubicBezTo>
                    <a:pt x="25" y="26"/>
                    <a:pt x="0" y="51"/>
                    <a:pt x="25" y="51"/>
                  </a:cubicBezTo>
                  <a:cubicBezTo>
                    <a:pt x="25" y="76"/>
                    <a:pt x="50" y="101"/>
                    <a:pt x="75" y="101"/>
                  </a:cubicBezTo>
                  <a:cubicBezTo>
                    <a:pt x="101" y="76"/>
                    <a:pt x="101" y="76"/>
                    <a:pt x="101" y="51"/>
                  </a:cubicBezTo>
                  <a:cubicBezTo>
                    <a:pt x="101" y="26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5" name="Google Shape;32485;p57"/>
            <p:cNvSpPr/>
            <p:nvPr/>
          </p:nvSpPr>
          <p:spPr>
            <a:xfrm>
              <a:off x="4788375" y="4172975"/>
              <a:ext cx="12550" cy="3775"/>
            </a:xfrm>
            <a:custGeom>
              <a:avLst/>
              <a:gdLst/>
              <a:ahLst/>
              <a:cxnLst/>
              <a:rect l="l" t="t" r="r" b="b"/>
              <a:pathLst>
                <a:path w="502" h="151" fill="none" extrusionOk="0">
                  <a:moveTo>
                    <a:pt x="1" y="151"/>
                  </a:moveTo>
                  <a:lnTo>
                    <a:pt x="5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6" name="Google Shape;32486;p57"/>
            <p:cNvSpPr/>
            <p:nvPr/>
          </p:nvSpPr>
          <p:spPr>
            <a:xfrm>
              <a:off x="4787125" y="41761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76"/>
                    <a:pt x="25" y="76"/>
                    <a:pt x="51" y="76"/>
                  </a:cubicBezTo>
                  <a:cubicBezTo>
                    <a:pt x="76" y="76"/>
                    <a:pt x="76" y="51"/>
                    <a:pt x="76" y="26"/>
                  </a:cubicBezTo>
                  <a:cubicBezTo>
                    <a:pt x="76" y="1"/>
                    <a:pt x="51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7" name="Google Shape;32487;p57"/>
            <p:cNvSpPr/>
            <p:nvPr/>
          </p:nvSpPr>
          <p:spPr>
            <a:xfrm>
              <a:off x="4787750" y="4171100"/>
              <a:ext cx="12550" cy="1900"/>
            </a:xfrm>
            <a:custGeom>
              <a:avLst/>
              <a:gdLst/>
              <a:ahLst/>
              <a:cxnLst/>
              <a:rect l="l" t="t" r="r" b="b"/>
              <a:pathLst>
                <a:path w="502" h="76" fill="none" extrusionOk="0">
                  <a:moveTo>
                    <a:pt x="0" y="0"/>
                  </a:moveTo>
                  <a:lnTo>
                    <a:pt x="502" y="7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8" name="Google Shape;32488;p57"/>
            <p:cNvSpPr/>
            <p:nvPr/>
          </p:nvSpPr>
          <p:spPr>
            <a:xfrm>
              <a:off x="4786500" y="41704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0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50"/>
                    <a:pt x="25" y="75"/>
                    <a:pt x="50" y="75"/>
                  </a:cubicBezTo>
                  <a:cubicBezTo>
                    <a:pt x="76" y="75"/>
                    <a:pt x="76" y="50"/>
                    <a:pt x="76" y="25"/>
                  </a:cubicBezTo>
                  <a:cubicBezTo>
                    <a:pt x="76" y="25"/>
                    <a:pt x="76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9" name="Google Shape;32489;p57"/>
            <p:cNvSpPr/>
            <p:nvPr/>
          </p:nvSpPr>
          <p:spPr>
            <a:xfrm>
              <a:off x="4790875" y="4173600"/>
              <a:ext cx="9425" cy="8175"/>
            </a:xfrm>
            <a:custGeom>
              <a:avLst/>
              <a:gdLst/>
              <a:ahLst/>
              <a:cxnLst/>
              <a:rect l="l" t="t" r="r" b="b"/>
              <a:pathLst>
                <a:path w="377" h="327" fill="none" extrusionOk="0">
                  <a:moveTo>
                    <a:pt x="1" y="326"/>
                  </a:moveTo>
                  <a:lnTo>
                    <a:pt x="37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0" name="Google Shape;32490;p57"/>
            <p:cNvSpPr/>
            <p:nvPr/>
          </p:nvSpPr>
          <p:spPr>
            <a:xfrm>
              <a:off x="4789625" y="418085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39" y="0"/>
                  </a:moveTo>
                  <a:cubicBezTo>
                    <a:pt x="31" y="0"/>
                    <a:pt x="26" y="3"/>
                    <a:pt x="26" y="11"/>
                  </a:cubicBezTo>
                  <a:cubicBezTo>
                    <a:pt x="1" y="11"/>
                    <a:pt x="1" y="36"/>
                    <a:pt x="1" y="61"/>
                  </a:cubicBezTo>
                  <a:cubicBezTo>
                    <a:pt x="26" y="86"/>
                    <a:pt x="51" y="86"/>
                    <a:pt x="76" y="86"/>
                  </a:cubicBezTo>
                  <a:cubicBezTo>
                    <a:pt x="76" y="61"/>
                    <a:pt x="101" y="36"/>
                    <a:pt x="76" y="11"/>
                  </a:cubicBezTo>
                  <a:cubicBezTo>
                    <a:pt x="76" y="11"/>
                    <a:pt x="54" y="0"/>
                    <a:pt x="3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1" name="Google Shape;32491;p57"/>
            <p:cNvSpPr/>
            <p:nvPr/>
          </p:nvSpPr>
          <p:spPr>
            <a:xfrm>
              <a:off x="4795275" y="4165575"/>
              <a:ext cx="13800" cy="12075"/>
            </a:xfrm>
            <a:custGeom>
              <a:avLst/>
              <a:gdLst/>
              <a:ahLst/>
              <a:cxnLst/>
              <a:rect l="l" t="t" r="r" b="b"/>
              <a:pathLst>
                <a:path w="552" h="483" extrusionOk="0">
                  <a:moveTo>
                    <a:pt x="265" y="1"/>
                  </a:moveTo>
                  <a:cubicBezTo>
                    <a:pt x="233" y="1"/>
                    <a:pt x="203" y="7"/>
                    <a:pt x="176" y="21"/>
                  </a:cubicBezTo>
                  <a:cubicBezTo>
                    <a:pt x="50" y="96"/>
                    <a:pt x="0" y="246"/>
                    <a:pt x="75" y="346"/>
                  </a:cubicBezTo>
                  <a:cubicBezTo>
                    <a:pt x="109" y="432"/>
                    <a:pt x="190" y="482"/>
                    <a:pt x="277" y="482"/>
                  </a:cubicBezTo>
                  <a:cubicBezTo>
                    <a:pt x="318" y="482"/>
                    <a:pt x="361" y="471"/>
                    <a:pt x="401" y="447"/>
                  </a:cubicBezTo>
                  <a:cubicBezTo>
                    <a:pt x="502" y="397"/>
                    <a:pt x="552" y="246"/>
                    <a:pt x="502" y="121"/>
                  </a:cubicBezTo>
                  <a:cubicBezTo>
                    <a:pt x="446" y="48"/>
                    <a:pt x="351" y="1"/>
                    <a:pt x="26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2" name="Google Shape;32492;p57"/>
            <p:cNvSpPr/>
            <p:nvPr/>
          </p:nvSpPr>
          <p:spPr>
            <a:xfrm>
              <a:off x="5275225" y="4146025"/>
              <a:ext cx="35100" cy="40125"/>
            </a:xfrm>
            <a:custGeom>
              <a:avLst/>
              <a:gdLst/>
              <a:ahLst/>
              <a:cxnLst/>
              <a:rect l="l" t="t" r="r" b="b"/>
              <a:pathLst>
                <a:path w="1404" h="1605" extrusionOk="0">
                  <a:moveTo>
                    <a:pt x="351" y="1"/>
                  </a:moveTo>
                  <a:cubicBezTo>
                    <a:pt x="351" y="276"/>
                    <a:pt x="552" y="602"/>
                    <a:pt x="552" y="602"/>
                  </a:cubicBezTo>
                  <a:cubicBezTo>
                    <a:pt x="552" y="602"/>
                    <a:pt x="326" y="251"/>
                    <a:pt x="76" y="176"/>
                  </a:cubicBezTo>
                  <a:lnTo>
                    <a:pt x="76" y="176"/>
                  </a:lnTo>
                  <a:cubicBezTo>
                    <a:pt x="0" y="377"/>
                    <a:pt x="50" y="778"/>
                    <a:pt x="301" y="1103"/>
                  </a:cubicBezTo>
                  <a:cubicBezTo>
                    <a:pt x="627" y="1529"/>
                    <a:pt x="1228" y="1605"/>
                    <a:pt x="1228" y="1605"/>
                  </a:cubicBezTo>
                  <a:cubicBezTo>
                    <a:pt x="1228" y="1605"/>
                    <a:pt x="1404" y="1028"/>
                    <a:pt x="1128" y="552"/>
                  </a:cubicBezTo>
                  <a:cubicBezTo>
                    <a:pt x="903" y="201"/>
                    <a:pt x="577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3" name="Google Shape;32493;p57"/>
            <p:cNvSpPr/>
            <p:nvPr/>
          </p:nvSpPr>
          <p:spPr>
            <a:xfrm>
              <a:off x="5260175" y="4179200"/>
              <a:ext cx="46400" cy="25675"/>
            </a:xfrm>
            <a:custGeom>
              <a:avLst/>
              <a:gdLst/>
              <a:ahLst/>
              <a:cxnLst/>
              <a:rect l="l" t="t" r="r" b="b"/>
              <a:pathLst>
                <a:path w="1856" h="1027" extrusionOk="0">
                  <a:moveTo>
                    <a:pt x="900" y="1"/>
                  </a:moveTo>
                  <a:cubicBezTo>
                    <a:pt x="884" y="1"/>
                    <a:pt x="869" y="1"/>
                    <a:pt x="853" y="2"/>
                  </a:cubicBezTo>
                  <a:cubicBezTo>
                    <a:pt x="452" y="52"/>
                    <a:pt x="101" y="253"/>
                    <a:pt x="1" y="453"/>
                  </a:cubicBezTo>
                  <a:cubicBezTo>
                    <a:pt x="180" y="543"/>
                    <a:pt x="436" y="555"/>
                    <a:pt x="567" y="555"/>
                  </a:cubicBezTo>
                  <a:cubicBezTo>
                    <a:pt x="620" y="555"/>
                    <a:pt x="652" y="553"/>
                    <a:pt x="652" y="553"/>
                  </a:cubicBezTo>
                  <a:lnTo>
                    <a:pt x="652" y="553"/>
                  </a:lnTo>
                  <a:cubicBezTo>
                    <a:pt x="652" y="553"/>
                    <a:pt x="226" y="603"/>
                    <a:pt x="51" y="779"/>
                  </a:cubicBezTo>
                  <a:cubicBezTo>
                    <a:pt x="171" y="919"/>
                    <a:pt x="434" y="1027"/>
                    <a:pt x="739" y="1027"/>
                  </a:cubicBezTo>
                  <a:cubicBezTo>
                    <a:pt x="817" y="1027"/>
                    <a:pt x="897" y="1020"/>
                    <a:pt x="978" y="1004"/>
                  </a:cubicBezTo>
                  <a:cubicBezTo>
                    <a:pt x="1505" y="904"/>
                    <a:pt x="1855" y="403"/>
                    <a:pt x="1855" y="403"/>
                  </a:cubicBezTo>
                  <a:cubicBezTo>
                    <a:pt x="1855" y="403"/>
                    <a:pt x="1430" y="1"/>
                    <a:pt x="9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4" name="Google Shape;32494;p57"/>
            <p:cNvSpPr/>
            <p:nvPr/>
          </p:nvSpPr>
          <p:spPr>
            <a:xfrm>
              <a:off x="5306550" y="4181950"/>
              <a:ext cx="44500" cy="26775"/>
            </a:xfrm>
            <a:custGeom>
              <a:avLst/>
              <a:gdLst/>
              <a:ahLst/>
              <a:cxnLst/>
              <a:rect l="l" t="t" r="r" b="b"/>
              <a:pathLst>
                <a:path w="1780" h="1071" extrusionOk="0">
                  <a:moveTo>
                    <a:pt x="742" y="0"/>
                  </a:moveTo>
                  <a:cubicBezTo>
                    <a:pt x="337" y="0"/>
                    <a:pt x="0" y="193"/>
                    <a:pt x="0" y="193"/>
                  </a:cubicBezTo>
                  <a:cubicBezTo>
                    <a:pt x="0" y="193"/>
                    <a:pt x="201" y="769"/>
                    <a:pt x="727" y="970"/>
                  </a:cubicBezTo>
                  <a:cubicBezTo>
                    <a:pt x="900" y="1039"/>
                    <a:pt x="1072" y="1071"/>
                    <a:pt x="1228" y="1071"/>
                  </a:cubicBezTo>
                  <a:cubicBezTo>
                    <a:pt x="1411" y="1071"/>
                    <a:pt x="1571" y="1026"/>
                    <a:pt x="1680" y="945"/>
                  </a:cubicBezTo>
                  <a:cubicBezTo>
                    <a:pt x="1504" y="744"/>
                    <a:pt x="1154" y="594"/>
                    <a:pt x="1153" y="594"/>
                  </a:cubicBezTo>
                  <a:lnTo>
                    <a:pt x="1153" y="594"/>
                  </a:lnTo>
                  <a:cubicBezTo>
                    <a:pt x="1154" y="594"/>
                    <a:pt x="1376" y="668"/>
                    <a:pt x="1593" y="668"/>
                  </a:cubicBezTo>
                  <a:cubicBezTo>
                    <a:pt x="1658" y="668"/>
                    <a:pt x="1722" y="661"/>
                    <a:pt x="1780" y="644"/>
                  </a:cubicBezTo>
                  <a:cubicBezTo>
                    <a:pt x="1730" y="418"/>
                    <a:pt x="1454" y="143"/>
                    <a:pt x="1053" y="42"/>
                  </a:cubicBezTo>
                  <a:cubicBezTo>
                    <a:pt x="948" y="12"/>
                    <a:pt x="843" y="0"/>
                    <a:pt x="7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5" name="Google Shape;32495;p57"/>
            <p:cNvSpPr/>
            <p:nvPr/>
          </p:nvSpPr>
          <p:spPr>
            <a:xfrm>
              <a:off x="5289625" y="4187375"/>
              <a:ext cx="27600" cy="45775"/>
            </a:xfrm>
            <a:custGeom>
              <a:avLst/>
              <a:gdLst/>
              <a:ahLst/>
              <a:cxnLst/>
              <a:rect l="l" t="t" r="r" b="b"/>
              <a:pathLst>
                <a:path w="1104" h="1831" extrusionOk="0">
                  <a:moveTo>
                    <a:pt x="703" y="1"/>
                  </a:moveTo>
                  <a:cubicBezTo>
                    <a:pt x="703" y="1"/>
                    <a:pt x="176" y="327"/>
                    <a:pt x="76" y="853"/>
                  </a:cubicBezTo>
                  <a:cubicBezTo>
                    <a:pt x="1" y="1279"/>
                    <a:pt x="101" y="1630"/>
                    <a:pt x="276" y="1805"/>
                  </a:cubicBezTo>
                  <a:cubicBezTo>
                    <a:pt x="477" y="1580"/>
                    <a:pt x="552" y="1204"/>
                    <a:pt x="552" y="1204"/>
                  </a:cubicBezTo>
                  <a:lnTo>
                    <a:pt x="552" y="1204"/>
                  </a:lnTo>
                  <a:cubicBezTo>
                    <a:pt x="552" y="1204"/>
                    <a:pt x="502" y="1605"/>
                    <a:pt x="602" y="1830"/>
                  </a:cubicBezTo>
                  <a:cubicBezTo>
                    <a:pt x="828" y="1755"/>
                    <a:pt x="1028" y="1429"/>
                    <a:pt x="1078" y="1003"/>
                  </a:cubicBezTo>
                  <a:cubicBezTo>
                    <a:pt x="1104" y="477"/>
                    <a:pt x="703" y="1"/>
                    <a:pt x="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6" name="Google Shape;32496;p57"/>
            <p:cNvSpPr/>
            <p:nvPr/>
          </p:nvSpPr>
          <p:spPr>
            <a:xfrm>
              <a:off x="5303425" y="4144775"/>
              <a:ext cx="33850" cy="42625"/>
            </a:xfrm>
            <a:custGeom>
              <a:avLst/>
              <a:gdLst/>
              <a:ahLst/>
              <a:cxnLst/>
              <a:rect l="l" t="t" r="r" b="b"/>
              <a:pathLst>
                <a:path w="1354" h="1705" extrusionOk="0">
                  <a:moveTo>
                    <a:pt x="953" y="1"/>
                  </a:moveTo>
                  <a:lnTo>
                    <a:pt x="953" y="1"/>
                  </a:lnTo>
                  <a:cubicBezTo>
                    <a:pt x="727" y="26"/>
                    <a:pt x="401" y="251"/>
                    <a:pt x="226" y="627"/>
                  </a:cubicBezTo>
                  <a:cubicBezTo>
                    <a:pt x="0" y="1128"/>
                    <a:pt x="226" y="1705"/>
                    <a:pt x="226" y="1705"/>
                  </a:cubicBezTo>
                  <a:cubicBezTo>
                    <a:pt x="226" y="1705"/>
                    <a:pt x="827" y="1579"/>
                    <a:pt x="1103" y="1103"/>
                  </a:cubicBezTo>
                  <a:cubicBezTo>
                    <a:pt x="1328" y="752"/>
                    <a:pt x="1354" y="351"/>
                    <a:pt x="1228" y="151"/>
                  </a:cubicBezTo>
                  <a:lnTo>
                    <a:pt x="1228" y="151"/>
                  </a:lnTo>
                  <a:cubicBezTo>
                    <a:pt x="1003" y="276"/>
                    <a:pt x="777" y="627"/>
                    <a:pt x="777" y="627"/>
                  </a:cubicBezTo>
                  <a:cubicBezTo>
                    <a:pt x="777" y="627"/>
                    <a:pt x="978" y="251"/>
                    <a:pt x="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7" name="Google Shape;32497;p57"/>
            <p:cNvSpPr/>
            <p:nvPr/>
          </p:nvSpPr>
          <p:spPr>
            <a:xfrm>
              <a:off x="5287125" y="4175325"/>
              <a:ext cx="20075" cy="12775"/>
            </a:xfrm>
            <a:custGeom>
              <a:avLst/>
              <a:gdLst/>
              <a:ahLst/>
              <a:cxnLst/>
              <a:rect l="l" t="t" r="r" b="b"/>
              <a:pathLst>
                <a:path w="803" h="511" extrusionOk="0">
                  <a:moveTo>
                    <a:pt x="248" y="0"/>
                  </a:moveTo>
                  <a:cubicBezTo>
                    <a:pt x="170" y="0"/>
                    <a:pt x="101" y="19"/>
                    <a:pt x="51" y="57"/>
                  </a:cubicBezTo>
                  <a:cubicBezTo>
                    <a:pt x="126" y="157"/>
                    <a:pt x="276" y="232"/>
                    <a:pt x="276" y="232"/>
                  </a:cubicBezTo>
                  <a:cubicBezTo>
                    <a:pt x="276" y="232"/>
                    <a:pt x="147" y="177"/>
                    <a:pt x="47" y="177"/>
                  </a:cubicBezTo>
                  <a:cubicBezTo>
                    <a:pt x="31" y="177"/>
                    <a:pt x="15" y="178"/>
                    <a:pt x="1" y="182"/>
                  </a:cubicBezTo>
                  <a:cubicBezTo>
                    <a:pt x="26" y="282"/>
                    <a:pt x="126" y="433"/>
                    <a:pt x="301" y="483"/>
                  </a:cubicBezTo>
                  <a:cubicBezTo>
                    <a:pt x="370" y="503"/>
                    <a:pt x="438" y="511"/>
                    <a:pt x="501" y="511"/>
                  </a:cubicBezTo>
                  <a:cubicBezTo>
                    <a:pt x="670" y="511"/>
                    <a:pt x="803" y="458"/>
                    <a:pt x="803" y="458"/>
                  </a:cubicBezTo>
                  <a:cubicBezTo>
                    <a:pt x="803" y="458"/>
                    <a:pt x="727" y="182"/>
                    <a:pt x="502" y="57"/>
                  </a:cubicBezTo>
                  <a:cubicBezTo>
                    <a:pt x="414" y="19"/>
                    <a:pt x="326" y="0"/>
                    <a:pt x="24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8" name="Google Shape;32498;p57"/>
            <p:cNvSpPr/>
            <p:nvPr/>
          </p:nvSpPr>
          <p:spPr>
            <a:xfrm>
              <a:off x="5290250" y="4187175"/>
              <a:ext cx="17575" cy="15425"/>
            </a:xfrm>
            <a:custGeom>
              <a:avLst/>
              <a:gdLst/>
              <a:ahLst/>
              <a:cxnLst/>
              <a:rect l="l" t="t" r="r" b="b"/>
              <a:pathLst>
                <a:path w="703" h="617" extrusionOk="0">
                  <a:moveTo>
                    <a:pt x="593" y="1"/>
                  </a:moveTo>
                  <a:cubicBezTo>
                    <a:pt x="494" y="1"/>
                    <a:pt x="347" y="19"/>
                    <a:pt x="226" y="109"/>
                  </a:cubicBezTo>
                  <a:cubicBezTo>
                    <a:pt x="76" y="234"/>
                    <a:pt x="1" y="385"/>
                    <a:pt x="26" y="485"/>
                  </a:cubicBezTo>
                  <a:cubicBezTo>
                    <a:pt x="151" y="485"/>
                    <a:pt x="276" y="385"/>
                    <a:pt x="277" y="385"/>
                  </a:cubicBezTo>
                  <a:lnTo>
                    <a:pt x="277" y="385"/>
                  </a:lnTo>
                  <a:cubicBezTo>
                    <a:pt x="276" y="385"/>
                    <a:pt x="151" y="510"/>
                    <a:pt x="101" y="610"/>
                  </a:cubicBezTo>
                  <a:cubicBezTo>
                    <a:pt x="118" y="614"/>
                    <a:pt x="137" y="617"/>
                    <a:pt x="157" y="617"/>
                  </a:cubicBezTo>
                  <a:cubicBezTo>
                    <a:pt x="259" y="617"/>
                    <a:pt x="402" y="564"/>
                    <a:pt x="527" y="460"/>
                  </a:cubicBezTo>
                  <a:cubicBezTo>
                    <a:pt x="703" y="284"/>
                    <a:pt x="703" y="9"/>
                    <a:pt x="703" y="9"/>
                  </a:cubicBezTo>
                  <a:cubicBezTo>
                    <a:pt x="703" y="9"/>
                    <a:pt x="659" y="1"/>
                    <a:pt x="59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9" name="Google Shape;32499;p57"/>
            <p:cNvSpPr/>
            <p:nvPr/>
          </p:nvSpPr>
          <p:spPr>
            <a:xfrm>
              <a:off x="5307800" y="4178100"/>
              <a:ext cx="21325" cy="11875"/>
            </a:xfrm>
            <a:custGeom>
              <a:avLst/>
              <a:gdLst/>
              <a:ahLst/>
              <a:cxnLst/>
              <a:rect l="l" t="t" r="r" b="b"/>
              <a:pathLst>
                <a:path w="853" h="475" extrusionOk="0">
                  <a:moveTo>
                    <a:pt x="521" y="1"/>
                  </a:moveTo>
                  <a:cubicBezTo>
                    <a:pt x="475" y="1"/>
                    <a:pt x="426" y="7"/>
                    <a:pt x="377" y="21"/>
                  </a:cubicBezTo>
                  <a:cubicBezTo>
                    <a:pt x="151" y="96"/>
                    <a:pt x="1" y="322"/>
                    <a:pt x="1" y="322"/>
                  </a:cubicBezTo>
                  <a:cubicBezTo>
                    <a:pt x="1" y="322"/>
                    <a:pt x="197" y="474"/>
                    <a:pt x="427" y="474"/>
                  </a:cubicBezTo>
                  <a:cubicBezTo>
                    <a:pt x="443" y="474"/>
                    <a:pt x="460" y="474"/>
                    <a:pt x="477" y="472"/>
                  </a:cubicBezTo>
                  <a:cubicBezTo>
                    <a:pt x="652" y="447"/>
                    <a:pt x="803" y="322"/>
                    <a:pt x="853" y="221"/>
                  </a:cubicBezTo>
                  <a:cubicBezTo>
                    <a:pt x="811" y="213"/>
                    <a:pt x="764" y="210"/>
                    <a:pt x="719" y="210"/>
                  </a:cubicBezTo>
                  <a:cubicBezTo>
                    <a:pt x="630" y="210"/>
                    <a:pt x="552" y="221"/>
                    <a:pt x="552" y="221"/>
                  </a:cubicBezTo>
                  <a:cubicBezTo>
                    <a:pt x="552" y="221"/>
                    <a:pt x="727" y="171"/>
                    <a:pt x="803" y="96"/>
                  </a:cubicBezTo>
                  <a:cubicBezTo>
                    <a:pt x="748" y="42"/>
                    <a:pt x="642" y="1"/>
                    <a:pt x="52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0" name="Google Shape;32500;p57"/>
            <p:cNvSpPr/>
            <p:nvPr/>
          </p:nvSpPr>
          <p:spPr>
            <a:xfrm>
              <a:off x="5304675" y="4186750"/>
              <a:ext cx="15050" cy="19450"/>
            </a:xfrm>
            <a:custGeom>
              <a:avLst/>
              <a:gdLst/>
              <a:ahLst/>
              <a:cxnLst/>
              <a:rect l="l" t="t" r="r" b="b"/>
              <a:pathLst>
                <a:path w="602" h="778" extrusionOk="0">
                  <a:moveTo>
                    <a:pt x="126" y="1"/>
                  </a:moveTo>
                  <a:cubicBezTo>
                    <a:pt x="126" y="1"/>
                    <a:pt x="0" y="251"/>
                    <a:pt x="101" y="477"/>
                  </a:cubicBezTo>
                  <a:cubicBezTo>
                    <a:pt x="176" y="652"/>
                    <a:pt x="301" y="778"/>
                    <a:pt x="401" y="778"/>
                  </a:cubicBezTo>
                  <a:cubicBezTo>
                    <a:pt x="426" y="677"/>
                    <a:pt x="376" y="502"/>
                    <a:pt x="376" y="502"/>
                  </a:cubicBezTo>
                  <a:lnTo>
                    <a:pt x="376" y="502"/>
                  </a:lnTo>
                  <a:cubicBezTo>
                    <a:pt x="376" y="502"/>
                    <a:pt x="451" y="677"/>
                    <a:pt x="552" y="728"/>
                  </a:cubicBezTo>
                  <a:cubicBezTo>
                    <a:pt x="602" y="652"/>
                    <a:pt x="602" y="452"/>
                    <a:pt x="527" y="301"/>
                  </a:cubicBezTo>
                  <a:cubicBezTo>
                    <a:pt x="401" y="76"/>
                    <a:pt x="126" y="1"/>
                    <a:pt x="12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1" name="Google Shape;32501;p57"/>
            <p:cNvSpPr/>
            <p:nvPr/>
          </p:nvSpPr>
          <p:spPr>
            <a:xfrm>
              <a:off x="5300900" y="4164825"/>
              <a:ext cx="12575" cy="21325"/>
            </a:xfrm>
            <a:custGeom>
              <a:avLst/>
              <a:gdLst/>
              <a:ahLst/>
              <a:cxnLst/>
              <a:rect l="l" t="t" r="r" b="b"/>
              <a:pathLst>
                <a:path w="503" h="853" extrusionOk="0">
                  <a:moveTo>
                    <a:pt x="302" y="1"/>
                  </a:moveTo>
                  <a:cubicBezTo>
                    <a:pt x="252" y="126"/>
                    <a:pt x="252" y="301"/>
                    <a:pt x="252" y="301"/>
                  </a:cubicBezTo>
                  <a:cubicBezTo>
                    <a:pt x="252" y="301"/>
                    <a:pt x="226" y="101"/>
                    <a:pt x="151" y="26"/>
                  </a:cubicBezTo>
                  <a:cubicBezTo>
                    <a:pt x="76" y="76"/>
                    <a:pt x="1" y="251"/>
                    <a:pt x="26" y="452"/>
                  </a:cubicBezTo>
                  <a:cubicBezTo>
                    <a:pt x="76" y="677"/>
                    <a:pt x="302" y="853"/>
                    <a:pt x="302" y="853"/>
                  </a:cubicBezTo>
                  <a:cubicBezTo>
                    <a:pt x="302" y="853"/>
                    <a:pt x="502" y="652"/>
                    <a:pt x="502" y="402"/>
                  </a:cubicBezTo>
                  <a:cubicBezTo>
                    <a:pt x="477" y="226"/>
                    <a:pt x="402" y="51"/>
                    <a:pt x="30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2" name="Google Shape;32502;p57"/>
            <p:cNvSpPr/>
            <p:nvPr/>
          </p:nvSpPr>
          <p:spPr>
            <a:xfrm>
              <a:off x="5297775" y="4172975"/>
              <a:ext cx="6925" cy="10675"/>
            </a:xfrm>
            <a:custGeom>
              <a:avLst/>
              <a:gdLst/>
              <a:ahLst/>
              <a:cxnLst/>
              <a:rect l="l" t="t" r="r" b="b"/>
              <a:pathLst>
                <a:path w="277" h="427" fill="none" extrusionOk="0">
                  <a:moveTo>
                    <a:pt x="1" y="0"/>
                  </a:moveTo>
                  <a:lnTo>
                    <a:pt x="276" y="4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3" name="Google Shape;32503;p57"/>
            <p:cNvSpPr/>
            <p:nvPr/>
          </p:nvSpPr>
          <p:spPr>
            <a:xfrm>
              <a:off x="5296525" y="4171725"/>
              <a:ext cx="1900" cy="2150"/>
            </a:xfrm>
            <a:custGeom>
              <a:avLst/>
              <a:gdLst/>
              <a:ahLst/>
              <a:cxnLst/>
              <a:rect l="l" t="t" r="r" b="b"/>
              <a:pathLst>
                <a:path w="76" h="86" extrusionOk="0">
                  <a:moveTo>
                    <a:pt x="26" y="0"/>
                  </a:moveTo>
                  <a:cubicBezTo>
                    <a:pt x="0" y="25"/>
                    <a:pt x="0" y="50"/>
                    <a:pt x="0" y="50"/>
                  </a:cubicBezTo>
                  <a:cubicBezTo>
                    <a:pt x="0" y="68"/>
                    <a:pt x="13" y="86"/>
                    <a:pt x="29" y="86"/>
                  </a:cubicBezTo>
                  <a:cubicBezTo>
                    <a:pt x="36" y="86"/>
                    <a:pt x="43" y="83"/>
                    <a:pt x="51" y="75"/>
                  </a:cubicBezTo>
                  <a:cubicBezTo>
                    <a:pt x="76" y="75"/>
                    <a:pt x="76" y="50"/>
                    <a:pt x="76" y="25"/>
                  </a:cubicBezTo>
                  <a:cubicBezTo>
                    <a:pt x="76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4" name="Google Shape;32504;p57"/>
            <p:cNvSpPr/>
            <p:nvPr/>
          </p:nvSpPr>
          <p:spPr>
            <a:xfrm>
              <a:off x="5294025" y="4177350"/>
              <a:ext cx="10675" cy="6300"/>
            </a:xfrm>
            <a:custGeom>
              <a:avLst/>
              <a:gdLst/>
              <a:ahLst/>
              <a:cxnLst/>
              <a:rect l="l" t="t" r="r" b="b"/>
              <a:pathLst>
                <a:path w="427" h="252" fill="none" extrusionOk="0">
                  <a:moveTo>
                    <a:pt x="0" y="1"/>
                  </a:moveTo>
                  <a:lnTo>
                    <a:pt x="426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5" name="Google Shape;32505;p57"/>
            <p:cNvSpPr/>
            <p:nvPr/>
          </p:nvSpPr>
          <p:spPr>
            <a:xfrm>
              <a:off x="5292150" y="4175625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41" y="1"/>
                  </a:moveTo>
                  <a:cubicBezTo>
                    <a:pt x="31" y="1"/>
                    <a:pt x="25" y="7"/>
                    <a:pt x="25" y="20"/>
                  </a:cubicBezTo>
                  <a:cubicBezTo>
                    <a:pt x="0" y="45"/>
                    <a:pt x="0" y="70"/>
                    <a:pt x="25" y="70"/>
                  </a:cubicBezTo>
                  <a:cubicBezTo>
                    <a:pt x="38" y="82"/>
                    <a:pt x="50" y="89"/>
                    <a:pt x="60" y="89"/>
                  </a:cubicBezTo>
                  <a:cubicBezTo>
                    <a:pt x="69" y="89"/>
                    <a:pt x="75" y="82"/>
                    <a:pt x="75" y="70"/>
                  </a:cubicBezTo>
                  <a:cubicBezTo>
                    <a:pt x="100" y="45"/>
                    <a:pt x="100" y="20"/>
                    <a:pt x="75" y="20"/>
                  </a:cubicBezTo>
                  <a:cubicBezTo>
                    <a:pt x="63" y="7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6" name="Google Shape;32506;p57"/>
            <p:cNvSpPr/>
            <p:nvPr/>
          </p:nvSpPr>
          <p:spPr>
            <a:xfrm>
              <a:off x="5302800" y="4171100"/>
              <a:ext cx="1900" cy="12550"/>
            </a:xfrm>
            <a:custGeom>
              <a:avLst/>
              <a:gdLst/>
              <a:ahLst/>
              <a:cxnLst/>
              <a:rect l="l" t="t" r="r" b="b"/>
              <a:pathLst>
                <a:path w="76" h="502" fill="none" extrusionOk="0">
                  <a:moveTo>
                    <a:pt x="0" y="0"/>
                  </a:moveTo>
                  <a:lnTo>
                    <a:pt x="75" y="5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7" name="Google Shape;32507;p57"/>
            <p:cNvSpPr/>
            <p:nvPr/>
          </p:nvSpPr>
          <p:spPr>
            <a:xfrm>
              <a:off x="5301525" y="4169850"/>
              <a:ext cx="2550" cy="1900"/>
            </a:xfrm>
            <a:custGeom>
              <a:avLst/>
              <a:gdLst/>
              <a:ahLst/>
              <a:cxnLst/>
              <a:rect l="l" t="t" r="r" b="b"/>
              <a:pathLst>
                <a:path w="102" h="76" extrusionOk="0">
                  <a:moveTo>
                    <a:pt x="26" y="0"/>
                  </a:moveTo>
                  <a:cubicBezTo>
                    <a:pt x="1" y="0"/>
                    <a:pt x="1" y="25"/>
                    <a:pt x="1" y="50"/>
                  </a:cubicBezTo>
                  <a:cubicBezTo>
                    <a:pt x="1" y="75"/>
                    <a:pt x="26" y="75"/>
                    <a:pt x="51" y="75"/>
                  </a:cubicBezTo>
                  <a:cubicBezTo>
                    <a:pt x="76" y="75"/>
                    <a:pt x="101" y="50"/>
                    <a:pt x="76" y="25"/>
                  </a:cubicBezTo>
                  <a:cubicBezTo>
                    <a:pt x="76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8" name="Google Shape;32508;p57"/>
            <p:cNvSpPr/>
            <p:nvPr/>
          </p:nvSpPr>
          <p:spPr>
            <a:xfrm>
              <a:off x="5307175" y="4185500"/>
              <a:ext cx="11300" cy="5675"/>
            </a:xfrm>
            <a:custGeom>
              <a:avLst/>
              <a:gdLst/>
              <a:ahLst/>
              <a:cxnLst/>
              <a:rect l="l" t="t" r="r" b="b"/>
              <a:pathLst>
                <a:path w="452" h="227" fill="none" extrusionOk="0">
                  <a:moveTo>
                    <a:pt x="452" y="22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9" name="Google Shape;32509;p57"/>
            <p:cNvSpPr/>
            <p:nvPr/>
          </p:nvSpPr>
          <p:spPr>
            <a:xfrm>
              <a:off x="5317825" y="4190050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41" y="0"/>
                  </a:moveTo>
                  <a:cubicBezTo>
                    <a:pt x="32" y="0"/>
                    <a:pt x="26" y="7"/>
                    <a:pt x="26" y="19"/>
                  </a:cubicBezTo>
                  <a:cubicBezTo>
                    <a:pt x="1" y="44"/>
                    <a:pt x="1" y="69"/>
                    <a:pt x="26" y="69"/>
                  </a:cubicBezTo>
                  <a:cubicBezTo>
                    <a:pt x="38" y="82"/>
                    <a:pt x="51" y="88"/>
                    <a:pt x="63" y="88"/>
                  </a:cubicBezTo>
                  <a:cubicBezTo>
                    <a:pt x="76" y="88"/>
                    <a:pt x="88" y="82"/>
                    <a:pt x="101" y="69"/>
                  </a:cubicBezTo>
                  <a:cubicBezTo>
                    <a:pt x="101" y="44"/>
                    <a:pt x="101" y="19"/>
                    <a:pt x="76" y="19"/>
                  </a:cubicBezTo>
                  <a:cubicBezTo>
                    <a:pt x="63" y="7"/>
                    <a:pt x="51" y="0"/>
                    <a:pt x="4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0" name="Google Shape;32510;p57"/>
            <p:cNvSpPr/>
            <p:nvPr/>
          </p:nvSpPr>
          <p:spPr>
            <a:xfrm>
              <a:off x="5307175" y="4185500"/>
              <a:ext cx="12550" cy="25"/>
            </a:xfrm>
            <a:custGeom>
              <a:avLst/>
              <a:gdLst/>
              <a:ahLst/>
              <a:cxnLst/>
              <a:rect l="l" t="t" r="r" b="b"/>
              <a:pathLst>
                <a:path w="502" h="1" fill="none" extrusionOk="0">
                  <a:moveTo>
                    <a:pt x="502" y="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1" name="Google Shape;32511;p57"/>
            <p:cNvSpPr/>
            <p:nvPr/>
          </p:nvSpPr>
          <p:spPr>
            <a:xfrm>
              <a:off x="5319075" y="4184625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34" y="0"/>
                  </a:moveTo>
                  <a:cubicBezTo>
                    <a:pt x="24" y="0"/>
                    <a:pt x="18" y="18"/>
                    <a:pt x="1" y="36"/>
                  </a:cubicBezTo>
                  <a:cubicBezTo>
                    <a:pt x="1" y="61"/>
                    <a:pt x="26" y="86"/>
                    <a:pt x="51" y="86"/>
                  </a:cubicBezTo>
                  <a:cubicBezTo>
                    <a:pt x="76" y="86"/>
                    <a:pt x="101" y="61"/>
                    <a:pt x="101" y="36"/>
                  </a:cubicBezTo>
                  <a:cubicBezTo>
                    <a:pt x="101" y="11"/>
                    <a:pt x="76" y="11"/>
                    <a:pt x="51" y="11"/>
                  </a:cubicBezTo>
                  <a:cubicBezTo>
                    <a:pt x="44" y="3"/>
                    <a:pt x="38" y="0"/>
                    <a:pt x="3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2" name="Google Shape;32512;p57"/>
            <p:cNvSpPr/>
            <p:nvPr/>
          </p:nvSpPr>
          <p:spPr>
            <a:xfrm>
              <a:off x="5307175" y="4185500"/>
              <a:ext cx="8175" cy="10050"/>
            </a:xfrm>
            <a:custGeom>
              <a:avLst/>
              <a:gdLst/>
              <a:ahLst/>
              <a:cxnLst/>
              <a:rect l="l" t="t" r="r" b="b"/>
              <a:pathLst>
                <a:path w="327" h="402" fill="none" extrusionOk="0">
                  <a:moveTo>
                    <a:pt x="326" y="40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3" name="Google Shape;32513;p57"/>
            <p:cNvSpPr/>
            <p:nvPr/>
          </p:nvSpPr>
          <p:spPr>
            <a:xfrm>
              <a:off x="5314700" y="4194425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41" y="1"/>
                  </a:moveTo>
                  <a:cubicBezTo>
                    <a:pt x="32" y="1"/>
                    <a:pt x="25" y="7"/>
                    <a:pt x="25" y="20"/>
                  </a:cubicBezTo>
                  <a:cubicBezTo>
                    <a:pt x="0" y="45"/>
                    <a:pt x="0" y="70"/>
                    <a:pt x="25" y="70"/>
                  </a:cubicBezTo>
                  <a:cubicBezTo>
                    <a:pt x="38" y="82"/>
                    <a:pt x="50" y="88"/>
                    <a:pt x="60" y="88"/>
                  </a:cubicBezTo>
                  <a:cubicBezTo>
                    <a:pt x="69" y="88"/>
                    <a:pt x="75" y="82"/>
                    <a:pt x="75" y="70"/>
                  </a:cubicBezTo>
                  <a:cubicBezTo>
                    <a:pt x="101" y="70"/>
                    <a:pt x="101" y="45"/>
                    <a:pt x="75" y="20"/>
                  </a:cubicBezTo>
                  <a:cubicBezTo>
                    <a:pt x="63" y="7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4" name="Google Shape;32514;p57"/>
            <p:cNvSpPr/>
            <p:nvPr/>
          </p:nvSpPr>
          <p:spPr>
            <a:xfrm>
              <a:off x="5305925" y="4174225"/>
              <a:ext cx="8175" cy="10050"/>
            </a:xfrm>
            <a:custGeom>
              <a:avLst/>
              <a:gdLst/>
              <a:ahLst/>
              <a:cxnLst/>
              <a:rect l="l" t="t" r="r" b="b"/>
              <a:pathLst>
                <a:path w="327" h="402" fill="none" extrusionOk="0">
                  <a:moveTo>
                    <a:pt x="326" y="0"/>
                  </a:moveTo>
                  <a:lnTo>
                    <a:pt x="0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5" name="Google Shape;32515;p57"/>
            <p:cNvSpPr/>
            <p:nvPr/>
          </p:nvSpPr>
          <p:spPr>
            <a:xfrm>
              <a:off x="5313450" y="4172975"/>
              <a:ext cx="2525" cy="2375"/>
            </a:xfrm>
            <a:custGeom>
              <a:avLst/>
              <a:gdLst/>
              <a:ahLst/>
              <a:cxnLst/>
              <a:rect l="l" t="t" r="r" b="b"/>
              <a:pathLst>
                <a:path w="101" h="95" extrusionOk="0">
                  <a:moveTo>
                    <a:pt x="25" y="0"/>
                  </a:moveTo>
                  <a:cubicBezTo>
                    <a:pt x="0" y="25"/>
                    <a:pt x="0" y="50"/>
                    <a:pt x="25" y="76"/>
                  </a:cubicBezTo>
                  <a:cubicBezTo>
                    <a:pt x="25" y="88"/>
                    <a:pt x="32" y="94"/>
                    <a:pt x="41" y="94"/>
                  </a:cubicBezTo>
                  <a:cubicBezTo>
                    <a:pt x="50" y="94"/>
                    <a:pt x="63" y="88"/>
                    <a:pt x="75" y="76"/>
                  </a:cubicBezTo>
                  <a:cubicBezTo>
                    <a:pt x="100" y="50"/>
                    <a:pt x="100" y="25"/>
                    <a:pt x="75" y="25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6" name="Google Shape;32516;p57"/>
            <p:cNvSpPr/>
            <p:nvPr/>
          </p:nvSpPr>
          <p:spPr>
            <a:xfrm>
              <a:off x="5305925" y="4171725"/>
              <a:ext cx="3775" cy="12550"/>
            </a:xfrm>
            <a:custGeom>
              <a:avLst/>
              <a:gdLst/>
              <a:ahLst/>
              <a:cxnLst/>
              <a:rect l="l" t="t" r="r" b="b"/>
              <a:pathLst>
                <a:path w="151" h="502" fill="none" extrusionOk="0">
                  <a:moveTo>
                    <a:pt x="151" y="0"/>
                  </a:moveTo>
                  <a:lnTo>
                    <a:pt x="0" y="5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7" name="Google Shape;32517;p57"/>
            <p:cNvSpPr/>
            <p:nvPr/>
          </p:nvSpPr>
          <p:spPr>
            <a:xfrm>
              <a:off x="5308425" y="417020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45" y="1"/>
                  </a:moveTo>
                  <a:cubicBezTo>
                    <a:pt x="36" y="1"/>
                    <a:pt x="18" y="18"/>
                    <a:pt x="1" y="36"/>
                  </a:cubicBezTo>
                  <a:cubicBezTo>
                    <a:pt x="1" y="61"/>
                    <a:pt x="1" y="86"/>
                    <a:pt x="26" y="86"/>
                  </a:cubicBezTo>
                  <a:cubicBezTo>
                    <a:pt x="51" y="86"/>
                    <a:pt x="76" y="86"/>
                    <a:pt x="76" y="61"/>
                  </a:cubicBezTo>
                  <a:cubicBezTo>
                    <a:pt x="101" y="36"/>
                    <a:pt x="76" y="11"/>
                    <a:pt x="51" y="11"/>
                  </a:cubicBezTo>
                  <a:cubicBezTo>
                    <a:pt x="51" y="4"/>
                    <a:pt x="49" y="1"/>
                    <a:pt x="4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8" name="Google Shape;32518;p57"/>
            <p:cNvSpPr/>
            <p:nvPr/>
          </p:nvSpPr>
          <p:spPr>
            <a:xfrm>
              <a:off x="5305925" y="4178600"/>
              <a:ext cx="11925" cy="5675"/>
            </a:xfrm>
            <a:custGeom>
              <a:avLst/>
              <a:gdLst/>
              <a:ahLst/>
              <a:cxnLst/>
              <a:rect l="l" t="t" r="r" b="b"/>
              <a:pathLst>
                <a:path w="477" h="227" fill="none" extrusionOk="0">
                  <a:moveTo>
                    <a:pt x="477" y="1"/>
                  </a:moveTo>
                  <a:lnTo>
                    <a:pt x="0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9" name="Google Shape;32519;p57"/>
            <p:cNvSpPr/>
            <p:nvPr/>
          </p:nvSpPr>
          <p:spPr>
            <a:xfrm>
              <a:off x="5316575" y="417735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6" y="1"/>
                  </a:moveTo>
                  <a:cubicBezTo>
                    <a:pt x="26" y="26"/>
                    <a:pt x="0" y="51"/>
                    <a:pt x="26" y="51"/>
                  </a:cubicBezTo>
                  <a:cubicBezTo>
                    <a:pt x="26" y="76"/>
                    <a:pt x="51" y="76"/>
                    <a:pt x="76" y="76"/>
                  </a:cubicBezTo>
                  <a:cubicBezTo>
                    <a:pt x="101" y="51"/>
                    <a:pt x="101" y="26"/>
                    <a:pt x="101" y="26"/>
                  </a:cubicBezTo>
                  <a:cubicBezTo>
                    <a:pt x="76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0" name="Google Shape;32520;p57"/>
            <p:cNvSpPr/>
            <p:nvPr/>
          </p:nvSpPr>
          <p:spPr>
            <a:xfrm>
              <a:off x="5304050" y="4186750"/>
              <a:ext cx="1275" cy="12550"/>
            </a:xfrm>
            <a:custGeom>
              <a:avLst/>
              <a:gdLst/>
              <a:ahLst/>
              <a:cxnLst/>
              <a:rect l="l" t="t" r="r" b="b"/>
              <a:pathLst>
                <a:path w="51" h="502" fill="none" extrusionOk="0">
                  <a:moveTo>
                    <a:pt x="0" y="502"/>
                  </a:moveTo>
                  <a:lnTo>
                    <a:pt x="5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1" name="Google Shape;32521;p57"/>
            <p:cNvSpPr/>
            <p:nvPr/>
          </p:nvSpPr>
          <p:spPr>
            <a:xfrm>
              <a:off x="5303425" y="419865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51"/>
                    <a:pt x="25" y="76"/>
                    <a:pt x="50" y="76"/>
                  </a:cubicBezTo>
                  <a:cubicBezTo>
                    <a:pt x="50" y="76"/>
                    <a:pt x="75" y="51"/>
                    <a:pt x="75" y="26"/>
                  </a:cubicBezTo>
                  <a:cubicBezTo>
                    <a:pt x="75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2" name="Google Shape;32522;p57"/>
            <p:cNvSpPr/>
            <p:nvPr/>
          </p:nvSpPr>
          <p:spPr>
            <a:xfrm>
              <a:off x="5299025" y="4186750"/>
              <a:ext cx="6300" cy="10675"/>
            </a:xfrm>
            <a:custGeom>
              <a:avLst/>
              <a:gdLst/>
              <a:ahLst/>
              <a:cxnLst/>
              <a:rect l="l" t="t" r="r" b="b"/>
              <a:pathLst>
                <a:path w="252" h="427" fill="none" extrusionOk="0">
                  <a:moveTo>
                    <a:pt x="1" y="427"/>
                  </a:moveTo>
                  <a:lnTo>
                    <a:pt x="2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3" name="Google Shape;32523;p57"/>
            <p:cNvSpPr/>
            <p:nvPr/>
          </p:nvSpPr>
          <p:spPr>
            <a:xfrm>
              <a:off x="5297775" y="4196775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51" y="1"/>
                  </a:moveTo>
                  <a:cubicBezTo>
                    <a:pt x="26" y="1"/>
                    <a:pt x="1" y="26"/>
                    <a:pt x="1" y="26"/>
                  </a:cubicBezTo>
                  <a:cubicBezTo>
                    <a:pt x="1" y="51"/>
                    <a:pt x="1" y="76"/>
                    <a:pt x="26" y="101"/>
                  </a:cubicBezTo>
                  <a:cubicBezTo>
                    <a:pt x="51" y="101"/>
                    <a:pt x="76" y="101"/>
                    <a:pt x="76" y="76"/>
                  </a:cubicBezTo>
                  <a:cubicBezTo>
                    <a:pt x="101" y="51"/>
                    <a:pt x="76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4" name="Google Shape;32524;p57"/>
            <p:cNvSpPr/>
            <p:nvPr/>
          </p:nvSpPr>
          <p:spPr>
            <a:xfrm>
              <a:off x="5305300" y="4186750"/>
              <a:ext cx="4400" cy="11925"/>
            </a:xfrm>
            <a:custGeom>
              <a:avLst/>
              <a:gdLst/>
              <a:ahLst/>
              <a:cxnLst/>
              <a:rect l="l" t="t" r="r" b="b"/>
              <a:pathLst>
                <a:path w="176" h="477" fill="none" extrusionOk="0">
                  <a:moveTo>
                    <a:pt x="176" y="47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5" name="Google Shape;32525;p57"/>
            <p:cNvSpPr/>
            <p:nvPr/>
          </p:nvSpPr>
          <p:spPr>
            <a:xfrm>
              <a:off x="5308425" y="4197775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72" y="0"/>
                  </a:moveTo>
                  <a:cubicBezTo>
                    <a:pt x="65" y="0"/>
                    <a:pt x="58" y="4"/>
                    <a:pt x="51" y="11"/>
                  </a:cubicBezTo>
                  <a:cubicBezTo>
                    <a:pt x="26" y="11"/>
                    <a:pt x="1" y="36"/>
                    <a:pt x="26" y="61"/>
                  </a:cubicBezTo>
                  <a:cubicBezTo>
                    <a:pt x="26" y="86"/>
                    <a:pt x="51" y="86"/>
                    <a:pt x="76" y="86"/>
                  </a:cubicBezTo>
                  <a:cubicBezTo>
                    <a:pt x="76" y="86"/>
                    <a:pt x="101" y="61"/>
                    <a:pt x="101" y="36"/>
                  </a:cubicBezTo>
                  <a:cubicBezTo>
                    <a:pt x="101" y="18"/>
                    <a:pt x="88" y="0"/>
                    <a:pt x="7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6" name="Google Shape;32526;p57"/>
            <p:cNvSpPr/>
            <p:nvPr/>
          </p:nvSpPr>
          <p:spPr>
            <a:xfrm>
              <a:off x="5291500" y="4186125"/>
              <a:ext cx="11950" cy="3150"/>
            </a:xfrm>
            <a:custGeom>
              <a:avLst/>
              <a:gdLst/>
              <a:ahLst/>
              <a:cxnLst/>
              <a:rect l="l" t="t" r="r" b="b"/>
              <a:pathLst>
                <a:path w="478" h="126" fill="none" extrusionOk="0">
                  <a:moveTo>
                    <a:pt x="1" y="126"/>
                  </a:moveTo>
                  <a:lnTo>
                    <a:pt x="47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7" name="Google Shape;32527;p57"/>
            <p:cNvSpPr/>
            <p:nvPr/>
          </p:nvSpPr>
          <p:spPr>
            <a:xfrm>
              <a:off x="5289625" y="4188625"/>
              <a:ext cx="2550" cy="2175"/>
            </a:xfrm>
            <a:custGeom>
              <a:avLst/>
              <a:gdLst/>
              <a:ahLst/>
              <a:cxnLst/>
              <a:rect l="l" t="t" r="r" b="b"/>
              <a:pathLst>
                <a:path w="102" h="87" extrusionOk="0">
                  <a:moveTo>
                    <a:pt x="51" y="1"/>
                  </a:moveTo>
                  <a:cubicBezTo>
                    <a:pt x="26" y="26"/>
                    <a:pt x="1" y="51"/>
                    <a:pt x="26" y="51"/>
                  </a:cubicBezTo>
                  <a:cubicBezTo>
                    <a:pt x="26" y="69"/>
                    <a:pt x="38" y="86"/>
                    <a:pt x="55" y="86"/>
                  </a:cubicBezTo>
                  <a:cubicBezTo>
                    <a:pt x="61" y="86"/>
                    <a:pt x="69" y="83"/>
                    <a:pt x="76" y="76"/>
                  </a:cubicBezTo>
                  <a:cubicBezTo>
                    <a:pt x="101" y="76"/>
                    <a:pt x="101" y="51"/>
                    <a:pt x="101" y="26"/>
                  </a:cubicBezTo>
                  <a:cubicBezTo>
                    <a:pt x="101" y="1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8" name="Google Shape;32528;p57"/>
            <p:cNvSpPr/>
            <p:nvPr/>
          </p:nvSpPr>
          <p:spPr>
            <a:xfrm>
              <a:off x="5290875" y="4184250"/>
              <a:ext cx="12575" cy="1900"/>
            </a:xfrm>
            <a:custGeom>
              <a:avLst/>
              <a:gdLst/>
              <a:ahLst/>
              <a:cxnLst/>
              <a:rect l="l" t="t" r="r" b="b"/>
              <a:pathLst>
                <a:path w="503" h="76" fill="none" extrusionOk="0">
                  <a:moveTo>
                    <a:pt x="1" y="0"/>
                  </a:moveTo>
                  <a:lnTo>
                    <a:pt x="502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9" name="Google Shape;32529;p57"/>
            <p:cNvSpPr/>
            <p:nvPr/>
          </p:nvSpPr>
          <p:spPr>
            <a:xfrm>
              <a:off x="5289625" y="41830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76"/>
                    <a:pt x="26" y="76"/>
                    <a:pt x="51" y="76"/>
                  </a:cubicBezTo>
                  <a:cubicBezTo>
                    <a:pt x="51" y="76"/>
                    <a:pt x="76" y="76"/>
                    <a:pt x="76" y="50"/>
                  </a:cubicBezTo>
                  <a:cubicBezTo>
                    <a:pt x="7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0" name="Google Shape;32530;p57"/>
            <p:cNvSpPr/>
            <p:nvPr/>
          </p:nvSpPr>
          <p:spPr>
            <a:xfrm>
              <a:off x="5294025" y="4186125"/>
              <a:ext cx="9425" cy="8175"/>
            </a:xfrm>
            <a:custGeom>
              <a:avLst/>
              <a:gdLst/>
              <a:ahLst/>
              <a:cxnLst/>
              <a:rect l="l" t="t" r="r" b="b"/>
              <a:pathLst>
                <a:path w="377" h="327" fill="none" extrusionOk="0">
                  <a:moveTo>
                    <a:pt x="0" y="326"/>
                  </a:moveTo>
                  <a:lnTo>
                    <a:pt x="3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1" name="Google Shape;32531;p57"/>
            <p:cNvSpPr/>
            <p:nvPr/>
          </p:nvSpPr>
          <p:spPr>
            <a:xfrm>
              <a:off x="5292775" y="41936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0" y="25"/>
                    <a:pt x="0" y="51"/>
                    <a:pt x="0" y="76"/>
                  </a:cubicBezTo>
                  <a:lnTo>
                    <a:pt x="50" y="76"/>
                  </a:lnTo>
                  <a:cubicBezTo>
                    <a:pt x="75" y="51"/>
                    <a:pt x="75" y="25"/>
                    <a:pt x="75" y="25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2" name="Google Shape;32532;p57"/>
            <p:cNvSpPr/>
            <p:nvPr/>
          </p:nvSpPr>
          <p:spPr>
            <a:xfrm>
              <a:off x="5298400" y="4178325"/>
              <a:ext cx="13825" cy="11875"/>
            </a:xfrm>
            <a:custGeom>
              <a:avLst/>
              <a:gdLst/>
              <a:ahLst/>
              <a:cxnLst/>
              <a:rect l="l" t="t" r="r" b="b"/>
              <a:pathLst>
                <a:path w="553" h="475" extrusionOk="0">
                  <a:moveTo>
                    <a:pt x="280" y="1"/>
                  </a:moveTo>
                  <a:cubicBezTo>
                    <a:pt x="237" y="1"/>
                    <a:pt x="193" y="12"/>
                    <a:pt x="151" y="37"/>
                  </a:cubicBezTo>
                  <a:cubicBezTo>
                    <a:pt x="51" y="87"/>
                    <a:pt x="1" y="237"/>
                    <a:pt x="76" y="363"/>
                  </a:cubicBezTo>
                  <a:cubicBezTo>
                    <a:pt x="109" y="430"/>
                    <a:pt x="187" y="474"/>
                    <a:pt x="273" y="474"/>
                  </a:cubicBezTo>
                  <a:cubicBezTo>
                    <a:pt x="315" y="474"/>
                    <a:pt x="360" y="463"/>
                    <a:pt x="402" y="438"/>
                  </a:cubicBezTo>
                  <a:cubicBezTo>
                    <a:pt x="502" y="388"/>
                    <a:pt x="552" y="237"/>
                    <a:pt x="477" y="112"/>
                  </a:cubicBezTo>
                  <a:cubicBezTo>
                    <a:pt x="443" y="45"/>
                    <a:pt x="365" y="1"/>
                    <a:pt x="28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3" name="Google Shape;32533;p57"/>
            <p:cNvSpPr/>
            <p:nvPr/>
          </p:nvSpPr>
          <p:spPr>
            <a:xfrm>
              <a:off x="5000150" y="4196100"/>
              <a:ext cx="28850" cy="32650"/>
            </a:xfrm>
            <a:custGeom>
              <a:avLst/>
              <a:gdLst/>
              <a:ahLst/>
              <a:cxnLst/>
              <a:rect l="l" t="t" r="r" b="b"/>
              <a:pathLst>
                <a:path w="1154" h="1306" extrusionOk="0">
                  <a:moveTo>
                    <a:pt x="340" y="0"/>
                  </a:moveTo>
                  <a:cubicBezTo>
                    <a:pt x="327" y="0"/>
                    <a:pt x="314" y="1"/>
                    <a:pt x="302" y="3"/>
                  </a:cubicBezTo>
                  <a:cubicBezTo>
                    <a:pt x="302" y="203"/>
                    <a:pt x="452" y="479"/>
                    <a:pt x="452" y="479"/>
                  </a:cubicBezTo>
                  <a:cubicBezTo>
                    <a:pt x="452" y="479"/>
                    <a:pt x="276" y="203"/>
                    <a:pt x="101" y="128"/>
                  </a:cubicBezTo>
                  <a:lnTo>
                    <a:pt x="101" y="128"/>
                  </a:lnTo>
                  <a:cubicBezTo>
                    <a:pt x="1" y="303"/>
                    <a:pt x="51" y="629"/>
                    <a:pt x="251" y="880"/>
                  </a:cubicBezTo>
                  <a:cubicBezTo>
                    <a:pt x="527" y="1231"/>
                    <a:pt x="1003" y="1306"/>
                    <a:pt x="1003" y="1306"/>
                  </a:cubicBezTo>
                  <a:cubicBezTo>
                    <a:pt x="1003" y="1306"/>
                    <a:pt x="1154" y="830"/>
                    <a:pt x="928" y="454"/>
                  </a:cubicBezTo>
                  <a:cubicBezTo>
                    <a:pt x="764" y="172"/>
                    <a:pt x="533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4" name="Google Shape;32534;p57"/>
            <p:cNvSpPr/>
            <p:nvPr/>
          </p:nvSpPr>
          <p:spPr>
            <a:xfrm>
              <a:off x="4988875" y="4223050"/>
              <a:ext cx="37000" cy="20700"/>
            </a:xfrm>
            <a:custGeom>
              <a:avLst/>
              <a:gdLst/>
              <a:ahLst/>
              <a:cxnLst/>
              <a:rect l="l" t="t" r="r" b="b"/>
              <a:pathLst>
                <a:path w="1480" h="828" extrusionOk="0">
                  <a:moveTo>
                    <a:pt x="727" y="1"/>
                  </a:moveTo>
                  <a:cubicBezTo>
                    <a:pt x="711" y="1"/>
                    <a:pt x="694" y="1"/>
                    <a:pt x="677" y="2"/>
                  </a:cubicBezTo>
                  <a:cubicBezTo>
                    <a:pt x="352" y="27"/>
                    <a:pt x="76" y="203"/>
                    <a:pt x="1" y="353"/>
                  </a:cubicBezTo>
                  <a:cubicBezTo>
                    <a:pt x="201" y="453"/>
                    <a:pt x="502" y="453"/>
                    <a:pt x="502" y="453"/>
                  </a:cubicBezTo>
                  <a:cubicBezTo>
                    <a:pt x="502" y="453"/>
                    <a:pt x="176" y="479"/>
                    <a:pt x="26" y="629"/>
                  </a:cubicBezTo>
                  <a:cubicBezTo>
                    <a:pt x="125" y="728"/>
                    <a:pt x="334" y="827"/>
                    <a:pt x="578" y="827"/>
                  </a:cubicBezTo>
                  <a:cubicBezTo>
                    <a:pt x="642" y="827"/>
                    <a:pt x="709" y="820"/>
                    <a:pt x="778" y="804"/>
                  </a:cubicBezTo>
                  <a:cubicBezTo>
                    <a:pt x="1204" y="729"/>
                    <a:pt x="1479" y="303"/>
                    <a:pt x="1479" y="303"/>
                  </a:cubicBezTo>
                  <a:cubicBezTo>
                    <a:pt x="1479" y="303"/>
                    <a:pt x="1154" y="1"/>
                    <a:pt x="7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5" name="Google Shape;32535;p57"/>
            <p:cNvSpPr/>
            <p:nvPr/>
          </p:nvSpPr>
          <p:spPr>
            <a:xfrm>
              <a:off x="5025850" y="4224950"/>
              <a:ext cx="35725" cy="21950"/>
            </a:xfrm>
            <a:custGeom>
              <a:avLst/>
              <a:gdLst/>
              <a:ahLst/>
              <a:cxnLst/>
              <a:rect l="l" t="t" r="r" b="b"/>
              <a:pathLst>
                <a:path w="1429" h="878" extrusionOk="0">
                  <a:moveTo>
                    <a:pt x="623" y="1"/>
                  </a:moveTo>
                  <a:cubicBezTo>
                    <a:pt x="286" y="1"/>
                    <a:pt x="0" y="152"/>
                    <a:pt x="0" y="152"/>
                  </a:cubicBezTo>
                  <a:cubicBezTo>
                    <a:pt x="0" y="152"/>
                    <a:pt x="176" y="628"/>
                    <a:pt x="577" y="804"/>
                  </a:cubicBezTo>
                  <a:cubicBezTo>
                    <a:pt x="714" y="856"/>
                    <a:pt x="846" y="878"/>
                    <a:pt x="965" y="878"/>
                  </a:cubicBezTo>
                  <a:cubicBezTo>
                    <a:pt x="1129" y="878"/>
                    <a:pt x="1267" y="837"/>
                    <a:pt x="1354" y="778"/>
                  </a:cubicBezTo>
                  <a:cubicBezTo>
                    <a:pt x="1228" y="603"/>
                    <a:pt x="928" y="478"/>
                    <a:pt x="928" y="478"/>
                  </a:cubicBezTo>
                  <a:lnTo>
                    <a:pt x="928" y="478"/>
                  </a:lnTo>
                  <a:cubicBezTo>
                    <a:pt x="928" y="478"/>
                    <a:pt x="1136" y="542"/>
                    <a:pt x="1309" y="542"/>
                  </a:cubicBezTo>
                  <a:cubicBezTo>
                    <a:pt x="1353" y="542"/>
                    <a:pt x="1394" y="538"/>
                    <a:pt x="1429" y="528"/>
                  </a:cubicBezTo>
                  <a:cubicBezTo>
                    <a:pt x="1404" y="352"/>
                    <a:pt x="1178" y="127"/>
                    <a:pt x="852" y="27"/>
                  </a:cubicBezTo>
                  <a:cubicBezTo>
                    <a:pt x="775" y="8"/>
                    <a:pt x="698" y="1"/>
                    <a:pt x="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6" name="Google Shape;32536;p57"/>
            <p:cNvSpPr/>
            <p:nvPr/>
          </p:nvSpPr>
          <p:spPr>
            <a:xfrm>
              <a:off x="5012050" y="4229350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577" y="1"/>
                  </a:moveTo>
                  <a:cubicBezTo>
                    <a:pt x="577" y="1"/>
                    <a:pt x="151" y="252"/>
                    <a:pt x="76" y="703"/>
                  </a:cubicBezTo>
                  <a:cubicBezTo>
                    <a:pt x="1" y="1029"/>
                    <a:pt x="101" y="1329"/>
                    <a:pt x="252" y="1455"/>
                  </a:cubicBezTo>
                  <a:cubicBezTo>
                    <a:pt x="377" y="1279"/>
                    <a:pt x="452" y="979"/>
                    <a:pt x="452" y="978"/>
                  </a:cubicBezTo>
                  <a:lnTo>
                    <a:pt x="452" y="978"/>
                  </a:lnTo>
                  <a:cubicBezTo>
                    <a:pt x="452" y="979"/>
                    <a:pt x="402" y="1304"/>
                    <a:pt x="502" y="1480"/>
                  </a:cubicBezTo>
                  <a:cubicBezTo>
                    <a:pt x="678" y="1405"/>
                    <a:pt x="853" y="1154"/>
                    <a:pt x="878" y="828"/>
                  </a:cubicBezTo>
                  <a:cubicBezTo>
                    <a:pt x="903" y="377"/>
                    <a:pt x="57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7" name="Google Shape;32537;p57"/>
            <p:cNvSpPr/>
            <p:nvPr/>
          </p:nvSpPr>
          <p:spPr>
            <a:xfrm>
              <a:off x="5023350" y="4194900"/>
              <a:ext cx="26950" cy="34475"/>
            </a:xfrm>
            <a:custGeom>
              <a:avLst/>
              <a:gdLst/>
              <a:ahLst/>
              <a:cxnLst/>
              <a:rect l="l" t="t" r="r" b="b"/>
              <a:pathLst>
                <a:path w="1078" h="1379" extrusionOk="0">
                  <a:moveTo>
                    <a:pt x="777" y="1"/>
                  </a:moveTo>
                  <a:lnTo>
                    <a:pt x="777" y="1"/>
                  </a:lnTo>
                  <a:cubicBezTo>
                    <a:pt x="577" y="26"/>
                    <a:pt x="326" y="201"/>
                    <a:pt x="176" y="502"/>
                  </a:cubicBezTo>
                  <a:cubicBezTo>
                    <a:pt x="0" y="903"/>
                    <a:pt x="176" y="1379"/>
                    <a:pt x="176" y="1379"/>
                  </a:cubicBezTo>
                  <a:cubicBezTo>
                    <a:pt x="176" y="1379"/>
                    <a:pt x="677" y="1279"/>
                    <a:pt x="902" y="903"/>
                  </a:cubicBezTo>
                  <a:cubicBezTo>
                    <a:pt x="1078" y="602"/>
                    <a:pt x="1078" y="301"/>
                    <a:pt x="1003" y="126"/>
                  </a:cubicBezTo>
                  <a:lnTo>
                    <a:pt x="1003" y="126"/>
                  </a:lnTo>
                  <a:cubicBezTo>
                    <a:pt x="802" y="226"/>
                    <a:pt x="627" y="502"/>
                    <a:pt x="627" y="502"/>
                  </a:cubicBezTo>
                  <a:cubicBezTo>
                    <a:pt x="627" y="502"/>
                    <a:pt x="802" y="201"/>
                    <a:pt x="7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8" name="Google Shape;32538;p57"/>
            <p:cNvSpPr/>
            <p:nvPr/>
          </p:nvSpPr>
          <p:spPr>
            <a:xfrm>
              <a:off x="5010175" y="4219725"/>
              <a:ext cx="16325" cy="10350"/>
            </a:xfrm>
            <a:custGeom>
              <a:avLst/>
              <a:gdLst/>
              <a:ahLst/>
              <a:cxnLst/>
              <a:rect l="l" t="t" r="r" b="b"/>
              <a:pathLst>
                <a:path w="653" h="414" extrusionOk="0">
                  <a:moveTo>
                    <a:pt x="189" y="0"/>
                  </a:moveTo>
                  <a:cubicBezTo>
                    <a:pt x="134" y="0"/>
                    <a:pt x="85" y="13"/>
                    <a:pt x="51" y="35"/>
                  </a:cubicBezTo>
                  <a:cubicBezTo>
                    <a:pt x="101" y="110"/>
                    <a:pt x="226" y="185"/>
                    <a:pt x="226" y="185"/>
                  </a:cubicBezTo>
                  <a:cubicBezTo>
                    <a:pt x="226" y="185"/>
                    <a:pt x="101" y="135"/>
                    <a:pt x="1" y="135"/>
                  </a:cubicBezTo>
                  <a:cubicBezTo>
                    <a:pt x="26" y="236"/>
                    <a:pt x="101" y="336"/>
                    <a:pt x="251" y="386"/>
                  </a:cubicBezTo>
                  <a:cubicBezTo>
                    <a:pt x="306" y="406"/>
                    <a:pt x="361" y="414"/>
                    <a:pt x="411" y="414"/>
                  </a:cubicBezTo>
                  <a:cubicBezTo>
                    <a:pt x="546" y="414"/>
                    <a:pt x="652" y="361"/>
                    <a:pt x="652" y="361"/>
                  </a:cubicBezTo>
                  <a:cubicBezTo>
                    <a:pt x="652" y="361"/>
                    <a:pt x="577" y="135"/>
                    <a:pt x="402" y="60"/>
                  </a:cubicBezTo>
                  <a:cubicBezTo>
                    <a:pt x="333" y="19"/>
                    <a:pt x="256" y="0"/>
                    <a:pt x="18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9" name="Google Shape;32539;p57"/>
            <p:cNvSpPr/>
            <p:nvPr/>
          </p:nvSpPr>
          <p:spPr>
            <a:xfrm>
              <a:off x="5012700" y="4229300"/>
              <a:ext cx="14425" cy="12475"/>
            </a:xfrm>
            <a:custGeom>
              <a:avLst/>
              <a:gdLst/>
              <a:ahLst/>
              <a:cxnLst/>
              <a:rect l="l" t="t" r="r" b="b"/>
              <a:pathLst>
                <a:path w="577" h="499" extrusionOk="0">
                  <a:moveTo>
                    <a:pt x="528" y="1"/>
                  </a:moveTo>
                  <a:cubicBezTo>
                    <a:pt x="454" y="1"/>
                    <a:pt x="308" y="14"/>
                    <a:pt x="201" y="103"/>
                  </a:cubicBezTo>
                  <a:cubicBezTo>
                    <a:pt x="75" y="178"/>
                    <a:pt x="0" y="304"/>
                    <a:pt x="25" y="404"/>
                  </a:cubicBezTo>
                  <a:cubicBezTo>
                    <a:pt x="125" y="379"/>
                    <a:pt x="225" y="304"/>
                    <a:pt x="226" y="304"/>
                  </a:cubicBezTo>
                  <a:lnTo>
                    <a:pt x="226" y="304"/>
                  </a:lnTo>
                  <a:cubicBezTo>
                    <a:pt x="226" y="304"/>
                    <a:pt x="125" y="404"/>
                    <a:pt x="100" y="479"/>
                  </a:cubicBezTo>
                  <a:cubicBezTo>
                    <a:pt x="120" y="493"/>
                    <a:pt x="146" y="499"/>
                    <a:pt x="175" y="499"/>
                  </a:cubicBezTo>
                  <a:cubicBezTo>
                    <a:pt x="252" y="499"/>
                    <a:pt x="353" y="452"/>
                    <a:pt x="426" y="379"/>
                  </a:cubicBezTo>
                  <a:cubicBezTo>
                    <a:pt x="576" y="229"/>
                    <a:pt x="576" y="3"/>
                    <a:pt x="576" y="3"/>
                  </a:cubicBezTo>
                  <a:cubicBezTo>
                    <a:pt x="576" y="3"/>
                    <a:pt x="558" y="1"/>
                    <a:pt x="528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0" name="Google Shape;32540;p57"/>
            <p:cNvSpPr/>
            <p:nvPr/>
          </p:nvSpPr>
          <p:spPr>
            <a:xfrm>
              <a:off x="5027100" y="4221950"/>
              <a:ext cx="16950" cy="9575"/>
            </a:xfrm>
            <a:custGeom>
              <a:avLst/>
              <a:gdLst/>
              <a:ahLst/>
              <a:cxnLst/>
              <a:rect l="l" t="t" r="r" b="b"/>
              <a:pathLst>
                <a:path w="678" h="383" extrusionOk="0">
                  <a:moveTo>
                    <a:pt x="431" y="1"/>
                  </a:moveTo>
                  <a:cubicBezTo>
                    <a:pt x="389" y="1"/>
                    <a:pt x="345" y="7"/>
                    <a:pt x="301" y="21"/>
                  </a:cubicBezTo>
                  <a:cubicBezTo>
                    <a:pt x="101" y="71"/>
                    <a:pt x="0" y="272"/>
                    <a:pt x="0" y="272"/>
                  </a:cubicBezTo>
                  <a:cubicBezTo>
                    <a:pt x="0" y="272"/>
                    <a:pt x="129" y="382"/>
                    <a:pt x="292" y="382"/>
                  </a:cubicBezTo>
                  <a:cubicBezTo>
                    <a:pt x="320" y="382"/>
                    <a:pt x="348" y="379"/>
                    <a:pt x="376" y="372"/>
                  </a:cubicBezTo>
                  <a:cubicBezTo>
                    <a:pt x="527" y="347"/>
                    <a:pt x="652" y="272"/>
                    <a:pt x="677" y="197"/>
                  </a:cubicBezTo>
                  <a:cubicBezTo>
                    <a:pt x="627" y="172"/>
                    <a:pt x="564" y="165"/>
                    <a:pt x="514" y="165"/>
                  </a:cubicBezTo>
                  <a:cubicBezTo>
                    <a:pt x="464" y="165"/>
                    <a:pt x="427" y="172"/>
                    <a:pt x="427" y="172"/>
                  </a:cubicBezTo>
                  <a:cubicBezTo>
                    <a:pt x="427" y="172"/>
                    <a:pt x="577" y="147"/>
                    <a:pt x="652" y="71"/>
                  </a:cubicBezTo>
                  <a:cubicBezTo>
                    <a:pt x="617" y="36"/>
                    <a:pt x="531" y="1"/>
                    <a:pt x="43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1" name="Google Shape;32541;p57"/>
            <p:cNvSpPr/>
            <p:nvPr/>
          </p:nvSpPr>
          <p:spPr>
            <a:xfrm>
              <a:off x="5024600" y="4228725"/>
              <a:ext cx="11925" cy="16325"/>
            </a:xfrm>
            <a:custGeom>
              <a:avLst/>
              <a:gdLst/>
              <a:ahLst/>
              <a:cxnLst/>
              <a:rect l="l" t="t" r="r" b="b"/>
              <a:pathLst>
                <a:path w="477" h="653" extrusionOk="0">
                  <a:moveTo>
                    <a:pt x="100" y="1"/>
                  </a:moveTo>
                  <a:cubicBezTo>
                    <a:pt x="100" y="1"/>
                    <a:pt x="0" y="201"/>
                    <a:pt x="75" y="402"/>
                  </a:cubicBezTo>
                  <a:cubicBezTo>
                    <a:pt x="126" y="527"/>
                    <a:pt x="251" y="627"/>
                    <a:pt x="326" y="653"/>
                  </a:cubicBezTo>
                  <a:cubicBezTo>
                    <a:pt x="351" y="553"/>
                    <a:pt x="302" y="404"/>
                    <a:pt x="301" y="402"/>
                  </a:cubicBezTo>
                  <a:lnTo>
                    <a:pt x="301" y="402"/>
                  </a:lnTo>
                  <a:cubicBezTo>
                    <a:pt x="302" y="404"/>
                    <a:pt x="352" y="553"/>
                    <a:pt x="426" y="602"/>
                  </a:cubicBezTo>
                  <a:cubicBezTo>
                    <a:pt x="476" y="527"/>
                    <a:pt x="476" y="377"/>
                    <a:pt x="401" y="252"/>
                  </a:cubicBezTo>
                  <a:cubicBezTo>
                    <a:pt x="326" y="76"/>
                    <a:pt x="100" y="1"/>
                    <a:pt x="10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2" name="Google Shape;32542;p57"/>
            <p:cNvSpPr/>
            <p:nvPr/>
          </p:nvSpPr>
          <p:spPr>
            <a:xfrm>
              <a:off x="5021450" y="4211200"/>
              <a:ext cx="10050" cy="17550"/>
            </a:xfrm>
            <a:custGeom>
              <a:avLst/>
              <a:gdLst/>
              <a:ahLst/>
              <a:cxnLst/>
              <a:rect l="l" t="t" r="r" b="b"/>
              <a:pathLst>
                <a:path w="402" h="702" extrusionOk="0">
                  <a:moveTo>
                    <a:pt x="252" y="0"/>
                  </a:moveTo>
                  <a:cubicBezTo>
                    <a:pt x="201" y="100"/>
                    <a:pt x="201" y="251"/>
                    <a:pt x="201" y="251"/>
                  </a:cubicBezTo>
                  <a:cubicBezTo>
                    <a:pt x="201" y="251"/>
                    <a:pt x="176" y="100"/>
                    <a:pt x="126" y="25"/>
                  </a:cubicBezTo>
                  <a:cubicBezTo>
                    <a:pt x="51" y="75"/>
                    <a:pt x="1" y="201"/>
                    <a:pt x="26" y="351"/>
                  </a:cubicBezTo>
                  <a:cubicBezTo>
                    <a:pt x="51" y="552"/>
                    <a:pt x="252" y="702"/>
                    <a:pt x="252" y="702"/>
                  </a:cubicBezTo>
                  <a:cubicBezTo>
                    <a:pt x="252" y="702"/>
                    <a:pt x="402" y="526"/>
                    <a:pt x="402" y="326"/>
                  </a:cubicBezTo>
                  <a:cubicBezTo>
                    <a:pt x="402" y="176"/>
                    <a:pt x="327" y="50"/>
                    <a:pt x="25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3" name="Google Shape;32543;p57"/>
            <p:cNvSpPr/>
            <p:nvPr/>
          </p:nvSpPr>
          <p:spPr>
            <a:xfrm>
              <a:off x="5018950" y="4218075"/>
              <a:ext cx="5675" cy="8800"/>
            </a:xfrm>
            <a:custGeom>
              <a:avLst/>
              <a:gdLst/>
              <a:ahLst/>
              <a:cxnLst/>
              <a:rect l="l" t="t" r="r" b="b"/>
              <a:pathLst>
                <a:path w="227" h="352" fill="none" extrusionOk="0">
                  <a:moveTo>
                    <a:pt x="1" y="1"/>
                  </a:moveTo>
                  <a:lnTo>
                    <a:pt x="226" y="3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4" name="Google Shape;32544;p57"/>
            <p:cNvSpPr/>
            <p:nvPr/>
          </p:nvSpPr>
          <p:spPr>
            <a:xfrm>
              <a:off x="5017700" y="42168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1"/>
                  </a:moveTo>
                  <a:cubicBezTo>
                    <a:pt x="1" y="1"/>
                    <a:pt x="1" y="26"/>
                    <a:pt x="1" y="51"/>
                  </a:cubicBezTo>
                  <a:cubicBezTo>
                    <a:pt x="26" y="76"/>
                    <a:pt x="26" y="76"/>
                    <a:pt x="51" y="76"/>
                  </a:cubicBezTo>
                  <a:cubicBezTo>
                    <a:pt x="76" y="51"/>
                    <a:pt x="76" y="26"/>
                    <a:pt x="76" y="26"/>
                  </a:cubicBezTo>
                  <a:cubicBezTo>
                    <a:pt x="51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5" name="Google Shape;32545;p57"/>
            <p:cNvSpPr/>
            <p:nvPr/>
          </p:nvSpPr>
          <p:spPr>
            <a:xfrm>
              <a:off x="5015825" y="4221225"/>
              <a:ext cx="8800" cy="5650"/>
            </a:xfrm>
            <a:custGeom>
              <a:avLst/>
              <a:gdLst/>
              <a:ahLst/>
              <a:cxnLst/>
              <a:rect l="l" t="t" r="r" b="b"/>
              <a:pathLst>
                <a:path w="352" h="226" fill="none" extrusionOk="0">
                  <a:moveTo>
                    <a:pt x="0" y="0"/>
                  </a:moveTo>
                  <a:lnTo>
                    <a:pt x="35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6" name="Google Shape;32546;p57"/>
            <p:cNvSpPr/>
            <p:nvPr/>
          </p:nvSpPr>
          <p:spPr>
            <a:xfrm>
              <a:off x="5014575" y="42199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0" y="0"/>
                  </a:moveTo>
                  <a:cubicBezTo>
                    <a:pt x="25" y="0"/>
                    <a:pt x="25" y="0"/>
                    <a:pt x="0" y="25"/>
                  </a:cubicBezTo>
                  <a:cubicBezTo>
                    <a:pt x="0" y="25"/>
                    <a:pt x="0" y="50"/>
                    <a:pt x="0" y="75"/>
                  </a:cubicBezTo>
                  <a:cubicBezTo>
                    <a:pt x="25" y="75"/>
                    <a:pt x="50" y="75"/>
                    <a:pt x="50" y="50"/>
                  </a:cubicBezTo>
                  <a:cubicBezTo>
                    <a:pt x="75" y="50"/>
                    <a:pt x="75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7" name="Google Shape;32547;p57"/>
            <p:cNvSpPr/>
            <p:nvPr/>
          </p:nvSpPr>
          <p:spPr>
            <a:xfrm>
              <a:off x="5022725" y="4216200"/>
              <a:ext cx="1900" cy="10050"/>
            </a:xfrm>
            <a:custGeom>
              <a:avLst/>
              <a:gdLst/>
              <a:ahLst/>
              <a:cxnLst/>
              <a:rect l="l" t="t" r="r" b="b"/>
              <a:pathLst>
                <a:path w="76" h="402" fill="none" extrusionOk="0">
                  <a:moveTo>
                    <a:pt x="0" y="1"/>
                  </a:moveTo>
                  <a:lnTo>
                    <a:pt x="75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8" name="Google Shape;32548;p57"/>
            <p:cNvSpPr/>
            <p:nvPr/>
          </p:nvSpPr>
          <p:spPr>
            <a:xfrm>
              <a:off x="5021450" y="4214950"/>
              <a:ext cx="2550" cy="1900"/>
            </a:xfrm>
            <a:custGeom>
              <a:avLst/>
              <a:gdLst/>
              <a:ahLst/>
              <a:cxnLst/>
              <a:rect l="l" t="t" r="r" b="b"/>
              <a:pathLst>
                <a:path w="102" h="76" extrusionOk="0">
                  <a:moveTo>
                    <a:pt x="51" y="1"/>
                  </a:moveTo>
                  <a:cubicBezTo>
                    <a:pt x="26" y="26"/>
                    <a:pt x="1" y="26"/>
                    <a:pt x="26" y="51"/>
                  </a:cubicBezTo>
                  <a:cubicBezTo>
                    <a:pt x="26" y="76"/>
                    <a:pt x="51" y="76"/>
                    <a:pt x="51" y="76"/>
                  </a:cubicBezTo>
                  <a:cubicBezTo>
                    <a:pt x="76" y="76"/>
                    <a:pt x="101" y="51"/>
                    <a:pt x="76" y="26"/>
                  </a:cubicBezTo>
                  <a:cubicBezTo>
                    <a:pt x="76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9" name="Google Shape;32549;p57"/>
            <p:cNvSpPr/>
            <p:nvPr/>
          </p:nvSpPr>
          <p:spPr>
            <a:xfrm>
              <a:off x="5026475" y="4228100"/>
              <a:ext cx="9425" cy="4425"/>
            </a:xfrm>
            <a:custGeom>
              <a:avLst/>
              <a:gdLst/>
              <a:ahLst/>
              <a:cxnLst/>
              <a:rect l="l" t="t" r="r" b="b"/>
              <a:pathLst>
                <a:path w="377" h="177" fill="none" extrusionOk="0">
                  <a:moveTo>
                    <a:pt x="376" y="1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0" name="Google Shape;32550;p57"/>
            <p:cNvSpPr/>
            <p:nvPr/>
          </p:nvSpPr>
          <p:spPr>
            <a:xfrm>
              <a:off x="5035250" y="423160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32" y="0"/>
                  </a:moveTo>
                  <a:cubicBezTo>
                    <a:pt x="23" y="0"/>
                    <a:pt x="17" y="11"/>
                    <a:pt x="0" y="11"/>
                  </a:cubicBezTo>
                  <a:cubicBezTo>
                    <a:pt x="0" y="36"/>
                    <a:pt x="0" y="61"/>
                    <a:pt x="25" y="61"/>
                  </a:cubicBezTo>
                  <a:cubicBezTo>
                    <a:pt x="25" y="70"/>
                    <a:pt x="28" y="73"/>
                    <a:pt x="33" y="73"/>
                  </a:cubicBezTo>
                  <a:cubicBezTo>
                    <a:pt x="42" y="73"/>
                    <a:pt x="59" y="61"/>
                    <a:pt x="75" y="61"/>
                  </a:cubicBezTo>
                  <a:cubicBezTo>
                    <a:pt x="75" y="36"/>
                    <a:pt x="75" y="11"/>
                    <a:pt x="50" y="11"/>
                  </a:cubicBezTo>
                  <a:cubicBezTo>
                    <a:pt x="42" y="3"/>
                    <a:pt x="36" y="0"/>
                    <a:pt x="3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1" name="Google Shape;32551;p57"/>
            <p:cNvSpPr/>
            <p:nvPr/>
          </p:nvSpPr>
          <p:spPr>
            <a:xfrm>
              <a:off x="5026475" y="4228100"/>
              <a:ext cx="10050" cy="25"/>
            </a:xfrm>
            <a:custGeom>
              <a:avLst/>
              <a:gdLst/>
              <a:ahLst/>
              <a:cxnLst/>
              <a:rect l="l" t="t" r="r" b="b"/>
              <a:pathLst>
                <a:path w="402" h="1" fill="none" extrusionOk="0">
                  <a:moveTo>
                    <a:pt x="401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2" name="Google Shape;32552;p57"/>
            <p:cNvSpPr/>
            <p:nvPr/>
          </p:nvSpPr>
          <p:spPr>
            <a:xfrm>
              <a:off x="5036500" y="4226850"/>
              <a:ext cx="1275" cy="1900"/>
            </a:xfrm>
            <a:custGeom>
              <a:avLst/>
              <a:gdLst/>
              <a:ahLst/>
              <a:cxnLst/>
              <a:rect l="l" t="t" r="r" b="b"/>
              <a:pathLst>
                <a:path w="51" h="76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51"/>
                    <a:pt x="0" y="76"/>
                    <a:pt x="25" y="76"/>
                  </a:cubicBezTo>
                  <a:cubicBezTo>
                    <a:pt x="51" y="76"/>
                    <a:pt x="51" y="76"/>
                    <a:pt x="51" y="51"/>
                  </a:cubicBezTo>
                  <a:cubicBezTo>
                    <a:pt x="51" y="26"/>
                    <a:pt x="51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3" name="Google Shape;32553;p57"/>
            <p:cNvSpPr/>
            <p:nvPr/>
          </p:nvSpPr>
          <p:spPr>
            <a:xfrm>
              <a:off x="5026475" y="4228100"/>
              <a:ext cx="6925" cy="7550"/>
            </a:xfrm>
            <a:custGeom>
              <a:avLst/>
              <a:gdLst/>
              <a:ahLst/>
              <a:cxnLst/>
              <a:rect l="l" t="t" r="r" b="b"/>
              <a:pathLst>
                <a:path w="277" h="302" fill="none" extrusionOk="0">
                  <a:moveTo>
                    <a:pt x="276" y="302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4" name="Google Shape;32554;p57"/>
            <p:cNvSpPr/>
            <p:nvPr/>
          </p:nvSpPr>
          <p:spPr>
            <a:xfrm>
              <a:off x="5032750" y="4235150"/>
              <a:ext cx="1900" cy="1750"/>
            </a:xfrm>
            <a:custGeom>
              <a:avLst/>
              <a:gdLst/>
              <a:ahLst/>
              <a:cxnLst/>
              <a:rect l="l" t="t" r="r" b="b"/>
              <a:pathLst>
                <a:path w="76" h="70" extrusionOk="0">
                  <a:moveTo>
                    <a:pt x="35" y="1"/>
                  </a:moveTo>
                  <a:cubicBezTo>
                    <a:pt x="25" y="1"/>
                    <a:pt x="13" y="7"/>
                    <a:pt x="0" y="20"/>
                  </a:cubicBezTo>
                  <a:cubicBezTo>
                    <a:pt x="0" y="20"/>
                    <a:pt x="0" y="45"/>
                    <a:pt x="0" y="70"/>
                  </a:cubicBezTo>
                  <a:lnTo>
                    <a:pt x="50" y="70"/>
                  </a:lnTo>
                  <a:cubicBezTo>
                    <a:pt x="75" y="45"/>
                    <a:pt x="75" y="20"/>
                    <a:pt x="50" y="20"/>
                  </a:cubicBezTo>
                  <a:cubicBezTo>
                    <a:pt x="50" y="7"/>
                    <a:pt x="44" y="1"/>
                    <a:pt x="3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5" name="Google Shape;32555;p57"/>
            <p:cNvSpPr/>
            <p:nvPr/>
          </p:nvSpPr>
          <p:spPr>
            <a:xfrm>
              <a:off x="5025225" y="4218700"/>
              <a:ext cx="6900" cy="8175"/>
            </a:xfrm>
            <a:custGeom>
              <a:avLst/>
              <a:gdLst/>
              <a:ahLst/>
              <a:cxnLst/>
              <a:rect l="l" t="t" r="r" b="b"/>
              <a:pathLst>
                <a:path w="276" h="327" fill="none" extrusionOk="0">
                  <a:moveTo>
                    <a:pt x="276" y="1"/>
                  </a:moveTo>
                  <a:lnTo>
                    <a:pt x="0" y="3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6" name="Google Shape;32556;p57"/>
            <p:cNvSpPr/>
            <p:nvPr/>
          </p:nvSpPr>
          <p:spPr>
            <a:xfrm>
              <a:off x="5031475" y="4217625"/>
              <a:ext cx="1925" cy="1725"/>
            </a:xfrm>
            <a:custGeom>
              <a:avLst/>
              <a:gdLst/>
              <a:ahLst/>
              <a:cxnLst/>
              <a:rect l="l" t="t" r="r" b="b"/>
              <a:pathLst>
                <a:path w="77" h="69" extrusionOk="0">
                  <a:moveTo>
                    <a:pt x="42" y="0"/>
                  </a:moveTo>
                  <a:cubicBezTo>
                    <a:pt x="32" y="0"/>
                    <a:pt x="26" y="6"/>
                    <a:pt x="26" y="19"/>
                  </a:cubicBezTo>
                  <a:cubicBezTo>
                    <a:pt x="1" y="19"/>
                    <a:pt x="1" y="44"/>
                    <a:pt x="26" y="69"/>
                  </a:cubicBezTo>
                  <a:lnTo>
                    <a:pt x="51" y="69"/>
                  </a:lnTo>
                  <a:cubicBezTo>
                    <a:pt x="76" y="44"/>
                    <a:pt x="76" y="44"/>
                    <a:pt x="76" y="19"/>
                  </a:cubicBezTo>
                  <a:cubicBezTo>
                    <a:pt x="64" y="6"/>
                    <a:pt x="51" y="0"/>
                    <a:pt x="4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7" name="Google Shape;32557;p57"/>
            <p:cNvSpPr/>
            <p:nvPr/>
          </p:nvSpPr>
          <p:spPr>
            <a:xfrm>
              <a:off x="5025850" y="4216825"/>
              <a:ext cx="2525" cy="10050"/>
            </a:xfrm>
            <a:custGeom>
              <a:avLst/>
              <a:gdLst/>
              <a:ahLst/>
              <a:cxnLst/>
              <a:rect l="l" t="t" r="r" b="b"/>
              <a:pathLst>
                <a:path w="101" h="402" fill="none" extrusionOk="0">
                  <a:moveTo>
                    <a:pt x="101" y="1"/>
                  </a:moveTo>
                  <a:lnTo>
                    <a:pt x="0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8" name="Google Shape;32558;p57"/>
            <p:cNvSpPr/>
            <p:nvPr/>
          </p:nvSpPr>
          <p:spPr>
            <a:xfrm>
              <a:off x="5027725" y="42155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51"/>
                    <a:pt x="1" y="51"/>
                    <a:pt x="26" y="76"/>
                  </a:cubicBezTo>
                  <a:cubicBezTo>
                    <a:pt x="26" y="76"/>
                    <a:pt x="51" y="76"/>
                    <a:pt x="51" y="51"/>
                  </a:cubicBezTo>
                  <a:cubicBezTo>
                    <a:pt x="76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9" name="Google Shape;32559;p57"/>
            <p:cNvSpPr/>
            <p:nvPr/>
          </p:nvSpPr>
          <p:spPr>
            <a:xfrm>
              <a:off x="5025850" y="4222475"/>
              <a:ext cx="8800" cy="4400"/>
            </a:xfrm>
            <a:custGeom>
              <a:avLst/>
              <a:gdLst/>
              <a:ahLst/>
              <a:cxnLst/>
              <a:rect l="l" t="t" r="r" b="b"/>
              <a:pathLst>
                <a:path w="352" h="176" fill="none" extrusionOk="0">
                  <a:moveTo>
                    <a:pt x="351" y="0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0" name="Google Shape;32560;p57"/>
            <p:cNvSpPr/>
            <p:nvPr/>
          </p:nvSpPr>
          <p:spPr>
            <a:xfrm>
              <a:off x="5034000" y="4221225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5" y="0"/>
                  </a:moveTo>
                  <a:cubicBezTo>
                    <a:pt x="25" y="25"/>
                    <a:pt x="0" y="50"/>
                    <a:pt x="25" y="50"/>
                  </a:cubicBezTo>
                  <a:cubicBezTo>
                    <a:pt x="25" y="75"/>
                    <a:pt x="50" y="75"/>
                    <a:pt x="75" y="75"/>
                  </a:cubicBezTo>
                  <a:cubicBezTo>
                    <a:pt x="75" y="50"/>
                    <a:pt x="100" y="25"/>
                    <a:pt x="75" y="25"/>
                  </a:cubicBezTo>
                  <a:cubicBezTo>
                    <a:pt x="75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1" name="Google Shape;32561;p57"/>
            <p:cNvSpPr/>
            <p:nvPr/>
          </p:nvSpPr>
          <p:spPr>
            <a:xfrm>
              <a:off x="5023975" y="4228725"/>
              <a:ext cx="650" cy="10050"/>
            </a:xfrm>
            <a:custGeom>
              <a:avLst/>
              <a:gdLst/>
              <a:ahLst/>
              <a:cxnLst/>
              <a:rect l="l" t="t" r="r" b="b"/>
              <a:pathLst>
                <a:path w="26" h="402" fill="none" extrusionOk="0">
                  <a:moveTo>
                    <a:pt x="0" y="402"/>
                  </a:moveTo>
                  <a:lnTo>
                    <a:pt x="25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2" name="Google Shape;32562;p57"/>
            <p:cNvSpPr/>
            <p:nvPr/>
          </p:nvSpPr>
          <p:spPr>
            <a:xfrm>
              <a:off x="5023350" y="4238125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5" y="1"/>
                  </a:moveTo>
                  <a:cubicBezTo>
                    <a:pt x="0" y="26"/>
                    <a:pt x="0" y="26"/>
                    <a:pt x="0" y="51"/>
                  </a:cubicBezTo>
                  <a:cubicBezTo>
                    <a:pt x="0" y="76"/>
                    <a:pt x="25" y="76"/>
                    <a:pt x="25" y="76"/>
                  </a:cubicBezTo>
                  <a:cubicBezTo>
                    <a:pt x="50" y="76"/>
                    <a:pt x="75" y="51"/>
                    <a:pt x="75" y="51"/>
                  </a:cubicBezTo>
                  <a:cubicBezTo>
                    <a:pt x="75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3" name="Google Shape;32563;p57"/>
            <p:cNvSpPr/>
            <p:nvPr/>
          </p:nvSpPr>
          <p:spPr>
            <a:xfrm>
              <a:off x="5019575" y="4228725"/>
              <a:ext cx="5050" cy="8800"/>
            </a:xfrm>
            <a:custGeom>
              <a:avLst/>
              <a:gdLst/>
              <a:ahLst/>
              <a:cxnLst/>
              <a:rect l="l" t="t" r="r" b="b"/>
              <a:pathLst>
                <a:path w="202" h="352" fill="none" extrusionOk="0">
                  <a:moveTo>
                    <a:pt x="1" y="352"/>
                  </a:moveTo>
                  <a:lnTo>
                    <a:pt x="2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4" name="Google Shape;32564;p57"/>
            <p:cNvSpPr/>
            <p:nvPr/>
          </p:nvSpPr>
          <p:spPr>
            <a:xfrm>
              <a:off x="5018950" y="4237225"/>
              <a:ext cx="1900" cy="1550"/>
            </a:xfrm>
            <a:custGeom>
              <a:avLst/>
              <a:gdLst/>
              <a:ahLst/>
              <a:cxnLst/>
              <a:rect l="l" t="t" r="r" b="b"/>
              <a:pathLst>
                <a:path w="76" h="62" extrusionOk="0">
                  <a:moveTo>
                    <a:pt x="27" y="1"/>
                  </a:moveTo>
                  <a:cubicBezTo>
                    <a:pt x="12" y="1"/>
                    <a:pt x="1" y="12"/>
                    <a:pt x="1" y="12"/>
                  </a:cubicBezTo>
                  <a:cubicBezTo>
                    <a:pt x="1" y="37"/>
                    <a:pt x="1" y="62"/>
                    <a:pt x="26" y="62"/>
                  </a:cubicBezTo>
                  <a:cubicBezTo>
                    <a:pt x="26" y="62"/>
                    <a:pt x="51" y="62"/>
                    <a:pt x="51" y="37"/>
                  </a:cubicBezTo>
                  <a:cubicBezTo>
                    <a:pt x="76" y="37"/>
                    <a:pt x="51" y="12"/>
                    <a:pt x="51" y="12"/>
                  </a:cubicBezTo>
                  <a:cubicBezTo>
                    <a:pt x="42" y="3"/>
                    <a:pt x="34" y="1"/>
                    <a:pt x="2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5" name="Google Shape;32565;p57"/>
            <p:cNvSpPr/>
            <p:nvPr/>
          </p:nvSpPr>
          <p:spPr>
            <a:xfrm>
              <a:off x="5024600" y="4228725"/>
              <a:ext cx="3775" cy="9425"/>
            </a:xfrm>
            <a:custGeom>
              <a:avLst/>
              <a:gdLst/>
              <a:ahLst/>
              <a:cxnLst/>
              <a:rect l="l" t="t" r="r" b="b"/>
              <a:pathLst>
                <a:path w="151" h="377" fill="none" extrusionOk="0">
                  <a:moveTo>
                    <a:pt x="151" y="37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6" name="Google Shape;32566;p57"/>
            <p:cNvSpPr/>
            <p:nvPr/>
          </p:nvSpPr>
          <p:spPr>
            <a:xfrm>
              <a:off x="5027725" y="4237875"/>
              <a:ext cx="1900" cy="1525"/>
            </a:xfrm>
            <a:custGeom>
              <a:avLst/>
              <a:gdLst/>
              <a:ahLst/>
              <a:cxnLst/>
              <a:rect l="l" t="t" r="r" b="b"/>
              <a:pathLst>
                <a:path w="76" h="61" extrusionOk="0">
                  <a:moveTo>
                    <a:pt x="47" y="0"/>
                  </a:moveTo>
                  <a:cubicBezTo>
                    <a:pt x="40" y="0"/>
                    <a:pt x="33" y="4"/>
                    <a:pt x="26" y="11"/>
                  </a:cubicBezTo>
                  <a:cubicBezTo>
                    <a:pt x="1" y="11"/>
                    <a:pt x="1" y="36"/>
                    <a:pt x="1" y="36"/>
                  </a:cubicBezTo>
                  <a:cubicBezTo>
                    <a:pt x="1" y="61"/>
                    <a:pt x="26" y="61"/>
                    <a:pt x="51" y="61"/>
                  </a:cubicBezTo>
                  <a:cubicBezTo>
                    <a:pt x="51" y="61"/>
                    <a:pt x="76" y="36"/>
                    <a:pt x="76" y="36"/>
                  </a:cubicBezTo>
                  <a:cubicBezTo>
                    <a:pt x="76" y="18"/>
                    <a:pt x="63" y="0"/>
                    <a:pt x="4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7" name="Google Shape;32567;p57"/>
            <p:cNvSpPr/>
            <p:nvPr/>
          </p:nvSpPr>
          <p:spPr>
            <a:xfrm>
              <a:off x="5013950" y="4228100"/>
              <a:ext cx="9425" cy="3175"/>
            </a:xfrm>
            <a:custGeom>
              <a:avLst/>
              <a:gdLst/>
              <a:ahLst/>
              <a:cxnLst/>
              <a:rect l="l" t="t" r="r" b="b"/>
              <a:pathLst>
                <a:path w="377" h="127" fill="none" extrusionOk="0">
                  <a:moveTo>
                    <a:pt x="0" y="126"/>
                  </a:moveTo>
                  <a:lnTo>
                    <a:pt x="3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8" name="Google Shape;32568;p57"/>
            <p:cNvSpPr/>
            <p:nvPr/>
          </p:nvSpPr>
          <p:spPr>
            <a:xfrm>
              <a:off x="5012700" y="4230625"/>
              <a:ext cx="1900" cy="1550"/>
            </a:xfrm>
            <a:custGeom>
              <a:avLst/>
              <a:gdLst/>
              <a:ahLst/>
              <a:cxnLst/>
              <a:rect l="l" t="t" r="r" b="b"/>
              <a:pathLst>
                <a:path w="76" h="62" extrusionOk="0">
                  <a:moveTo>
                    <a:pt x="25" y="0"/>
                  </a:moveTo>
                  <a:cubicBezTo>
                    <a:pt x="0" y="0"/>
                    <a:pt x="0" y="25"/>
                    <a:pt x="0" y="50"/>
                  </a:cubicBezTo>
                  <a:cubicBezTo>
                    <a:pt x="0" y="50"/>
                    <a:pt x="11" y="61"/>
                    <a:pt x="26" y="61"/>
                  </a:cubicBezTo>
                  <a:cubicBezTo>
                    <a:pt x="33" y="61"/>
                    <a:pt x="42" y="59"/>
                    <a:pt x="50" y="50"/>
                  </a:cubicBezTo>
                  <a:cubicBezTo>
                    <a:pt x="75" y="50"/>
                    <a:pt x="75" y="25"/>
                    <a:pt x="75" y="25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9" name="Google Shape;32569;p57"/>
            <p:cNvSpPr/>
            <p:nvPr/>
          </p:nvSpPr>
          <p:spPr>
            <a:xfrm>
              <a:off x="5013325" y="4226850"/>
              <a:ext cx="10050" cy="1275"/>
            </a:xfrm>
            <a:custGeom>
              <a:avLst/>
              <a:gdLst/>
              <a:ahLst/>
              <a:cxnLst/>
              <a:rect l="l" t="t" r="r" b="b"/>
              <a:pathLst>
                <a:path w="402" h="51" fill="none" extrusionOk="0">
                  <a:moveTo>
                    <a:pt x="0" y="1"/>
                  </a:moveTo>
                  <a:lnTo>
                    <a:pt x="401" y="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0" name="Google Shape;32570;p57"/>
            <p:cNvSpPr/>
            <p:nvPr/>
          </p:nvSpPr>
          <p:spPr>
            <a:xfrm>
              <a:off x="5012050" y="422560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76"/>
                    <a:pt x="26" y="76"/>
                    <a:pt x="51" y="76"/>
                  </a:cubicBezTo>
                  <a:cubicBezTo>
                    <a:pt x="51" y="76"/>
                    <a:pt x="76" y="76"/>
                    <a:pt x="76" y="51"/>
                  </a:cubicBezTo>
                  <a:cubicBezTo>
                    <a:pt x="76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1" name="Google Shape;32571;p57"/>
            <p:cNvSpPr/>
            <p:nvPr/>
          </p:nvSpPr>
          <p:spPr>
            <a:xfrm>
              <a:off x="5015825" y="4228100"/>
              <a:ext cx="7550" cy="6925"/>
            </a:xfrm>
            <a:custGeom>
              <a:avLst/>
              <a:gdLst/>
              <a:ahLst/>
              <a:cxnLst/>
              <a:rect l="l" t="t" r="r" b="b"/>
              <a:pathLst>
                <a:path w="302" h="277" fill="none" extrusionOk="0">
                  <a:moveTo>
                    <a:pt x="0" y="277"/>
                  </a:moveTo>
                  <a:lnTo>
                    <a:pt x="3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2" name="Google Shape;32572;p57"/>
            <p:cNvSpPr/>
            <p:nvPr/>
          </p:nvSpPr>
          <p:spPr>
            <a:xfrm>
              <a:off x="5014575" y="42343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0" y="26"/>
                    <a:pt x="0" y="51"/>
                    <a:pt x="0" y="51"/>
                  </a:cubicBezTo>
                  <a:cubicBezTo>
                    <a:pt x="25" y="76"/>
                    <a:pt x="50" y="76"/>
                    <a:pt x="50" y="76"/>
                  </a:cubicBezTo>
                  <a:cubicBezTo>
                    <a:pt x="75" y="51"/>
                    <a:pt x="75" y="26"/>
                    <a:pt x="75" y="26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3" name="Google Shape;32573;p57"/>
            <p:cNvSpPr/>
            <p:nvPr/>
          </p:nvSpPr>
          <p:spPr>
            <a:xfrm>
              <a:off x="5019575" y="4221975"/>
              <a:ext cx="10675" cy="9925"/>
            </a:xfrm>
            <a:custGeom>
              <a:avLst/>
              <a:gdLst/>
              <a:ahLst/>
              <a:cxnLst/>
              <a:rect l="l" t="t" r="r" b="b"/>
              <a:pathLst>
                <a:path w="427" h="397" extrusionOk="0">
                  <a:moveTo>
                    <a:pt x="209" y="0"/>
                  </a:moveTo>
                  <a:cubicBezTo>
                    <a:pt x="182" y="0"/>
                    <a:pt x="154" y="6"/>
                    <a:pt x="126" y="20"/>
                  </a:cubicBezTo>
                  <a:cubicBezTo>
                    <a:pt x="26" y="70"/>
                    <a:pt x="1" y="196"/>
                    <a:pt x="51" y="296"/>
                  </a:cubicBezTo>
                  <a:cubicBezTo>
                    <a:pt x="84" y="363"/>
                    <a:pt x="151" y="396"/>
                    <a:pt x="214" y="396"/>
                  </a:cubicBezTo>
                  <a:cubicBezTo>
                    <a:pt x="246" y="396"/>
                    <a:pt x="276" y="388"/>
                    <a:pt x="301" y="371"/>
                  </a:cubicBezTo>
                  <a:cubicBezTo>
                    <a:pt x="402" y="321"/>
                    <a:pt x="427" y="196"/>
                    <a:pt x="377" y="95"/>
                  </a:cubicBezTo>
                  <a:cubicBezTo>
                    <a:pt x="341" y="41"/>
                    <a:pt x="278" y="0"/>
                    <a:pt x="20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4" name="Google Shape;32574;p57"/>
            <p:cNvSpPr/>
            <p:nvPr/>
          </p:nvSpPr>
          <p:spPr>
            <a:xfrm>
              <a:off x="5084750" y="4105925"/>
              <a:ext cx="23825" cy="26975"/>
            </a:xfrm>
            <a:custGeom>
              <a:avLst/>
              <a:gdLst/>
              <a:ahLst/>
              <a:cxnLst/>
              <a:rect l="l" t="t" r="r" b="b"/>
              <a:pathLst>
                <a:path w="953" h="1079" extrusionOk="0">
                  <a:moveTo>
                    <a:pt x="251" y="1"/>
                  </a:moveTo>
                  <a:cubicBezTo>
                    <a:pt x="251" y="176"/>
                    <a:pt x="376" y="402"/>
                    <a:pt x="376" y="402"/>
                  </a:cubicBezTo>
                  <a:cubicBezTo>
                    <a:pt x="376" y="402"/>
                    <a:pt x="226" y="176"/>
                    <a:pt x="75" y="126"/>
                  </a:cubicBezTo>
                  <a:lnTo>
                    <a:pt x="75" y="126"/>
                  </a:lnTo>
                  <a:cubicBezTo>
                    <a:pt x="0" y="276"/>
                    <a:pt x="50" y="527"/>
                    <a:pt x="201" y="753"/>
                  </a:cubicBezTo>
                  <a:cubicBezTo>
                    <a:pt x="426" y="1028"/>
                    <a:pt x="827" y="1078"/>
                    <a:pt x="827" y="1078"/>
                  </a:cubicBezTo>
                  <a:cubicBezTo>
                    <a:pt x="827" y="1078"/>
                    <a:pt x="953" y="702"/>
                    <a:pt x="777" y="377"/>
                  </a:cubicBezTo>
                  <a:cubicBezTo>
                    <a:pt x="627" y="151"/>
                    <a:pt x="401" y="1"/>
                    <a:pt x="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5" name="Google Shape;32575;p57"/>
            <p:cNvSpPr/>
            <p:nvPr/>
          </p:nvSpPr>
          <p:spPr>
            <a:xfrm>
              <a:off x="5075350" y="4128450"/>
              <a:ext cx="30725" cy="16750"/>
            </a:xfrm>
            <a:custGeom>
              <a:avLst/>
              <a:gdLst/>
              <a:ahLst/>
              <a:cxnLst/>
              <a:rect l="l" t="t" r="r" b="b"/>
              <a:pathLst>
                <a:path w="1229" h="670" extrusionOk="0">
                  <a:moveTo>
                    <a:pt x="600" y="0"/>
                  </a:moveTo>
                  <a:cubicBezTo>
                    <a:pt x="584" y="0"/>
                    <a:pt x="568" y="1"/>
                    <a:pt x="552" y="2"/>
                  </a:cubicBezTo>
                  <a:cubicBezTo>
                    <a:pt x="276" y="27"/>
                    <a:pt x="76" y="152"/>
                    <a:pt x="0" y="303"/>
                  </a:cubicBezTo>
                  <a:cubicBezTo>
                    <a:pt x="106" y="348"/>
                    <a:pt x="238" y="357"/>
                    <a:pt x="327" y="357"/>
                  </a:cubicBezTo>
                  <a:cubicBezTo>
                    <a:pt x="386" y="357"/>
                    <a:pt x="426" y="353"/>
                    <a:pt x="426" y="353"/>
                  </a:cubicBezTo>
                  <a:lnTo>
                    <a:pt x="426" y="353"/>
                  </a:lnTo>
                  <a:cubicBezTo>
                    <a:pt x="426" y="353"/>
                    <a:pt x="151" y="403"/>
                    <a:pt x="25" y="503"/>
                  </a:cubicBezTo>
                  <a:cubicBezTo>
                    <a:pt x="104" y="602"/>
                    <a:pt x="276" y="669"/>
                    <a:pt x="480" y="669"/>
                  </a:cubicBezTo>
                  <a:cubicBezTo>
                    <a:pt x="535" y="669"/>
                    <a:pt x="593" y="664"/>
                    <a:pt x="652" y="654"/>
                  </a:cubicBezTo>
                  <a:cubicBezTo>
                    <a:pt x="1003" y="578"/>
                    <a:pt x="1228" y="253"/>
                    <a:pt x="1228" y="253"/>
                  </a:cubicBezTo>
                  <a:cubicBezTo>
                    <a:pt x="1228" y="253"/>
                    <a:pt x="953" y="0"/>
                    <a:pt x="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6" name="Google Shape;32576;p57"/>
            <p:cNvSpPr/>
            <p:nvPr/>
          </p:nvSpPr>
          <p:spPr>
            <a:xfrm>
              <a:off x="5106050" y="4129950"/>
              <a:ext cx="29475" cy="17750"/>
            </a:xfrm>
            <a:custGeom>
              <a:avLst/>
              <a:gdLst/>
              <a:ahLst/>
              <a:cxnLst/>
              <a:rect l="l" t="t" r="r" b="b"/>
              <a:pathLst>
                <a:path w="1179" h="710" extrusionOk="0">
                  <a:moveTo>
                    <a:pt x="522" y="0"/>
                  </a:moveTo>
                  <a:cubicBezTo>
                    <a:pt x="249" y="0"/>
                    <a:pt x="0" y="142"/>
                    <a:pt x="0" y="142"/>
                  </a:cubicBezTo>
                  <a:cubicBezTo>
                    <a:pt x="0" y="142"/>
                    <a:pt x="126" y="518"/>
                    <a:pt x="477" y="644"/>
                  </a:cubicBezTo>
                  <a:cubicBezTo>
                    <a:pt x="593" y="690"/>
                    <a:pt x="710" y="710"/>
                    <a:pt x="813" y="710"/>
                  </a:cubicBezTo>
                  <a:cubicBezTo>
                    <a:pt x="933" y="710"/>
                    <a:pt x="1036" y="684"/>
                    <a:pt x="1103" y="644"/>
                  </a:cubicBezTo>
                  <a:cubicBezTo>
                    <a:pt x="1003" y="493"/>
                    <a:pt x="752" y="393"/>
                    <a:pt x="752" y="393"/>
                  </a:cubicBezTo>
                  <a:lnTo>
                    <a:pt x="752" y="393"/>
                  </a:lnTo>
                  <a:cubicBezTo>
                    <a:pt x="752" y="393"/>
                    <a:pt x="936" y="448"/>
                    <a:pt x="1100" y="448"/>
                  </a:cubicBezTo>
                  <a:cubicBezTo>
                    <a:pt x="1127" y="448"/>
                    <a:pt x="1153" y="447"/>
                    <a:pt x="1178" y="443"/>
                  </a:cubicBezTo>
                  <a:cubicBezTo>
                    <a:pt x="1128" y="293"/>
                    <a:pt x="953" y="92"/>
                    <a:pt x="677" y="17"/>
                  </a:cubicBezTo>
                  <a:cubicBezTo>
                    <a:pt x="626" y="5"/>
                    <a:pt x="574" y="0"/>
                    <a:pt x="5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7" name="Google Shape;32577;p57"/>
            <p:cNvSpPr/>
            <p:nvPr/>
          </p:nvSpPr>
          <p:spPr>
            <a:xfrm>
              <a:off x="5094775" y="4133500"/>
              <a:ext cx="18200" cy="30725"/>
            </a:xfrm>
            <a:custGeom>
              <a:avLst/>
              <a:gdLst/>
              <a:ahLst/>
              <a:cxnLst/>
              <a:rect l="l" t="t" r="r" b="b"/>
              <a:pathLst>
                <a:path w="728" h="1229" extrusionOk="0">
                  <a:moveTo>
                    <a:pt x="476" y="0"/>
                  </a:moveTo>
                  <a:cubicBezTo>
                    <a:pt x="476" y="0"/>
                    <a:pt x="126" y="226"/>
                    <a:pt x="50" y="577"/>
                  </a:cubicBezTo>
                  <a:cubicBezTo>
                    <a:pt x="0" y="853"/>
                    <a:pt x="75" y="1103"/>
                    <a:pt x="176" y="1203"/>
                  </a:cubicBezTo>
                  <a:cubicBezTo>
                    <a:pt x="301" y="1053"/>
                    <a:pt x="351" y="803"/>
                    <a:pt x="351" y="802"/>
                  </a:cubicBezTo>
                  <a:lnTo>
                    <a:pt x="351" y="802"/>
                  </a:lnTo>
                  <a:cubicBezTo>
                    <a:pt x="351" y="803"/>
                    <a:pt x="326" y="1078"/>
                    <a:pt x="401" y="1228"/>
                  </a:cubicBezTo>
                  <a:cubicBezTo>
                    <a:pt x="527" y="1153"/>
                    <a:pt x="677" y="953"/>
                    <a:pt x="702" y="677"/>
                  </a:cubicBezTo>
                  <a:cubicBezTo>
                    <a:pt x="727" y="301"/>
                    <a:pt x="476" y="0"/>
                    <a:pt x="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8" name="Google Shape;32578;p57"/>
            <p:cNvSpPr/>
            <p:nvPr/>
          </p:nvSpPr>
          <p:spPr>
            <a:xfrm>
              <a:off x="5104175" y="4105300"/>
              <a:ext cx="21950" cy="28225"/>
            </a:xfrm>
            <a:custGeom>
              <a:avLst/>
              <a:gdLst/>
              <a:ahLst/>
              <a:cxnLst/>
              <a:rect l="l" t="t" r="r" b="b"/>
              <a:pathLst>
                <a:path w="878" h="1129" extrusionOk="0">
                  <a:moveTo>
                    <a:pt x="627" y="1"/>
                  </a:moveTo>
                  <a:lnTo>
                    <a:pt x="627" y="1"/>
                  </a:lnTo>
                  <a:cubicBezTo>
                    <a:pt x="451" y="26"/>
                    <a:pt x="251" y="176"/>
                    <a:pt x="126" y="427"/>
                  </a:cubicBezTo>
                  <a:cubicBezTo>
                    <a:pt x="0" y="752"/>
                    <a:pt x="126" y="1128"/>
                    <a:pt x="126" y="1128"/>
                  </a:cubicBezTo>
                  <a:cubicBezTo>
                    <a:pt x="126" y="1128"/>
                    <a:pt x="527" y="1053"/>
                    <a:pt x="727" y="727"/>
                  </a:cubicBezTo>
                  <a:cubicBezTo>
                    <a:pt x="852" y="502"/>
                    <a:pt x="877" y="251"/>
                    <a:pt x="802" y="101"/>
                  </a:cubicBezTo>
                  <a:lnTo>
                    <a:pt x="802" y="101"/>
                  </a:lnTo>
                  <a:cubicBezTo>
                    <a:pt x="652" y="201"/>
                    <a:pt x="501" y="402"/>
                    <a:pt x="501" y="402"/>
                  </a:cubicBezTo>
                  <a:cubicBezTo>
                    <a:pt x="501" y="402"/>
                    <a:pt x="627" y="176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9" name="Google Shape;32579;p57"/>
            <p:cNvSpPr/>
            <p:nvPr/>
          </p:nvSpPr>
          <p:spPr>
            <a:xfrm>
              <a:off x="5092900" y="4125675"/>
              <a:ext cx="13175" cy="8275"/>
            </a:xfrm>
            <a:custGeom>
              <a:avLst/>
              <a:gdLst/>
              <a:ahLst/>
              <a:cxnLst/>
              <a:rect l="l" t="t" r="r" b="b"/>
              <a:pathLst>
                <a:path w="527" h="331" extrusionOk="0">
                  <a:moveTo>
                    <a:pt x="169" y="0"/>
                  </a:moveTo>
                  <a:cubicBezTo>
                    <a:pt x="119" y="0"/>
                    <a:pt x="75" y="13"/>
                    <a:pt x="50" y="38"/>
                  </a:cubicBezTo>
                  <a:cubicBezTo>
                    <a:pt x="100" y="88"/>
                    <a:pt x="201" y="163"/>
                    <a:pt x="201" y="163"/>
                  </a:cubicBezTo>
                  <a:cubicBezTo>
                    <a:pt x="201" y="163"/>
                    <a:pt x="75" y="113"/>
                    <a:pt x="0" y="113"/>
                  </a:cubicBezTo>
                  <a:cubicBezTo>
                    <a:pt x="25" y="188"/>
                    <a:pt x="100" y="288"/>
                    <a:pt x="201" y="313"/>
                  </a:cubicBezTo>
                  <a:cubicBezTo>
                    <a:pt x="244" y="326"/>
                    <a:pt x="287" y="331"/>
                    <a:pt x="325" y="331"/>
                  </a:cubicBezTo>
                  <a:cubicBezTo>
                    <a:pt x="442" y="331"/>
                    <a:pt x="526" y="288"/>
                    <a:pt x="526" y="288"/>
                  </a:cubicBezTo>
                  <a:cubicBezTo>
                    <a:pt x="526" y="288"/>
                    <a:pt x="476" y="113"/>
                    <a:pt x="326" y="38"/>
                  </a:cubicBezTo>
                  <a:cubicBezTo>
                    <a:pt x="276" y="13"/>
                    <a:pt x="219" y="0"/>
                    <a:pt x="16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0" name="Google Shape;32580;p57"/>
            <p:cNvSpPr/>
            <p:nvPr/>
          </p:nvSpPr>
          <p:spPr>
            <a:xfrm>
              <a:off x="5095400" y="4133425"/>
              <a:ext cx="11300" cy="10350"/>
            </a:xfrm>
            <a:custGeom>
              <a:avLst/>
              <a:gdLst/>
              <a:ahLst/>
              <a:cxnLst/>
              <a:rect l="l" t="t" r="r" b="b"/>
              <a:pathLst>
                <a:path w="452" h="414" extrusionOk="0">
                  <a:moveTo>
                    <a:pt x="401" y="1"/>
                  </a:moveTo>
                  <a:cubicBezTo>
                    <a:pt x="340" y="1"/>
                    <a:pt x="234" y="12"/>
                    <a:pt x="151" y="79"/>
                  </a:cubicBezTo>
                  <a:cubicBezTo>
                    <a:pt x="50" y="154"/>
                    <a:pt x="0" y="254"/>
                    <a:pt x="0" y="329"/>
                  </a:cubicBezTo>
                  <a:cubicBezTo>
                    <a:pt x="75" y="329"/>
                    <a:pt x="175" y="255"/>
                    <a:pt x="176" y="254"/>
                  </a:cubicBezTo>
                  <a:lnTo>
                    <a:pt x="176" y="254"/>
                  </a:lnTo>
                  <a:cubicBezTo>
                    <a:pt x="175" y="255"/>
                    <a:pt x="75" y="330"/>
                    <a:pt x="50" y="404"/>
                  </a:cubicBezTo>
                  <a:cubicBezTo>
                    <a:pt x="68" y="410"/>
                    <a:pt x="89" y="413"/>
                    <a:pt x="111" y="413"/>
                  </a:cubicBezTo>
                  <a:cubicBezTo>
                    <a:pt x="182" y="413"/>
                    <a:pt x="269" y="381"/>
                    <a:pt x="326" y="304"/>
                  </a:cubicBezTo>
                  <a:cubicBezTo>
                    <a:pt x="451" y="204"/>
                    <a:pt x="451" y="3"/>
                    <a:pt x="451" y="3"/>
                  </a:cubicBezTo>
                  <a:cubicBezTo>
                    <a:pt x="451" y="3"/>
                    <a:pt x="432" y="1"/>
                    <a:pt x="4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1" name="Google Shape;32581;p57"/>
            <p:cNvSpPr/>
            <p:nvPr/>
          </p:nvSpPr>
          <p:spPr>
            <a:xfrm>
              <a:off x="5106675" y="4127600"/>
              <a:ext cx="13800" cy="7875"/>
            </a:xfrm>
            <a:custGeom>
              <a:avLst/>
              <a:gdLst/>
              <a:ahLst/>
              <a:cxnLst/>
              <a:rect l="l" t="t" r="r" b="b"/>
              <a:pathLst>
                <a:path w="552" h="315" extrusionOk="0">
                  <a:moveTo>
                    <a:pt x="350" y="1"/>
                  </a:moveTo>
                  <a:cubicBezTo>
                    <a:pt x="318" y="1"/>
                    <a:pt x="285" y="4"/>
                    <a:pt x="251" y="11"/>
                  </a:cubicBezTo>
                  <a:cubicBezTo>
                    <a:pt x="101" y="61"/>
                    <a:pt x="0" y="211"/>
                    <a:pt x="0" y="211"/>
                  </a:cubicBezTo>
                  <a:cubicBezTo>
                    <a:pt x="0" y="211"/>
                    <a:pt x="125" y="315"/>
                    <a:pt x="279" y="315"/>
                  </a:cubicBezTo>
                  <a:cubicBezTo>
                    <a:pt x="295" y="315"/>
                    <a:pt x="310" y="314"/>
                    <a:pt x="326" y="312"/>
                  </a:cubicBezTo>
                  <a:cubicBezTo>
                    <a:pt x="452" y="287"/>
                    <a:pt x="527" y="211"/>
                    <a:pt x="552" y="161"/>
                  </a:cubicBezTo>
                  <a:cubicBezTo>
                    <a:pt x="514" y="136"/>
                    <a:pt x="470" y="130"/>
                    <a:pt x="436" y="130"/>
                  </a:cubicBezTo>
                  <a:cubicBezTo>
                    <a:pt x="401" y="130"/>
                    <a:pt x="376" y="136"/>
                    <a:pt x="376" y="136"/>
                  </a:cubicBezTo>
                  <a:cubicBezTo>
                    <a:pt x="376" y="136"/>
                    <a:pt x="477" y="111"/>
                    <a:pt x="552" y="61"/>
                  </a:cubicBezTo>
                  <a:cubicBezTo>
                    <a:pt x="515" y="24"/>
                    <a:pt x="438" y="1"/>
                    <a:pt x="35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2" name="Google Shape;32582;p57"/>
            <p:cNvSpPr/>
            <p:nvPr/>
          </p:nvSpPr>
          <p:spPr>
            <a:xfrm>
              <a:off x="5104800" y="4132875"/>
              <a:ext cx="10050" cy="13175"/>
            </a:xfrm>
            <a:custGeom>
              <a:avLst/>
              <a:gdLst/>
              <a:ahLst/>
              <a:cxnLst/>
              <a:rect l="l" t="t" r="r" b="b"/>
              <a:pathLst>
                <a:path w="402" h="527" extrusionOk="0">
                  <a:moveTo>
                    <a:pt x="75" y="0"/>
                  </a:moveTo>
                  <a:cubicBezTo>
                    <a:pt x="75" y="0"/>
                    <a:pt x="0" y="176"/>
                    <a:pt x="50" y="326"/>
                  </a:cubicBezTo>
                  <a:cubicBezTo>
                    <a:pt x="101" y="451"/>
                    <a:pt x="201" y="527"/>
                    <a:pt x="276" y="527"/>
                  </a:cubicBezTo>
                  <a:cubicBezTo>
                    <a:pt x="276" y="451"/>
                    <a:pt x="251" y="351"/>
                    <a:pt x="251" y="351"/>
                  </a:cubicBezTo>
                  <a:lnTo>
                    <a:pt x="251" y="351"/>
                  </a:lnTo>
                  <a:cubicBezTo>
                    <a:pt x="251" y="351"/>
                    <a:pt x="301" y="451"/>
                    <a:pt x="351" y="502"/>
                  </a:cubicBezTo>
                  <a:cubicBezTo>
                    <a:pt x="401" y="426"/>
                    <a:pt x="401" y="326"/>
                    <a:pt x="326" y="201"/>
                  </a:cubicBezTo>
                  <a:cubicBezTo>
                    <a:pt x="251" y="50"/>
                    <a:pt x="75" y="0"/>
                    <a:pt x="75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3" name="Google Shape;32583;p57"/>
            <p:cNvSpPr/>
            <p:nvPr/>
          </p:nvSpPr>
          <p:spPr>
            <a:xfrm>
              <a:off x="5102300" y="4119075"/>
              <a:ext cx="8150" cy="13825"/>
            </a:xfrm>
            <a:custGeom>
              <a:avLst/>
              <a:gdLst/>
              <a:ahLst/>
              <a:cxnLst/>
              <a:rect l="l" t="t" r="r" b="b"/>
              <a:pathLst>
                <a:path w="326" h="553" extrusionOk="0">
                  <a:moveTo>
                    <a:pt x="100" y="1"/>
                  </a:moveTo>
                  <a:cubicBezTo>
                    <a:pt x="50" y="51"/>
                    <a:pt x="0" y="151"/>
                    <a:pt x="25" y="277"/>
                  </a:cubicBezTo>
                  <a:cubicBezTo>
                    <a:pt x="50" y="427"/>
                    <a:pt x="201" y="552"/>
                    <a:pt x="201" y="552"/>
                  </a:cubicBezTo>
                  <a:cubicBezTo>
                    <a:pt x="201" y="552"/>
                    <a:pt x="326" y="427"/>
                    <a:pt x="326" y="252"/>
                  </a:cubicBezTo>
                  <a:cubicBezTo>
                    <a:pt x="326" y="126"/>
                    <a:pt x="251" y="26"/>
                    <a:pt x="201" y="1"/>
                  </a:cubicBezTo>
                  <a:cubicBezTo>
                    <a:pt x="150" y="51"/>
                    <a:pt x="150" y="176"/>
                    <a:pt x="150" y="176"/>
                  </a:cubicBezTo>
                  <a:cubicBezTo>
                    <a:pt x="150" y="176"/>
                    <a:pt x="150" y="51"/>
                    <a:pt x="10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4" name="Google Shape;32584;p57"/>
            <p:cNvSpPr/>
            <p:nvPr/>
          </p:nvSpPr>
          <p:spPr>
            <a:xfrm>
              <a:off x="5099775" y="4124100"/>
              <a:ext cx="5050" cy="6925"/>
            </a:xfrm>
            <a:custGeom>
              <a:avLst/>
              <a:gdLst/>
              <a:ahLst/>
              <a:cxnLst/>
              <a:rect l="l" t="t" r="r" b="b"/>
              <a:pathLst>
                <a:path w="202" h="277" fill="none" extrusionOk="0">
                  <a:moveTo>
                    <a:pt x="1" y="0"/>
                  </a:moveTo>
                  <a:lnTo>
                    <a:pt x="201" y="2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5" name="Google Shape;32585;p57"/>
            <p:cNvSpPr/>
            <p:nvPr/>
          </p:nvSpPr>
          <p:spPr>
            <a:xfrm>
              <a:off x="5099150" y="4123200"/>
              <a:ext cx="1275" cy="1550"/>
            </a:xfrm>
            <a:custGeom>
              <a:avLst/>
              <a:gdLst/>
              <a:ahLst/>
              <a:cxnLst/>
              <a:rect l="l" t="t" r="r" b="b"/>
              <a:pathLst>
                <a:path w="51" h="62" extrusionOk="0">
                  <a:moveTo>
                    <a:pt x="32" y="0"/>
                  </a:moveTo>
                  <a:cubicBezTo>
                    <a:pt x="29" y="0"/>
                    <a:pt x="26" y="3"/>
                    <a:pt x="26" y="11"/>
                  </a:cubicBezTo>
                  <a:cubicBezTo>
                    <a:pt x="1" y="11"/>
                    <a:pt x="1" y="36"/>
                    <a:pt x="1" y="36"/>
                  </a:cubicBezTo>
                  <a:cubicBezTo>
                    <a:pt x="1" y="62"/>
                    <a:pt x="26" y="62"/>
                    <a:pt x="51" y="62"/>
                  </a:cubicBezTo>
                  <a:cubicBezTo>
                    <a:pt x="51" y="62"/>
                    <a:pt x="51" y="36"/>
                    <a:pt x="51" y="11"/>
                  </a:cubicBezTo>
                  <a:cubicBezTo>
                    <a:pt x="51" y="11"/>
                    <a:pt x="40" y="0"/>
                    <a:pt x="3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6" name="Google Shape;32586;p57"/>
            <p:cNvSpPr/>
            <p:nvPr/>
          </p:nvSpPr>
          <p:spPr>
            <a:xfrm>
              <a:off x="5097275" y="4126600"/>
              <a:ext cx="7550" cy="4425"/>
            </a:xfrm>
            <a:custGeom>
              <a:avLst/>
              <a:gdLst/>
              <a:ahLst/>
              <a:cxnLst/>
              <a:rect l="l" t="t" r="r" b="b"/>
              <a:pathLst>
                <a:path w="302" h="177" fill="none" extrusionOk="0">
                  <a:moveTo>
                    <a:pt x="1" y="1"/>
                  </a:moveTo>
                  <a:lnTo>
                    <a:pt x="30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7" name="Google Shape;32587;p57"/>
            <p:cNvSpPr/>
            <p:nvPr/>
          </p:nvSpPr>
          <p:spPr>
            <a:xfrm>
              <a:off x="5096650" y="41259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1"/>
                  </a:moveTo>
                  <a:cubicBezTo>
                    <a:pt x="0" y="26"/>
                    <a:pt x="0" y="26"/>
                    <a:pt x="0" y="51"/>
                  </a:cubicBezTo>
                  <a:lnTo>
                    <a:pt x="51" y="51"/>
                  </a:ln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8" name="Google Shape;32588;p57"/>
            <p:cNvSpPr/>
            <p:nvPr/>
          </p:nvSpPr>
          <p:spPr>
            <a:xfrm>
              <a:off x="5103550" y="4122850"/>
              <a:ext cx="1275" cy="8175"/>
            </a:xfrm>
            <a:custGeom>
              <a:avLst/>
              <a:gdLst/>
              <a:ahLst/>
              <a:cxnLst/>
              <a:rect l="l" t="t" r="r" b="b"/>
              <a:pathLst>
                <a:path w="51" h="327" fill="none" extrusionOk="0">
                  <a:moveTo>
                    <a:pt x="0" y="0"/>
                  </a:moveTo>
                  <a:lnTo>
                    <a:pt x="50" y="3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9" name="Google Shape;32589;p57"/>
            <p:cNvSpPr/>
            <p:nvPr/>
          </p:nvSpPr>
          <p:spPr>
            <a:xfrm>
              <a:off x="5102300" y="4121950"/>
              <a:ext cx="1900" cy="1550"/>
            </a:xfrm>
            <a:custGeom>
              <a:avLst/>
              <a:gdLst/>
              <a:ahLst/>
              <a:cxnLst/>
              <a:rect l="l" t="t" r="r" b="b"/>
              <a:pathLst>
                <a:path w="76" h="62" extrusionOk="0">
                  <a:moveTo>
                    <a:pt x="49" y="0"/>
                  </a:moveTo>
                  <a:cubicBezTo>
                    <a:pt x="42" y="0"/>
                    <a:pt x="33" y="3"/>
                    <a:pt x="25" y="11"/>
                  </a:cubicBezTo>
                  <a:cubicBezTo>
                    <a:pt x="25" y="11"/>
                    <a:pt x="0" y="11"/>
                    <a:pt x="25" y="36"/>
                  </a:cubicBezTo>
                  <a:cubicBezTo>
                    <a:pt x="25" y="36"/>
                    <a:pt x="25" y="61"/>
                    <a:pt x="50" y="61"/>
                  </a:cubicBezTo>
                  <a:cubicBezTo>
                    <a:pt x="50" y="36"/>
                    <a:pt x="75" y="36"/>
                    <a:pt x="75" y="11"/>
                  </a:cubicBezTo>
                  <a:cubicBezTo>
                    <a:pt x="75" y="11"/>
                    <a:pt x="64" y="0"/>
                    <a:pt x="4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0" name="Google Shape;32590;p57"/>
            <p:cNvSpPr/>
            <p:nvPr/>
          </p:nvSpPr>
          <p:spPr>
            <a:xfrm>
              <a:off x="5106675" y="4132250"/>
              <a:ext cx="7550" cy="3775"/>
            </a:xfrm>
            <a:custGeom>
              <a:avLst/>
              <a:gdLst/>
              <a:ahLst/>
              <a:cxnLst/>
              <a:rect l="l" t="t" r="r" b="b"/>
              <a:pathLst>
                <a:path w="302" h="151" fill="none" extrusionOk="0">
                  <a:moveTo>
                    <a:pt x="301" y="15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1" name="Google Shape;32591;p57"/>
            <p:cNvSpPr/>
            <p:nvPr/>
          </p:nvSpPr>
          <p:spPr>
            <a:xfrm>
              <a:off x="5113575" y="41353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50" y="1"/>
                  </a:moveTo>
                  <a:cubicBezTo>
                    <a:pt x="25" y="1"/>
                    <a:pt x="25" y="1"/>
                    <a:pt x="0" y="26"/>
                  </a:cubicBezTo>
                  <a:cubicBezTo>
                    <a:pt x="0" y="26"/>
                    <a:pt x="0" y="51"/>
                    <a:pt x="25" y="51"/>
                  </a:cubicBezTo>
                  <a:lnTo>
                    <a:pt x="50" y="51"/>
                  </a:ln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2" name="Google Shape;32592;p57"/>
            <p:cNvSpPr/>
            <p:nvPr/>
          </p:nvSpPr>
          <p:spPr>
            <a:xfrm>
              <a:off x="5106675" y="4132250"/>
              <a:ext cx="8175" cy="25"/>
            </a:xfrm>
            <a:custGeom>
              <a:avLst/>
              <a:gdLst/>
              <a:ahLst/>
              <a:cxnLst/>
              <a:rect l="l" t="t" r="r" b="b"/>
              <a:pathLst>
                <a:path w="327" h="1" fill="none" extrusionOk="0">
                  <a:moveTo>
                    <a:pt x="326" y="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3" name="Google Shape;32593;p57"/>
            <p:cNvSpPr/>
            <p:nvPr/>
          </p:nvSpPr>
          <p:spPr>
            <a:xfrm>
              <a:off x="5114200" y="4131625"/>
              <a:ext cx="1900" cy="1525"/>
            </a:xfrm>
            <a:custGeom>
              <a:avLst/>
              <a:gdLst/>
              <a:ahLst/>
              <a:cxnLst/>
              <a:rect l="l" t="t" r="r" b="b"/>
              <a:pathLst>
                <a:path w="76" h="61" extrusionOk="0">
                  <a:moveTo>
                    <a:pt x="50" y="0"/>
                  </a:moveTo>
                  <a:cubicBezTo>
                    <a:pt x="25" y="0"/>
                    <a:pt x="0" y="25"/>
                    <a:pt x="0" y="25"/>
                  </a:cubicBezTo>
                  <a:cubicBezTo>
                    <a:pt x="0" y="50"/>
                    <a:pt x="25" y="50"/>
                    <a:pt x="25" y="50"/>
                  </a:cubicBezTo>
                  <a:cubicBezTo>
                    <a:pt x="33" y="58"/>
                    <a:pt x="40" y="61"/>
                    <a:pt x="47" y="61"/>
                  </a:cubicBezTo>
                  <a:cubicBezTo>
                    <a:pt x="63" y="61"/>
                    <a:pt x="75" y="43"/>
                    <a:pt x="75" y="25"/>
                  </a:cubicBezTo>
                  <a:cubicBezTo>
                    <a:pt x="75" y="25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4" name="Google Shape;32594;p57"/>
            <p:cNvSpPr/>
            <p:nvPr/>
          </p:nvSpPr>
          <p:spPr>
            <a:xfrm>
              <a:off x="5106675" y="4132875"/>
              <a:ext cx="5025" cy="6275"/>
            </a:xfrm>
            <a:custGeom>
              <a:avLst/>
              <a:gdLst/>
              <a:ahLst/>
              <a:cxnLst/>
              <a:rect l="l" t="t" r="r" b="b"/>
              <a:pathLst>
                <a:path w="201" h="251" fill="none" extrusionOk="0">
                  <a:moveTo>
                    <a:pt x="201" y="25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5" name="Google Shape;32595;p57"/>
            <p:cNvSpPr/>
            <p:nvPr/>
          </p:nvSpPr>
          <p:spPr>
            <a:xfrm>
              <a:off x="5111675" y="4138500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1" y="1"/>
                  </a:moveTo>
                  <a:cubicBezTo>
                    <a:pt x="1" y="26"/>
                    <a:pt x="1" y="26"/>
                    <a:pt x="1" y="51"/>
                  </a:cubicBezTo>
                  <a:lnTo>
                    <a:pt x="51" y="51"/>
                  </a:lnTo>
                  <a:cubicBezTo>
                    <a:pt x="51" y="26"/>
                    <a:pt x="51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6" name="Google Shape;32596;p57"/>
            <p:cNvSpPr/>
            <p:nvPr/>
          </p:nvSpPr>
          <p:spPr>
            <a:xfrm>
              <a:off x="5105425" y="4124725"/>
              <a:ext cx="5650" cy="6925"/>
            </a:xfrm>
            <a:custGeom>
              <a:avLst/>
              <a:gdLst/>
              <a:ahLst/>
              <a:cxnLst/>
              <a:rect l="l" t="t" r="r" b="b"/>
              <a:pathLst>
                <a:path w="226" h="277" fill="none" extrusionOk="0">
                  <a:moveTo>
                    <a:pt x="226" y="1"/>
                  </a:moveTo>
                  <a:lnTo>
                    <a:pt x="0" y="2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7" name="Google Shape;32597;p57"/>
            <p:cNvSpPr/>
            <p:nvPr/>
          </p:nvSpPr>
          <p:spPr>
            <a:xfrm>
              <a:off x="5110425" y="4124100"/>
              <a:ext cx="1925" cy="1275"/>
            </a:xfrm>
            <a:custGeom>
              <a:avLst/>
              <a:gdLst/>
              <a:ahLst/>
              <a:cxnLst/>
              <a:rect l="l" t="t" r="r" b="b"/>
              <a:pathLst>
                <a:path w="77" h="51" extrusionOk="0">
                  <a:moveTo>
                    <a:pt x="26" y="0"/>
                  </a:moveTo>
                  <a:cubicBezTo>
                    <a:pt x="1" y="26"/>
                    <a:pt x="1" y="26"/>
                    <a:pt x="1" y="51"/>
                  </a:cubicBezTo>
                  <a:lnTo>
                    <a:pt x="51" y="51"/>
                  </a:lnTo>
                  <a:cubicBezTo>
                    <a:pt x="76" y="26"/>
                    <a:pt x="76" y="26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8" name="Google Shape;32598;p57"/>
            <p:cNvSpPr/>
            <p:nvPr/>
          </p:nvSpPr>
          <p:spPr>
            <a:xfrm>
              <a:off x="5105425" y="4123475"/>
              <a:ext cx="2525" cy="8175"/>
            </a:xfrm>
            <a:custGeom>
              <a:avLst/>
              <a:gdLst/>
              <a:ahLst/>
              <a:cxnLst/>
              <a:rect l="l" t="t" r="r" b="b"/>
              <a:pathLst>
                <a:path w="101" h="327" fill="none" extrusionOk="0">
                  <a:moveTo>
                    <a:pt x="101" y="0"/>
                  </a:moveTo>
                  <a:lnTo>
                    <a:pt x="0" y="3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9" name="Google Shape;32599;p57"/>
            <p:cNvSpPr/>
            <p:nvPr/>
          </p:nvSpPr>
          <p:spPr>
            <a:xfrm>
              <a:off x="5107300" y="41222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25"/>
                    <a:pt x="1" y="50"/>
                    <a:pt x="26" y="50"/>
                  </a:cubicBezTo>
                  <a:lnTo>
                    <a:pt x="51" y="50"/>
                  </a:ln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0" name="Google Shape;32600;p57"/>
            <p:cNvSpPr/>
            <p:nvPr/>
          </p:nvSpPr>
          <p:spPr>
            <a:xfrm>
              <a:off x="5105425" y="4127850"/>
              <a:ext cx="8175" cy="3800"/>
            </a:xfrm>
            <a:custGeom>
              <a:avLst/>
              <a:gdLst/>
              <a:ahLst/>
              <a:cxnLst/>
              <a:rect l="l" t="t" r="r" b="b"/>
              <a:pathLst>
                <a:path w="327" h="152" fill="none" extrusionOk="0">
                  <a:moveTo>
                    <a:pt x="326" y="1"/>
                  </a:moveTo>
                  <a:lnTo>
                    <a:pt x="0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1" name="Google Shape;32601;p57"/>
            <p:cNvSpPr/>
            <p:nvPr/>
          </p:nvSpPr>
          <p:spPr>
            <a:xfrm>
              <a:off x="5112950" y="4126950"/>
              <a:ext cx="1275" cy="1550"/>
            </a:xfrm>
            <a:custGeom>
              <a:avLst/>
              <a:gdLst/>
              <a:ahLst/>
              <a:cxnLst/>
              <a:rect l="l" t="t" r="r" b="b"/>
              <a:pathLst>
                <a:path w="51" h="62" extrusionOk="0">
                  <a:moveTo>
                    <a:pt x="24" y="1"/>
                  </a:moveTo>
                  <a:cubicBezTo>
                    <a:pt x="17" y="1"/>
                    <a:pt x="8" y="3"/>
                    <a:pt x="0" y="12"/>
                  </a:cubicBezTo>
                  <a:cubicBezTo>
                    <a:pt x="0" y="12"/>
                    <a:pt x="0" y="37"/>
                    <a:pt x="0" y="37"/>
                  </a:cubicBezTo>
                  <a:cubicBezTo>
                    <a:pt x="0" y="62"/>
                    <a:pt x="25" y="62"/>
                    <a:pt x="50" y="62"/>
                  </a:cubicBezTo>
                  <a:cubicBezTo>
                    <a:pt x="50" y="37"/>
                    <a:pt x="50" y="37"/>
                    <a:pt x="50" y="12"/>
                  </a:cubicBezTo>
                  <a:cubicBezTo>
                    <a:pt x="50" y="12"/>
                    <a:pt x="39" y="1"/>
                    <a:pt x="2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2" name="Google Shape;32602;p57"/>
            <p:cNvSpPr/>
            <p:nvPr/>
          </p:nvSpPr>
          <p:spPr>
            <a:xfrm>
              <a:off x="5104175" y="4132875"/>
              <a:ext cx="650" cy="8800"/>
            </a:xfrm>
            <a:custGeom>
              <a:avLst/>
              <a:gdLst/>
              <a:ahLst/>
              <a:cxnLst/>
              <a:rect l="l" t="t" r="r" b="b"/>
              <a:pathLst>
                <a:path w="26" h="352" fill="none" extrusionOk="0">
                  <a:moveTo>
                    <a:pt x="0" y="351"/>
                  </a:moveTo>
                  <a:lnTo>
                    <a:pt x="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3" name="Google Shape;32603;p57"/>
            <p:cNvSpPr/>
            <p:nvPr/>
          </p:nvSpPr>
          <p:spPr>
            <a:xfrm>
              <a:off x="5103550" y="4141025"/>
              <a:ext cx="1900" cy="1275"/>
            </a:xfrm>
            <a:custGeom>
              <a:avLst/>
              <a:gdLst/>
              <a:ahLst/>
              <a:cxnLst/>
              <a:rect l="l" t="t" r="r" b="b"/>
              <a:pathLst>
                <a:path w="76" h="51" extrusionOk="0">
                  <a:moveTo>
                    <a:pt x="25" y="0"/>
                  </a:moveTo>
                  <a:cubicBezTo>
                    <a:pt x="25" y="0"/>
                    <a:pt x="0" y="25"/>
                    <a:pt x="0" y="25"/>
                  </a:cubicBezTo>
                  <a:cubicBezTo>
                    <a:pt x="0" y="50"/>
                    <a:pt x="25" y="50"/>
                    <a:pt x="50" y="50"/>
                  </a:cubicBezTo>
                  <a:cubicBezTo>
                    <a:pt x="50" y="50"/>
                    <a:pt x="75" y="50"/>
                    <a:pt x="75" y="25"/>
                  </a:cubicBezTo>
                  <a:cubicBezTo>
                    <a:pt x="75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4" name="Google Shape;32604;p57"/>
            <p:cNvSpPr/>
            <p:nvPr/>
          </p:nvSpPr>
          <p:spPr>
            <a:xfrm>
              <a:off x="5101025" y="4132875"/>
              <a:ext cx="3800" cy="7550"/>
            </a:xfrm>
            <a:custGeom>
              <a:avLst/>
              <a:gdLst/>
              <a:ahLst/>
              <a:cxnLst/>
              <a:rect l="l" t="t" r="r" b="b"/>
              <a:pathLst>
                <a:path w="152" h="302" fill="none" extrusionOk="0">
                  <a:moveTo>
                    <a:pt x="1" y="301"/>
                  </a:moveTo>
                  <a:lnTo>
                    <a:pt x="1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5" name="Google Shape;32605;p57"/>
            <p:cNvSpPr/>
            <p:nvPr/>
          </p:nvSpPr>
          <p:spPr>
            <a:xfrm>
              <a:off x="5099775" y="41397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0"/>
                  </a:moveTo>
                  <a:cubicBezTo>
                    <a:pt x="26" y="0"/>
                    <a:pt x="26" y="25"/>
                    <a:pt x="26" y="25"/>
                  </a:cubicBezTo>
                  <a:cubicBezTo>
                    <a:pt x="1" y="50"/>
                    <a:pt x="26" y="50"/>
                    <a:pt x="26" y="75"/>
                  </a:cubicBezTo>
                  <a:cubicBezTo>
                    <a:pt x="51" y="75"/>
                    <a:pt x="51" y="50"/>
                    <a:pt x="76" y="50"/>
                  </a:cubicBezTo>
                  <a:cubicBezTo>
                    <a:pt x="76" y="25"/>
                    <a:pt x="76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6" name="Google Shape;32606;p57"/>
            <p:cNvSpPr/>
            <p:nvPr/>
          </p:nvSpPr>
          <p:spPr>
            <a:xfrm>
              <a:off x="5104800" y="4132875"/>
              <a:ext cx="3150" cy="8175"/>
            </a:xfrm>
            <a:custGeom>
              <a:avLst/>
              <a:gdLst/>
              <a:ahLst/>
              <a:cxnLst/>
              <a:rect l="l" t="t" r="r" b="b"/>
              <a:pathLst>
                <a:path w="126" h="327" fill="none" extrusionOk="0">
                  <a:moveTo>
                    <a:pt x="126" y="32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7" name="Google Shape;32607;p57"/>
            <p:cNvSpPr/>
            <p:nvPr/>
          </p:nvSpPr>
          <p:spPr>
            <a:xfrm>
              <a:off x="5107300" y="4140400"/>
              <a:ext cx="1275" cy="1550"/>
            </a:xfrm>
            <a:custGeom>
              <a:avLst/>
              <a:gdLst/>
              <a:ahLst/>
              <a:cxnLst/>
              <a:rect l="l" t="t" r="r" b="b"/>
              <a:pathLst>
                <a:path w="51" h="62" extrusionOk="0">
                  <a:moveTo>
                    <a:pt x="26" y="0"/>
                  </a:moveTo>
                  <a:cubicBezTo>
                    <a:pt x="1" y="0"/>
                    <a:pt x="1" y="25"/>
                    <a:pt x="1" y="50"/>
                  </a:cubicBezTo>
                  <a:cubicBezTo>
                    <a:pt x="1" y="50"/>
                    <a:pt x="12" y="61"/>
                    <a:pt x="27" y="61"/>
                  </a:cubicBezTo>
                  <a:cubicBezTo>
                    <a:pt x="34" y="61"/>
                    <a:pt x="42" y="59"/>
                    <a:pt x="51" y="50"/>
                  </a:cubicBezTo>
                  <a:cubicBezTo>
                    <a:pt x="51" y="50"/>
                    <a:pt x="51" y="50"/>
                    <a:pt x="51" y="25"/>
                  </a:cubicBezTo>
                  <a:cubicBezTo>
                    <a:pt x="51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8" name="Google Shape;32608;p57"/>
            <p:cNvSpPr/>
            <p:nvPr/>
          </p:nvSpPr>
          <p:spPr>
            <a:xfrm>
              <a:off x="5096025" y="4132875"/>
              <a:ext cx="8175" cy="1900"/>
            </a:xfrm>
            <a:custGeom>
              <a:avLst/>
              <a:gdLst/>
              <a:ahLst/>
              <a:cxnLst/>
              <a:rect l="l" t="t" r="r" b="b"/>
              <a:pathLst>
                <a:path w="327" h="76" fill="none" extrusionOk="0">
                  <a:moveTo>
                    <a:pt x="0" y="76"/>
                  </a:moveTo>
                  <a:lnTo>
                    <a:pt x="3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9" name="Google Shape;32609;p57"/>
            <p:cNvSpPr/>
            <p:nvPr/>
          </p:nvSpPr>
          <p:spPr>
            <a:xfrm>
              <a:off x="5094775" y="4134475"/>
              <a:ext cx="1900" cy="1550"/>
            </a:xfrm>
            <a:custGeom>
              <a:avLst/>
              <a:gdLst/>
              <a:ahLst/>
              <a:cxnLst/>
              <a:rect l="l" t="t" r="r" b="b"/>
              <a:pathLst>
                <a:path w="76" h="62" extrusionOk="0">
                  <a:moveTo>
                    <a:pt x="44" y="0"/>
                  </a:moveTo>
                  <a:cubicBezTo>
                    <a:pt x="39" y="0"/>
                    <a:pt x="34" y="3"/>
                    <a:pt x="25" y="12"/>
                  </a:cubicBezTo>
                  <a:cubicBezTo>
                    <a:pt x="0" y="12"/>
                    <a:pt x="0" y="37"/>
                    <a:pt x="0" y="37"/>
                  </a:cubicBezTo>
                  <a:cubicBezTo>
                    <a:pt x="25" y="62"/>
                    <a:pt x="25" y="62"/>
                    <a:pt x="50" y="62"/>
                  </a:cubicBezTo>
                  <a:cubicBezTo>
                    <a:pt x="75" y="37"/>
                    <a:pt x="75" y="37"/>
                    <a:pt x="75" y="12"/>
                  </a:cubicBezTo>
                  <a:cubicBezTo>
                    <a:pt x="59" y="12"/>
                    <a:pt x="53" y="0"/>
                    <a:pt x="4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0" name="Google Shape;32610;p57"/>
            <p:cNvSpPr/>
            <p:nvPr/>
          </p:nvSpPr>
          <p:spPr>
            <a:xfrm>
              <a:off x="5095400" y="4131625"/>
              <a:ext cx="8800" cy="1275"/>
            </a:xfrm>
            <a:custGeom>
              <a:avLst/>
              <a:gdLst/>
              <a:ahLst/>
              <a:cxnLst/>
              <a:rect l="l" t="t" r="r" b="b"/>
              <a:pathLst>
                <a:path w="352" h="51" fill="none" extrusionOk="0">
                  <a:moveTo>
                    <a:pt x="0" y="0"/>
                  </a:moveTo>
                  <a:lnTo>
                    <a:pt x="351" y="5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1" name="Google Shape;32611;p57"/>
            <p:cNvSpPr/>
            <p:nvPr/>
          </p:nvSpPr>
          <p:spPr>
            <a:xfrm>
              <a:off x="5094775" y="41310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0" y="25"/>
                    <a:pt x="0" y="50"/>
                    <a:pt x="25" y="50"/>
                  </a:cubicBezTo>
                  <a:cubicBezTo>
                    <a:pt x="50" y="50"/>
                    <a:pt x="50" y="25"/>
                    <a:pt x="50" y="25"/>
                  </a:cubicBezTo>
                  <a:cubicBezTo>
                    <a:pt x="50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2" name="Google Shape;32612;p57"/>
            <p:cNvSpPr/>
            <p:nvPr/>
          </p:nvSpPr>
          <p:spPr>
            <a:xfrm>
              <a:off x="5097900" y="4132875"/>
              <a:ext cx="6300" cy="5650"/>
            </a:xfrm>
            <a:custGeom>
              <a:avLst/>
              <a:gdLst/>
              <a:ahLst/>
              <a:cxnLst/>
              <a:rect l="l" t="t" r="r" b="b"/>
              <a:pathLst>
                <a:path w="252" h="226" fill="none" extrusionOk="0">
                  <a:moveTo>
                    <a:pt x="1" y="226"/>
                  </a:moveTo>
                  <a:lnTo>
                    <a:pt x="2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3" name="Google Shape;32613;p57"/>
            <p:cNvSpPr/>
            <p:nvPr/>
          </p:nvSpPr>
          <p:spPr>
            <a:xfrm>
              <a:off x="5096650" y="4137875"/>
              <a:ext cx="1900" cy="1275"/>
            </a:xfrm>
            <a:custGeom>
              <a:avLst/>
              <a:gdLst/>
              <a:ahLst/>
              <a:cxnLst/>
              <a:rect l="l" t="t" r="r" b="b"/>
              <a:pathLst>
                <a:path w="76" h="51" extrusionOk="0">
                  <a:moveTo>
                    <a:pt x="26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26" y="51"/>
                    <a:pt x="26" y="51"/>
                    <a:pt x="51" y="51"/>
                  </a:cubicBezTo>
                  <a:cubicBezTo>
                    <a:pt x="51" y="26"/>
                    <a:pt x="76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4" name="Google Shape;32614;p57"/>
            <p:cNvSpPr/>
            <p:nvPr/>
          </p:nvSpPr>
          <p:spPr>
            <a:xfrm>
              <a:off x="5100400" y="4127625"/>
              <a:ext cx="9425" cy="7800"/>
            </a:xfrm>
            <a:custGeom>
              <a:avLst/>
              <a:gdLst/>
              <a:ahLst/>
              <a:cxnLst/>
              <a:rect l="l" t="t" r="r" b="b"/>
              <a:pathLst>
                <a:path w="377" h="312" extrusionOk="0">
                  <a:moveTo>
                    <a:pt x="172" y="0"/>
                  </a:moveTo>
                  <a:cubicBezTo>
                    <a:pt x="150" y="0"/>
                    <a:pt x="126" y="4"/>
                    <a:pt x="101" y="10"/>
                  </a:cubicBezTo>
                  <a:cubicBezTo>
                    <a:pt x="26" y="60"/>
                    <a:pt x="1" y="160"/>
                    <a:pt x="51" y="235"/>
                  </a:cubicBezTo>
                  <a:cubicBezTo>
                    <a:pt x="83" y="284"/>
                    <a:pt x="137" y="312"/>
                    <a:pt x="191" y="312"/>
                  </a:cubicBezTo>
                  <a:cubicBezTo>
                    <a:pt x="220" y="312"/>
                    <a:pt x="250" y="303"/>
                    <a:pt x="277" y="286"/>
                  </a:cubicBezTo>
                  <a:cubicBezTo>
                    <a:pt x="352" y="260"/>
                    <a:pt x="377" y="160"/>
                    <a:pt x="327" y="85"/>
                  </a:cubicBezTo>
                  <a:cubicBezTo>
                    <a:pt x="289" y="29"/>
                    <a:pt x="237" y="0"/>
                    <a:pt x="17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5" name="Google Shape;32615;p57"/>
            <p:cNvSpPr/>
            <p:nvPr/>
          </p:nvSpPr>
          <p:spPr>
            <a:xfrm>
              <a:off x="5404300" y="4131625"/>
              <a:ext cx="17575" cy="19450"/>
            </a:xfrm>
            <a:custGeom>
              <a:avLst/>
              <a:gdLst/>
              <a:ahLst/>
              <a:cxnLst/>
              <a:rect l="l" t="t" r="r" b="b"/>
              <a:pathLst>
                <a:path w="703" h="778" extrusionOk="0">
                  <a:moveTo>
                    <a:pt x="176" y="0"/>
                  </a:moveTo>
                  <a:cubicBezTo>
                    <a:pt x="176" y="126"/>
                    <a:pt x="276" y="301"/>
                    <a:pt x="276" y="301"/>
                  </a:cubicBezTo>
                  <a:cubicBezTo>
                    <a:pt x="276" y="301"/>
                    <a:pt x="151" y="126"/>
                    <a:pt x="50" y="75"/>
                  </a:cubicBezTo>
                  <a:lnTo>
                    <a:pt x="50" y="75"/>
                  </a:lnTo>
                  <a:cubicBezTo>
                    <a:pt x="0" y="176"/>
                    <a:pt x="25" y="376"/>
                    <a:pt x="151" y="527"/>
                  </a:cubicBezTo>
                  <a:cubicBezTo>
                    <a:pt x="301" y="752"/>
                    <a:pt x="602" y="777"/>
                    <a:pt x="602" y="777"/>
                  </a:cubicBezTo>
                  <a:cubicBezTo>
                    <a:pt x="602" y="777"/>
                    <a:pt x="702" y="501"/>
                    <a:pt x="552" y="276"/>
                  </a:cubicBezTo>
                  <a:cubicBezTo>
                    <a:pt x="451" y="100"/>
                    <a:pt x="276" y="0"/>
                    <a:pt x="1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6" name="Google Shape;32616;p57"/>
            <p:cNvSpPr/>
            <p:nvPr/>
          </p:nvSpPr>
          <p:spPr>
            <a:xfrm>
              <a:off x="5396775" y="4147850"/>
              <a:ext cx="23200" cy="12775"/>
            </a:xfrm>
            <a:custGeom>
              <a:avLst/>
              <a:gdLst/>
              <a:ahLst/>
              <a:cxnLst/>
              <a:rect l="l" t="t" r="r" b="b"/>
              <a:pathLst>
                <a:path w="928" h="511" extrusionOk="0">
                  <a:moveTo>
                    <a:pt x="470" y="1"/>
                  </a:moveTo>
                  <a:cubicBezTo>
                    <a:pt x="455" y="1"/>
                    <a:pt x="441" y="2"/>
                    <a:pt x="427" y="3"/>
                  </a:cubicBezTo>
                  <a:cubicBezTo>
                    <a:pt x="226" y="28"/>
                    <a:pt x="51" y="128"/>
                    <a:pt x="1" y="228"/>
                  </a:cubicBezTo>
                  <a:cubicBezTo>
                    <a:pt x="126" y="279"/>
                    <a:pt x="326" y="279"/>
                    <a:pt x="326" y="279"/>
                  </a:cubicBezTo>
                  <a:cubicBezTo>
                    <a:pt x="326" y="279"/>
                    <a:pt x="126" y="304"/>
                    <a:pt x="26" y="379"/>
                  </a:cubicBezTo>
                  <a:cubicBezTo>
                    <a:pt x="88" y="462"/>
                    <a:pt x="219" y="510"/>
                    <a:pt x="376" y="510"/>
                  </a:cubicBezTo>
                  <a:cubicBezTo>
                    <a:pt x="409" y="510"/>
                    <a:pt x="442" y="508"/>
                    <a:pt x="477" y="504"/>
                  </a:cubicBezTo>
                  <a:cubicBezTo>
                    <a:pt x="752" y="454"/>
                    <a:pt x="928" y="203"/>
                    <a:pt x="928" y="203"/>
                  </a:cubicBezTo>
                  <a:cubicBezTo>
                    <a:pt x="928" y="203"/>
                    <a:pt x="725" y="1"/>
                    <a:pt x="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7" name="Google Shape;32617;p57"/>
            <p:cNvSpPr/>
            <p:nvPr/>
          </p:nvSpPr>
          <p:spPr>
            <a:xfrm>
              <a:off x="5419325" y="4149250"/>
              <a:ext cx="22600" cy="13250"/>
            </a:xfrm>
            <a:custGeom>
              <a:avLst/>
              <a:gdLst/>
              <a:ahLst/>
              <a:cxnLst/>
              <a:rect l="l" t="t" r="r" b="b"/>
              <a:pathLst>
                <a:path w="904" h="530" extrusionOk="0">
                  <a:moveTo>
                    <a:pt x="376" y="1"/>
                  </a:moveTo>
                  <a:cubicBezTo>
                    <a:pt x="177" y="1"/>
                    <a:pt x="1" y="97"/>
                    <a:pt x="1" y="97"/>
                  </a:cubicBezTo>
                  <a:cubicBezTo>
                    <a:pt x="1" y="97"/>
                    <a:pt x="126" y="373"/>
                    <a:pt x="377" y="473"/>
                  </a:cubicBezTo>
                  <a:cubicBezTo>
                    <a:pt x="464" y="511"/>
                    <a:pt x="558" y="530"/>
                    <a:pt x="643" y="530"/>
                  </a:cubicBezTo>
                  <a:cubicBezTo>
                    <a:pt x="728" y="530"/>
                    <a:pt x="803" y="511"/>
                    <a:pt x="853" y="473"/>
                  </a:cubicBezTo>
                  <a:cubicBezTo>
                    <a:pt x="753" y="373"/>
                    <a:pt x="577" y="298"/>
                    <a:pt x="577" y="298"/>
                  </a:cubicBezTo>
                  <a:lnTo>
                    <a:pt x="577" y="298"/>
                  </a:lnTo>
                  <a:cubicBezTo>
                    <a:pt x="577" y="298"/>
                    <a:pt x="706" y="330"/>
                    <a:pt x="821" y="330"/>
                  </a:cubicBezTo>
                  <a:cubicBezTo>
                    <a:pt x="850" y="330"/>
                    <a:pt x="878" y="328"/>
                    <a:pt x="903" y="323"/>
                  </a:cubicBezTo>
                  <a:cubicBezTo>
                    <a:pt x="878" y="197"/>
                    <a:pt x="728" y="72"/>
                    <a:pt x="527" y="22"/>
                  </a:cubicBezTo>
                  <a:cubicBezTo>
                    <a:pt x="477" y="7"/>
                    <a:pt x="426" y="1"/>
                    <a:pt x="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8" name="Google Shape;32618;p57"/>
            <p:cNvSpPr/>
            <p:nvPr/>
          </p:nvSpPr>
          <p:spPr>
            <a:xfrm>
              <a:off x="5411175" y="4151675"/>
              <a:ext cx="13825" cy="23200"/>
            </a:xfrm>
            <a:custGeom>
              <a:avLst/>
              <a:gdLst/>
              <a:ahLst/>
              <a:cxnLst/>
              <a:rect l="l" t="t" r="r" b="b"/>
              <a:pathLst>
                <a:path w="553" h="928" extrusionOk="0">
                  <a:moveTo>
                    <a:pt x="352" y="0"/>
                  </a:moveTo>
                  <a:cubicBezTo>
                    <a:pt x="352" y="0"/>
                    <a:pt x="101" y="176"/>
                    <a:pt x="51" y="426"/>
                  </a:cubicBezTo>
                  <a:cubicBezTo>
                    <a:pt x="1" y="627"/>
                    <a:pt x="51" y="827"/>
                    <a:pt x="151" y="902"/>
                  </a:cubicBezTo>
                  <a:cubicBezTo>
                    <a:pt x="226" y="802"/>
                    <a:pt x="277" y="602"/>
                    <a:pt x="277" y="602"/>
                  </a:cubicBezTo>
                  <a:lnTo>
                    <a:pt x="277" y="602"/>
                  </a:lnTo>
                  <a:cubicBezTo>
                    <a:pt x="277" y="602"/>
                    <a:pt x="252" y="802"/>
                    <a:pt x="302" y="928"/>
                  </a:cubicBezTo>
                  <a:cubicBezTo>
                    <a:pt x="402" y="877"/>
                    <a:pt x="527" y="702"/>
                    <a:pt x="527" y="501"/>
                  </a:cubicBezTo>
                  <a:cubicBezTo>
                    <a:pt x="552" y="226"/>
                    <a:pt x="352" y="0"/>
                    <a:pt x="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9" name="Google Shape;32619;p57"/>
            <p:cNvSpPr/>
            <p:nvPr/>
          </p:nvSpPr>
          <p:spPr>
            <a:xfrm>
              <a:off x="5418075" y="4131000"/>
              <a:ext cx="16950" cy="20700"/>
            </a:xfrm>
            <a:custGeom>
              <a:avLst/>
              <a:gdLst/>
              <a:ahLst/>
              <a:cxnLst/>
              <a:rect l="l" t="t" r="r" b="b"/>
              <a:pathLst>
                <a:path w="678" h="828" extrusionOk="0">
                  <a:moveTo>
                    <a:pt x="477" y="0"/>
                  </a:moveTo>
                  <a:cubicBezTo>
                    <a:pt x="352" y="0"/>
                    <a:pt x="201" y="125"/>
                    <a:pt x="126" y="301"/>
                  </a:cubicBezTo>
                  <a:cubicBezTo>
                    <a:pt x="1" y="552"/>
                    <a:pt x="101" y="827"/>
                    <a:pt x="101" y="827"/>
                  </a:cubicBezTo>
                  <a:cubicBezTo>
                    <a:pt x="101" y="827"/>
                    <a:pt x="402" y="777"/>
                    <a:pt x="552" y="552"/>
                  </a:cubicBezTo>
                  <a:cubicBezTo>
                    <a:pt x="652" y="351"/>
                    <a:pt x="677" y="176"/>
                    <a:pt x="602" y="75"/>
                  </a:cubicBezTo>
                  <a:lnTo>
                    <a:pt x="602" y="75"/>
                  </a:lnTo>
                  <a:cubicBezTo>
                    <a:pt x="502" y="125"/>
                    <a:pt x="402" y="301"/>
                    <a:pt x="402" y="301"/>
                  </a:cubicBezTo>
                  <a:cubicBezTo>
                    <a:pt x="402" y="301"/>
                    <a:pt x="477" y="125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0" name="Google Shape;32620;p57"/>
            <p:cNvSpPr/>
            <p:nvPr/>
          </p:nvSpPr>
          <p:spPr>
            <a:xfrm>
              <a:off x="5409925" y="4145925"/>
              <a:ext cx="10050" cy="6325"/>
            </a:xfrm>
            <a:custGeom>
              <a:avLst/>
              <a:gdLst/>
              <a:ahLst/>
              <a:cxnLst/>
              <a:rect l="l" t="t" r="r" b="b"/>
              <a:pathLst>
                <a:path w="402" h="253" extrusionOk="0">
                  <a:moveTo>
                    <a:pt x="148" y="1"/>
                  </a:moveTo>
                  <a:cubicBezTo>
                    <a:pt x="100" y="1"/>
                    <a:pt x="55" y="15"/>
                    <a:pt x="26" y="30"/>
                  </a:cubicBezTo>
                  <a:cubicBezTo>
                    <a:pt x="76" y="80"/>
                    <a:pt x="151" y="105"/>
                    <a:pt x="151" y="105"/>
                  </a:cubicBezTo>
                  <a:cubicBezTo>
                    <a:pt x="151" y="105"/>
                    <a:pt x="76" y="80"/>
                    <a:pt x="1" y="80"/>
                  </a:cubicBezTo>
                  <a:cubicBezTo>
                    <a:pt x="26" y="130"/>
                    <a:pt x="76" y="205"/>
                    <a:pt x="151" y="230"/>
                  </a:cubicBezTo>
                  <a:cubicBezTo>
                    <a:pt x="193" y="247"/>
                    <a:pt x="235" y="252"/>
                    <a:pt x="272" y="252"/>
                  </a:cubicBezTo>
                  <a:cubicBezTo>
                    <a:pt x="346" y="252"/>
                    <a:pt x="402" y="230"/>
                    <a:pt x="402" y="230"/>
                  </a:cubicBezTo>
                  <a:cubicBezTo>
                    <a:pt x="402" y="230"/>
                    <a:pt x="377" y="80"/>
                    <a:pt x="251" y="30"/>
                  </a:cubicBezTo>
                  <a:cubicBezTo>
                    <a:pt x="220" y="9"/>
                    <a:pt x="183" y="1"/>
                    <a:pt x="148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1" name="Google Shape;32621;p57"/>
            <p:cNvSpPr/>
            <p:nvPr/>
          </p:nvSpPr>
          <p:spPr>
            <a:xfrm>
              <a:off x="5411825" y="4151575"/>
              <a:ext cx="8775" cy="7875"/>
            </a:xfrm>
            <a:custGeom>
              <a:avLst/>
              <a:gdLst/>
              <a:ahLst/>
              <a:cxnLst/>
              <a:rect l="l" t="t" r="r" b="b"/>
              <a:pathLst>
                <a:path w="351" h="315" extrusionOk="0">
                  <a:moveTo>
                    <a:pt x="292" y="0"/>
                  </a:moveTo>
                  <a:cubicBezTo>
                    <a:pt x="239" y="0"/>
                    <a:pt x="160" y="9"/>
                    <a:pt x="100" y="54"/>
                  </a:cubicBezTo>
                  <a:cubicBezTo>
                    <a:pt x="25" y="130"/>
                    <a:pt x="0" y="205"/>
                    <a:pt x="0" y="255"/>
                  </a:cubicBezTo>
                  <a:cubicBezTo>
                    <a:pt x="75" y="255"/>
                    <a:pt x="125" y="205"/>
                    <a:pt x="125" y="205"/>
                  </a:cubicBezTo>
                  <a:lnTo>
                    <a:pt x="125" y="205"/>
                  </a:lnTo>
                  <a:cubicBezTo>
                    <a:pt x="125" y="205"/>
                    <a:pt x="75" y="255"/>
                    <a:pt x="50" y="305"/>
                  </a:cubicBezTo>
                  <a:cubicBezTo>
                    <a:pt x="63" y="311"/>
                    <a:pt x="77" y="314"/>
                    <a:pt x="92" y="314"/>
                  </a:cubicBezTo>
                  <a:cubicBezTo>
                    <a:pt x="138" y="314"/>
                    <a:pt x="194" y="286"/>
                    <a:pt x="251" y="230"/>
                  </a:cubicBezTo>
                  <a:cubicBezTo>
                    <a:pt x="351" y="155"/>
                    <a:pt x="351" y="4"/>
                    <a:pt x="351" y="4"/>
                  </a:cubicBezTo>
                  <a:cubicBezTo>
                    <a:pt x="351" y="4"/>
                    <a:pt x="327" y="0"/>
                    <a:pt x="29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2" name="Google Shape;32622;p57"/>
            <p:cNvSpPr/>
            <p:nvPr/>
          </p:nvSpPr>
          <p:spPr>
            <a:xfrm>
              <a:off x="5420575" y="4147025"/>
              <a:ext cx="10050" cy="6050"/>
            </a:xfrm>
            <a:custGeom>
              <a:avLst/>
              <a:gdLst/>
              <a:ahLst/>
              <a:cxnLst/>
              <a:rect l="l" t="t" r="r" b="b"/>
              <a:pathLst>
                <a:path w="402" h="242" extrusionOk="0">
                  <a:moveTo>
                    <a:pt x="252" y="1"/>
                  </a:moveTo>
                  <a:cubicBezTo>
                    <a:pt x="228" y="1"/>
                    <a:pt x="203" y="4"/>
                    <a:pt x="176" y="11"/>
                  </a:cubicBezTo>
                  <a:cubicBezTo>
                    <a:pt x="51" y="61"/>
                    <a:pt x="1" y="186"/>
                    <a:pt x="1" y="186"/>
                  </a:cubicBezTo>
                  <a:cubicBezTo>
                    <a:pt x="1" y="186"/>
                    <a:pt x="75" y="241"/>
                    <a:pt x="175" y="241"/>
                  </a:cubicBezTo>
                  <a:cubicBezTo>
                    <a:pt x="191" y="241"/>
                    <a:pt x="209" y="240"/>
                    <a:pt x="226" y="236"/>
                  </a:cubicBezTo>
                  <a:cubicBezTo>
                    <a:pt x="327" y="236"/>
                    <a:pt x="377" y="186"/>
                    <a:pt x="402" y="136"/>
                  </a:cubicBezTo>
                  <a:cubicBezTo>
                    <a:pt x="352" y="111"/>
                    <a:pt x="252" y="111"/>
                    <a:pt x="252" y="111"/>
                  </a:cubicBezTo>
                  <a:cubicBezTo>
                    <a:pt x="252" y="111"/>
                    <a:pt x="352" y="86"/>
                    <a:pt x="402" y="61"/>
                  </a:cubicBezTo>
                  <a:cubicBezTo>
                    <a:pt x="365" y="24"/>
                    <a:pt x="315" y="1"/>
                    <a:pt x="25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3" name="Google Shape;32623;p57"/>
            <p:cNvSpPr/>
            <p:nvPr/>
          </p:nvSpPr>
          <p:spPr>
            <a:xfrm>
              <a:off x="5418700" y="4151675"/>
              <a:ext cx="7550" cy="9425"/>
            </a:xfrm>
            <a:custGeom>
              <a:avLst/>
              <a:gdLst/>
              <a:ahLst/>
              <a:cxnLst/>
              <a:rect l="l" t="t" r="r" b="b"/>
              <a:pathLst>
                <a:path w="302" h="377" extrusionOk="0">
                  <a:moveTo>
                    <a:pt x="76" y="0"/>
                  </a:moveTo>
                  <a:cubicBezTo>
                    <a:pt x="76" y="0"/>
                    <a:pt x="1" y="126"/>
                    <a:pt x="51" y="226"/>
                  </a:cubicBezTo>
                  <a:cubicBezTo>
                    <a:pt x="101" y="326"/>
                    <a:pt x="151" y="376"/>
                    <a:pt x="201" y="376"/>
                  </a:cubicBezTo>
                  <a:cubicBezTo>
                    <a:pt x="226" y="326"/>
                    <a:pt x="177" y="252"/>
                    <a:pt x="176" y="251"/>
                  </a:cubicBezTo>
                  <a:lnTo>
                    <a:pt x="176" y="251"/>
                  </a:lnTo>
                  <a:cubicBezTo>
                    <a:pt x="177" y="252"/>
                    <a:pt x="227" y="326"/>
                    <a:pt x="276" y="351"/>
                  </a:cubicBezTo>
                  <a:cubicBezTo>
                    <a:pt x="301" y="301"/>
                    <a:pt x="301" y="226"/>
                    <a:pt x="251" y="151"/>
                  </a:cubicBezTo>
                  <a:cubicBezTo>
                    <a:pt x="201" y="25"/>
                    <a:pt x="76" y="0"/>
                    <a:pt x="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4" name="Google Shape;32624;p57"/>
            <p:cNvSpPr/>
            <p:nvPr/>
          </p:nvSpPr>
          <p:spPr>
            <a:xfrm>
              <a:off x="5416825" y="4141025"/>
              <a:ext cx="6300" cy="10050"/>
            </a:xfrm>
            <a:custGeom>
              <a:avLst/>
              <a:gdLst/>
              <a:ahLst/>
              <a:cxnLst/>
              <a:rect l="l" t="t" r="r" b="b"/>
              <a:pathLst>
                <a:path w="252" h="402" extrusionOk="0">
                  <a:moveTo>
                    <a:pt x="76" y="0"/>
                  </a:moveTo>
                  <a:cubicBezTo>
                    <a:pt x="51" y="25"/>
                    <a:pt x="1" y="125"/>
                    <a:pt x="26" y="201"/>
                  </a:cubicBezTo>
                  <a:cubicBezTo>
                    <a:pt x="51" y="326"/>
                    <a:pt x="151" y="401"/>
                    <a:pt x="151" y="401"/>
                  </a:cubicBezTo>
                  <a:cubicBezTo>
                    <a:pt x="151" y="401"/>
                    <a:pt x="251" y="326"/>
                    <a:pt x="251" y="201"/>
                  </a:cubicBezTo>
                  <a:cubicBezTo>
                    <a:pt x="251" y="100"/>
                    <a:pt x="201" y="25"/>
                    <a:pt x="151" y="0"/>
                  </a:cubicBezTo>
                  <a:cubicBezTo>
                    <a:pt x="126" y="50"/>
                    <a:pt x="126" y="125"/>
                    <a:pt x="126" y="125"/>
                  </a:cubicBezTo>
                  <a:cubicBezTo>
                    <a:pt x="126" y="125"/>
                    <a:pt x="126" y="50"/>
                    <a:pt x="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5" name="Google Shape;32625;p57"/>
            <p:cNvSpPr/>
            <p:nvPr/>
          </p:nvSpPr>
          <p:spPr>
            <a:xfrm>
              <a:off x="5415575" y="4144775"/>
              <a:ext cx="3150" cy="5675"/>
            </a:xfrm>
            <a:custGeom>
              <a:avLst/>
              <a:gdLst/>
              <a:ahLst/>
              <a:cxnLst/>
              <a:rect l="l" t="t" r="r" b="b"/>
              <a:pathLst>
                <a:path w="126" h="227" fill="none" extrusionOk="0">
                  <a:moveTo>
                    <a:pt x="0" y="1"/>
                  </a:moveTo>
                  <a:lnTo>
                    <a:pt x="126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6" name="Google Shape;32626;p57"/>
            <p:cNvSpPr/>
            <p:nvPr/>
          </p:nvSpPr>
          <p:spPr>
            <a:xfrm>
              <a:off x="5414325" y="41441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26"/>
                    <a:pt x="25" y="26"/>
                  </a:cubicBezTo>
                  <a:cubicBezTo>
                    <a:pt x="25" y="51"/>
                    <a:pt x="25" y="51"/>
                    <a:pt x="50" y="51"/>
                  </a:cubicBezTo>
                  <a:cubicBezTo>
                    <a:pt x="50" y="26"/>
                    <a:pt x="50" y="26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7" name="Google Shape;32627;p57"/>
            <p:cNvSpPr/>
            <p:nvPr/>
          </p:nvSpPr>
          <p:spPr>
            <a:xfrm>
              <a:off x="5413700" y="4146650"/>
              <a:ext cx="5025" cy="3800"/>
            </a:xfrm>
            <a:custGeom>
              <a:avLst/>
              <a:gdLst/>
              <a:ahLst/>
              <a:cxnLst/>
              <a:rect l="l" t="t" r="r" b="b"/>
              <a:pathLst>
                <a:path w="201" h="152" fill="none" extrusionOk="0">
                  <a:moveTo>
                    <a:pt x="0" y="1"/>
                  </a:moveTo>
                  <a:lnTo>
                    <a:pt x="201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8" name="Google Shape;32628;p57"/>
            <p:cNvSpPr/>
            <p:nvPr/>
          </p:nvSpPr>
          <p:spPr>
            <a:xfrm>
              <a:off x="5412450" y="41460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0" y="26"/>
                    <a:pt x="0" y="26"/>
                    <a:pt x="25" y="51"/>
                  </a:cubicBezTo>
                  <a:lnTo>
                    <a:pt x="50" y="51"/>
                  </a:ln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9" name="Google Shape;32629;p57"/>
            <p:cNvSpPr/>
            <p:nvPr/>
          </p:nvSpPr>
          <p:spPr>
            <a:xfrm>
              <a:off x="5418075" y="4144150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1" y="0"/>
                  </a:moveTo>
                  <a:lnTo>
                    <a:pt x="26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0" name="Google Shape;32630;p57"/>
            <p:cNvSpPr/>
            <p:nvPr/>
          </p:nvSpPr>
          <p:spPr>
            <a:xfrm>
              <a:off x="5417450" y="41429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50"/>
                    <a:pt x="1" y="50"/>
                    <a:pt x="26" y="50"/>
                  </a:cubicBezTo>
                  <a:cubicBezTo>
                    <a:pt x="26" y="50"/>
                    <a:pt x="26" y="25"/>
                    <a:pt x="26" y="25"/>
                  </a:cubicBezTo>
                  <a:cubicBezTo>
                    <a:pt x="26" y="25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1" name="Google Shape;32631;p57"/>
            <p:cNvSpPr/>
            <p:nvPr/>
          </p:nvSpPr>
          <p:spPr>
            <a:xfrm>
              <a:off x="5419950" y="4151050"/>
              <a:ext cx="5675" cy="2525"/>
            </a:xfrm>
            <a:custGeom>
              <a:avLst/>
              <a:gdLst/>
              <a:ahLst/>
              <a:cxnLst/>
              <a:rect l="l" t="t" r="r" b="b"/>
              <a:pathLst>
                <a:path w="227" h="101" fill="none" extrusionOk="0">
                  <a:moveTo>
                    <a:pt x="226" y="10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2" name="Google Shape;32632;p57"/>
            <p:cNvSpPr/>
            <p:nvPr/>
          </p:nvSpPr>
          <p:spPr>
            <a:xfrm>
              <a:off x="5425600" y="41530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3" y="1"/>
                  </a:moveTo>
                  <a:cubicBezTo>
                    <a:pt x="7" y="1"/>
                    <a:pt x="0" y="7"/>
                    <a:pt x="0" y="19"/>
                  </a:cubicBezTo>
                  <a:cubicBezTo>
                    <a:pt x="0" y="19"/>
                    <a:pt x="0" y="44"/>
                    <a:pt x="0" y="44"/>
                  </a:cubicBezTo>
                  <a:lnTo>
                    <a:pt x="25" y="44"/>
                  </a:lnTo>
                  <a:cubicBezTo>
                    <a:pt x="51" y="19"/>
                    <a:pt x="25" y="19"/>
                    <a:pt x="25" y="19"/>
                  </a:cubicBezTo>
                  <a:cubicBezTo>
                    <a:pt x="25" y="7"/>
                    <a:pt x="19" y="1"/>
                    <a:pt x="1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3" name="Google Shape;32633;p57"/>
            <p:cNvSpPr/>
            <p:nvPr/>
          </p:nvSpPr>
          <p:spPr>
            <a:xfrm>
              <a:off x="5419950" y="415105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251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4" name="Google Shape;32634;p57"/>
            <p:cNvSpPr/>
            <p:nvPr/>
          </p:nvSpPr>
          <p:spPr>
            <a:xfrm>
              <a:off x="5426225" y="41504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6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0" y="25"/>
                    <a:pt x="0" y="50"/>
                    <a:pt x="0" y="50"/>
                  </a:cubicBezTo>
                  <a:cubicBezTo>
                    <a:pt x="26" y="50"/>
                    <a:pt x="26" y="25"/>
                    <a:pt x="26" y="25"/>
                  </a:cubicBezTo>
                  <a:cubicBezTo>
                    <a:pt x="26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5" name="Google Shape;32635;p57"/>
            <p:cNvSpPr/>
            <p:nvPr/>
          </p:nvSpPr>
          <p:spPr>
            <a:xfrm>
              <a:off x="5419950" y="4151050"/>
              <a:ext cx="4425" cy="5025"/>
            </a:xfrm>
            <a:custGeom>
              <a:avLst/>
              <a:gdLst/>
              <a:ahLst/>
              <a:cxnLst/>
              <a:rect l="l" t="t" r="r" b="b"/>
              <a:pathLst>
                <a:path w="177" h="201" fill="none" extrusionOk="0">
                  <a:moveTo>
                    <a:pt x="176" y="2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6" name="Google Shape;32636;p57"/>
            <p:cNvSpPr/>
            <p:nvPr/>
          </p:nvSpPr>
          <p:spPr>
            <a:xfrm>
              <a:off x="5423725" y="41554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13" y="38"/>
                    <a:pt x="19" y="44"/>
                    <a:pt x="25" y="44"/>
                  </a:cubicBezTo>
                  <a:cubicBezTo>
                    <a:pt x="32" y="44"/>
                    <a:pt x="38" y="38"/>
                    <a:pt x="50" y="26"/>
                  </a:cubicBez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7" name="Google Shape;32637;p57"/>
            <p:cNvSpPr/>
            <p:nvPr/>
          </p:nvSpPr>
          <p:spPr>
            <a:xfrm>
              <a:off x="5419325" y="4145400"/>
              <a:ext cx="4425" cy="5050"/>
            </a:xfrm>
            <a:custGeom>
              <a:avLst/>
              <a:gdLst/>
              <a:ahLst/>
              <a:cxnLst/>
              <a:rect l="l" t="t" r="r" b="b"/>
              <a:pathLst>
                <a:path w="177" h="202" fill="none" extrusionOk="0">
                  <a:moveTo>
                    <a:pt x="176" y="1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8" name="Google Shape;32638;p57"/>
            <p:cNvSpPr/>
            <p:nvPr/>
          </p:nvSpPr>
          <p:spPr>
            <a:xfrm>
              <a:off x="5423100" y="41447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13" y="38"/>
                    <a:pt x="19" y="44"/>
                    <a:pt x="25" y="44"/>
                  </a:cubicBezTo>
                  <a:cubicBezTo>
                    <a:pt x="31" y="44"/>
                    <a:pt x="38" y="38"/>
                    <a:pt x="50" y="26"/>
                  </a:cubicBez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9" name="Google Shape;32639;p57"/>
            <p:cNvSpPr/>
            <p:nvPr/>
          </p:nvSpPr>
          <p:spPr>
            <a:xfrm>
              <a:off x="5419325" y="4144150"/>
              <a:ext cx="1900" cy="6300"/>
            </a:xfrm>
            <a:custGeom>
              <a:avLst/>
              <a:gdLst/>
              <a:ahLst/>
              <a:cxnLst/>
              <a:rect l="l" t="t" r="r" b="b"/>
              <a:pathLst>
                <a:path w="76" h="252" fill="none" extrusionOk="0">
                  <a:moveTo>
                    <a:pt x="76" y="0"/>
                  </a:moveTo>
                  <a:lnTo>
                    <a:pt x="1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0" name="Google Shape;32640;p57"/>
            <p:cNvSpPr/>
            <p:nvPr/>
          </p:nvSpPr>
          <p:spPr>
            <a:xfrm>
              <a:off x="5420575" y="4143525"/>
              <a:ext cx="1300" cy="925"/>
            </a:xfrm>
            <a:custGeom>
              <a:avLst/>
              <a:gdLst/>
              <a:ahLst/>
              <a:cxnLst/>
              <a:rect l="l" t="t" r="r" b="b"/>
              <a:pathLst>
                <a:path w="52" h="37" extrusionOk="0">
                  <a:moveTo>
                    <a:pt x="1" y="0"/>
                  </a:moveTo>
                  <a:cubicBezTo>
                    <a:pt x="1" y="25"/>
                    <a:pt x="1" y="25"/>
                    <a:pt x="26" y="25"/>
                  </a:cubicBezTo>
                  <a:cubicBezTo>
                    <a:pt x="26" y="34"/>
                    <a:pt x="29" y="37"/>
                    <a:pt x="32" y="37"/>
                  </a:cubicBezTo>
                  <a:cubicBezTo>
                    <a:pt x="40" y="37"/>
                    <a:pt x="51" y="25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1" name="Google Shape;32641;p57"/>
            <p:cNvSpPr/>
            <p:nvPr/>
          </p:nvSpPr>
          <p:spPr>
            <a:xfrm>
              <a:off x="5419325" y="4147275"/>
              <a:ext cx="5675" cy="3175"/>
            </a:xfrm>
            <a:custGeom>
              <a:avLst/>
              <a:gdLst/>
              <a:ahLst/>
              <a:cxnLst/>
              <a:rect l="l" t="t" r="r" b="b"/>
              <a:pathLst>
                <a:path w="227" h="127" fill="none" extrusionOk="0">
                  <a:moveTo>
                    <a:pt x="226" y="1"/>
                  </a:moveTo>
                  <a:lnTo>
                    <a:pt x="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2" name="Google Shape;32642;p57"/>
            <p:cNvSpPr/>
            <p:nvPr/>
          </p:nvSpPr>
          <p:spPr>
            <a:xfrm>
              <a:off x="5424975" y="414680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2" y="1"/>
                  </a:moveTo>
                  <a:cubicBezTo>
                    <a:pt x="19" y="1"/>
                    <a:pt x="13" y="7"/>
                    <a:pt x="0" y="20"/>
                  </a:cubicBezTo>
                  <a:cubicBezTo>
                    <a:pt x="0" y="20"/>
                    <a:pt x="0" y="20"/>
                    <a:pt x="0" y="45"/>
                  </a:cubicBezTo>
                  <a:lnTo>
                    <a:pt x="25" y="45"/>
                  </a:lnTo>
                  <a:cubicBezTo>
                    <a:pt x="50" y="45"/>
                    <a:pt x="50" y="20"/>
                    <a:pt x="25" y="20"/>
                  </a:cubicBezTo>
                  <a:cubicBezTo>
                    <a:pt x="25" y="7"/>
                    <a:pt x="25" y="1"/>
                    <a:pt x="2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3" name="Google Shape;32643;p57"/>
            <p:cNvSpPr/>
            <p:nvPr/>
          </p:nvSpPr>
          <p:spPr>
            <a:xfrm>
              <a:off x="5418700" y="4151675"/>
              <a:ext cx="25" cy="6275"/>
            </a:xfrm>
            <a:custGeom>
              <a:avLst/>
              <a:gdLst/>
              <a:ahLst/>
              <a:cxnLst/>
              <a:rect l="l" t="t" r="r" b="b"/>
              <a:pathLst>
                <a:path w="1" h="251" fill="none" extrusionOk="0">
                  <a:moveTo>
                    <a:pt x="1" y="25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4" name="Google Shape;32644;p57"/>
            <p:cNvSpPr/>
            <p:nvPr/>
          </p:nvSpPr>
          <p:spPr>
            <a:xfrm>
              <a:off x="5418075" y="41573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26"/>
                    <a:pt x="1" y="51"/>
                    <a:pt x="26" y="51"/>
                  </a:cubicBezTo>
                  <a:cubicBezTo>
                    <a:pt x="26" y="51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5" name="Google Shape;32645;p57"/>
            <p:cNvSpPr/>
            <p:nvPr/>
          </p:nvSpPr>
          <p:spPr>
            <a:xfrm>
              <a:off x="5416200" y="4151675"/>
              <a:ext cx="2525" cy="5025"/>
            </a:xfrm>
            <a:custGeom>
              <a:avLst/>
              <a:gdLst/>
              <a:ahLst/>
              <a:cxnLst/>
              <a:rect l="l" t="t" r="r" b="b"/>
              <a:pathLst>
                <a:path w="101" h="201" fill="none" extrusionOk="0">
                  <a:moveTo>
                    <a:pt x="0" y="201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6" name="Google Shape;32646;p57"/>
            <p:cNvSpPr/>
            <p:nvPr/>
          </p:nvSpPr>
          <p:spPr>
            <a:xfrm>
              <a:off x="5415575" y="415667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9" y="34"/>
                    <a:pt x="14" y="37"/>
                    <a:pt x="18" y="37"/>
                  </a:cubicBezTo>
                  <a:cubicBezTo>
                    <a:pt x="25" y="37"/>
                    <a:pt x="25" y="26"/>
                    <a:pt x="25" y="26"/>
                  </a:cubicBez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7" name="Google Shape;32647;p57"/>
            <p:cNvSpPr/>
            <p:nvPr/>
          </p:nvSpPr>
          <p:spPr>
            <a:xfrm>
              <a:off x="5419325" y="4151675"/>
              <a:ext cx="1900" cy="5650"/>
            </a:xfrm>
            <a:custGeom>
              <a:avLst/>
              <a:gdLst/>
              <a:ahLst/>
              <a:cxnLst/>
              <a:rect l="l" t="t" r="r" b="b"/>
              <a:pathLst>
                <a:path w="76" h="226" fill="none" extrusionOk="0">
                  <a:moveTo>
                    <a:pt x="76" y="22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8" name="Google Shape;32648;p57"/>
            <p:cNvSpPr/>
            <p:nvPr/>
          </p:nvSpPr>
          <p:spPr>
            <a:xfrm>
              <a:off x="5420575" y="4157025"/>
              <a:ext cx="1300" cy="925"/>
            </a:xfrm>
            <a:custGeom>
              <a:avLst/>
              <a:gdLst/>
              <a:ahLst/>
              <a:cxnLst/>
              <a:rect l="l" t="t" r="r" b="b"/>
              <a:pathLst>
                <a:path w="52" h="37" extrusionOk="0">
                  <a:moveTo>
                    <a:pt x="32" y="1"/>
                  </a:moveTo>
                  <a:cubicBezTo>
                    <a:pt x="29" y="1"/>
                    <a:pt x="26" y="3"/>
                    <a:pt x="26" y="12"/>
                  </a:cubicBezTo>
                  <a:cubicBezTo>
                    <a:pt x="26" y="12"/>
                    <a:pt x="1" y="12"/>
                    <a:pt x="1" y="37"/>
                  </a:cubicBezTo>
                  <a:lnTo>
                    <a:pt x="26" y="37"/>
                  </a:lnTo>
                  <a:cubicBezTo>
                    <a:pt x="51" y="37"/>
                    <a:pt x="51" y="37"/>
                    <a:pt x="51" y="12"/>
                  </a:cubicBezTo>
                  <a:cubicBezTo>
                    <a:pt x="51" y="12"/>
                    <a:pt x="40" y="1"/>
                    <a:pt x="3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9" name="Google Shape;32649;p57"/>
            <p:cNvSpPr/>
            <p:nvPr/>
          </p:nvSpPr>
          <p:spPr>
            <a:xfrm>
              <a:off x="5412450" y="4151050"/>
              <a:ext cx="5650" cy="1900"/>
            </a:xfrm>
            <a:custGeom>
              <a:avLst/>
              <a:gdLst/>
              <a:ahLst/>
              <a:cxnLst/>
              <a:rect l="l" t="t" r="r" b="b"/>
              <a:pathLst>
                <a:path w="226" h="76" fill="none" extrusionOk="0">
                  <a:moveTo>
                    <a:pt x="0" y="75"/>
                  </a:moveTo>
                  <a:lnTo>
                    <a:pt x="2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0" name="Google Shape;32650;p57"/>
            <p:cNvSpPr/>
            <p:nvPr/>
          </p:nvSpPr>
          <p:spPr>
            <a:xfrm>
              <a:off x="5411825" y="41523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25" y="50"/>
                  </a:lnTo>
                  <a:cubicBezTo>
                    <a:pt x="25" y="50"/>
                    <a:pt x="25" y="25"/>
                    <a:pt x="25" y="25"/>
                  </a:cubicBezTo>
                  <a:cubicBezTo>
                    <a:pt x="25" y="0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1" name="Google Shape;32651;p57"/>
            <p:cNvSpPr/>
            <p:nvPr/>
          </p:nvSpPr>
          <p:spPr>
            <a:xfrm>
              <a:off x="5411825" y="4150425"/>
              <a:ext cx="6275" cy="650"/>
            </a:xfrm>
            <a:custGeom>
              <a:avLst/>
              <a:gdLst/>
              <a:ahLst/>
              <a:cxnLst/>
              <a:rect l="l" t="t" r="r" b="b"/>
              <a:pathLst>
                <a:path w="251" h="26" fill="none" extrusionOk="0">
                  <a:moveTo>
                    <a:pt x="0" y="0"/>
                  </a:moveTo>
                  <a:lnTo>
                    <a:pt x="25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2" name="Google Shape;32652;p57"/>
            <p:cNvSpPr/>
            <p:nvPr/>
          </p:nvSpPr>
          <p:spPr>
            <a:xfrm>
              <a:off x="5411175" y="4149800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25"/>
                    <a:pt x="26" y="50"/>
                    <a:pt x="26" y="50"/>
                  </a:cubicBezTo>
                  <a:cubicBezTo>
                    <a:pt x="51" y="50"/>
                    <a:pt x="51" y="25"/>
                    <a:pt x="51" y="25"/>
                  </a:cubicBezTo>
                  <a:cubicBezTo>
                    <a:pt x="51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3" name="Google Shape;32653;p57"/>
            <p:cNvSpPr/>
            <p:nvPr/>
          </p:nvSpPr>
          <p:spPr>
            <a:xfrm>
              <a:off x="5413700" y="4151050"/>
              <a:ext cx="4400" cy="4400"/>
            </a:xfrm>
            <a:custGeom>
              <a:avLst/>
              <a:gdLst/>
              <a:ahLst/>
              <a:cxnLst/>
              <a:rect l="l" t="t" r="r" b="b"/>
              <a:pathLst>
                <a:path w="176" h="176" fill="none" extrusionOk="0">
                  <a:moveTo>
                    <a:pt x="0" y="176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4" name="Google Shape;32654;p57"/>
            <p:cNvSpPr/>
            <p:nvPr/>
          </p:nvSpPr>
          <p:spPr>
            <a:xfrm>
              <a:off x="5413075" y="41548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1"/>
                  </a:moveTo>
                  <a:cubicBezTo>
                    <a:pt x="0" y="26"/>
                    <a:pt x="0" y="26"/>
                    <a:pt x="0" y="51"/>
                  </a:cubicBezTo>
                  <a:lnTo>
                    <a:pt x="25" y="51"/>
                  </a:lnTo>
                  <a:cubicBezTo>
                    <a:pt x="25" y="26"/>
                    <a:pt x="25" y="26"/>
                    <a:pt x="25" y="26"/>
                  </a:cubicBezTo>
                  <a:cubicBezTo>
                    <a:pt x="25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5" name="Google Shape;32655;p57"/>
            <p:cNvSpPr/>
            <p:nvPr/>
          </p:nvSpPr>
          <p:spPr>
            <a:xfrm>
              <a:off x="5415575" y="4147525"/>
              <a:ext cx="6925" cy="5675"/>
            </a:xfrm>
            <a:custGeom>
              <a:avLst/>
              <a:gdLst/>
              <a:ahLst/>
              <a:cxnLst/>
              <a:rect l="l" t="t" r="r" b="b"/>
              <a:pathLst>
                <a:path w="277" h="227" extrusionOk="0">
                  <a:moveTo>
                    <a:pt x="156" y="1"/>
                  </a:moveTo>
                  <a:cubicBezTo>
                    <a:pt x="131" y="1"/>
                    <a:pt x="103" y="7"/>
                    <a:pt x="76" y="16"/>
                  </a:cubicBezTo>
                  <a:cubicBezTo>
                    <a:pt x="25" y="41"/>
                    <a:pt x="0" y="116"/>
                    <a:pt x="51" y="166"/>
                  </a:cubicBezTo>
                  <a:cubicBezTo>
                    <a:pt x="69" y="203"/>
                    <a:pt x="114" y="226"/>
                    <a:pt x="157" y="226"/>
                  </a:cubicBezTo>
                  <a:cubicBezTo>
                    <a:pt x="172" y="226"/>
                    <a:pt x="187" y="223"/>
                    <a:pt x="201" y="216"/>
                  </a:cubicBezTo>
                  <a:cubicBezTo>
                    <a:pt x="251" y="191"/>
                    <a:pt x="276" y="116"/>
                    <a:pt x="251" y="66"/>
                  </a:cubicBezTo>
                  <a:cubicBezTo>
                    <a:pt x="235" y="18"/>
                    <a:pt x="199" y="1"/>
                    <a:pt x="15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6" name="Google Shape;32656;p57"/>
            <p:cNvSpPr/>
            <p:nvPr/>
          </p:nvSpPr>
          <p:spPr>
            <a:xfrm>
              <a:off x="5278350" y="4062075"/>
              <a:ext cx="17575" cy="20075"/>
            </a:xfrm>
            <a:custGeom>
              <a:avLst/>
              <a:gdLst/>
              <a:ahLst/>
              <a:cxnLst/>
              <a:rect l="l" t="t" r="r" b="b"/>
              <a:pathLst>
                <a:path w="703" h="803" extrusionOk="0">
                  <a:moveTo>
                    <a:pt x="201" y="0"/>
                  </a:moveTo>
                  <a:cubicBezTo>
                    <a:pt x="201" y="126"/>
                    <a:pt x="276" y="301"/>
                    <a:pt x="276" y="301"/>
                  </a:cubicBezTo>
                  <a:cubicBezTo>
                    <a:pt x="276" y="301"/>
                    <a:pt x="176" y="126"/>
                    <a:pt x="51" y="75"/>
                  </a:cubicBezTo>
                  <a:lnTo>
                    <a:pt x="51" y="75"/>
                  </a:lnTo>
                  <a:cubicBezTo>
                    <a:pt x="1" y="201"/>
                    <a:pt x="26" y="376"/>
                    <a:pt x="151" y="552"/>
                  </a:cubicBezTo>
                  <a:cubicBezTo>
                    <a:pt x="326" y="752"/>
                    <a:pt x="627" y="802"/>
                    <a:pt x="627" y="802"/>
                  </a:cubicBezTo>
                  <a:cubicBezTo>
                    <a:pt x="627" y="802"/>
                    <a:pt x="702" y="501"/>
                    <a:pt x="577" y="276"/>
                  </a:cubicBezTo>
                  <a:cubicBezTo>
                    <a:pt x="477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7" name="Google Shape;32657;p57"/>
            <p:cNvSpPr/>
            <p:nvPr/>
          </p:nvSpPr>
          <p:spPr>
            <a:xfrm>
              <a:off x="5271450" y="4078350"/>
              <a:ext cx="22600" cy="12975"/>
            </a:xfrm>
            <a:custGeom>
              <a:avLst/>
              <a:gdLst/>
              <a:ahLst/>
              <a:cxnLst/>
              <a:rect l="l" t="t" r="r" b="b"/>
              <a:pathLst>
                <a:path w="904" h="519" extrusionOk="0">
                  <a:moveTo>
                    <a:pt x="427" y="1"/>
                  </a:moveTo>
                  <a:cubicBezTo>
                    <a:pt x="201" y="26"/>
                    <a:pt x="51" y="126"/>
                    <a:pt x="1" y="226"/>
                  </a:cubicBezTo>
                  <a:cubicBezTo>
                    <a:pt x="76" y="272"/>
                    <a:pt x="169" y="281"/>
                    <a:pt x="232" y="281"/>
                  </a:cubicBezTo>
                  <a:cubicBezTo>
                    <a:pt x="268" y="281"/>
                    <a:pt x="294" y="278"/>
                    <a:pt x="300" y="277"/>
                  </a:cubicBezTo>
                  <a:lnTo>
                    <a:pt x="300" y="277"/>
                  </a:lnTo>
                  <a:cubicBezTo>
                    <a:pt x="282" y="279"/>
                    <a:pt x="97" y="307"/>
                    <a:pt x="26" y="402"/>
                  </a:cubicBezTo>
                  <a:cubicBezTo>
                    <a:pt x="84" y="460"/>
                    <a:pt x="203" y="518"/>
                    <a:pt x="346" y="518"/>
                  </a:cubicBezTo>
                  <a:cubicBezTo>
                    <a:pt x="388" y="518"/>
                    <a:pt x="432" y="513"/>
                    <a:pt x="477" y="502"/>
                  </a:cubicBezTo>
                  <a:cubicBezTo>
                    <a:pt x="753" y="452"/>
                    <a:pt x="903" y="201"/>
                    <a:pt x="903" y="201"/>
                  </a:cubicBezTo>
                  <a:cubicBezTo>
                    <a:pt x="903" y="201"/>
                    <a:pt x="703" y="1"/>
                    <a:pt x="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8" name="Google Shape;32658;p57"/>
            <p:cNvSpPr/>
            <p:nvPr/>
          </p:nvSpPr>
          <p:spPr>
            <a:xfrm>
              <a:off x="5294025" y="4079700"/>
              <a:ext cx="21950" cy="13600"/>
            </a:xfrm>
            <a:custGeom>
              <a:avLst/>
              <a:gdLst/>
              <a:ahLst/>
              <a:cxnLst/>
              <a:rect l="l" t="t" r="r" b="b"/>
              <a:pathLst>
                <a:path w="878" h="544" extrusionOk="0">
                  <a:moveTo>
                    <a:pt x="376" y="1"/>
                  </a:moveTo>
                  <a:cubicBezTo>
                    <a:pt x="177" y="1"/>
                    <a:pt x="0" y="97"/>
                    <a:pt x="0" y="97"/>
                  </a:cubicBezTo>
                  <a:cubicBezTo>
                    <a:pt x="0" y="97"/>
                    <a:pt x="100" y="398"/>
                    <a:pt x="351" y="498"/>
                  </a:cubicBezTo>
                  <a:cubicBezTo>
                    <a:pt x="435" y="530"/>
                    <a:pt x="519" y="544"/>
                    <a:pt x="594" y="544"/>
                  </a:cubicBezTo>
                  <a:cubicBezTo>
                    <a:pt x="698" y="544"/>
                    <a:pt x="784" y="517"/>
                    <a:pt x="827" y="473"/>
                  </a:cubicBezTo>
                  <a:cubicBezTo>
                    <a:pt x="752" y="373"/>
                    <a:pt x="577" y="298"/>
                    <a:pt x="577" y="298"/>
                  </a:cubicBezTo>
                  <a:lnTo>
                    <a:pt x="577" y="298"/>
                  </a:lnTo>
                  <a:cubicBezTo>
                    <a:pt x="577" y="298"/>
                    <a:pt x="705" y="330"/>
                    <a:pt x="808" y="330"/>
                  </a:cubicBezTo>
                  <a:cubicBezTo>
                    <a:pt x="833" y="330"/>
                    <a:pt x="857" y="328"/>
                    <a:pt x="877" y="323"/>
                  </a:cubicBezTo>
                  <a:cubicBezTo>
                    <a:pt x="852" y="223"/>
                    <a:pt x="727" y="72"/>
                    <a:pt x="527" y="22"/>
                  </a:cubicBezTo>
                  <a:cubicBezTo>
                    <a:pt x="476" y="7"/>
                    <a:pt x="425" y="1"/>
                    <a:pt x="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9" name="Google Shape;32659;p57"/>
            <p:cNvSpPr/>
            <p:nvPr/>
          </p:nvSpPr>
          <p:spPr>
            <a:xfrm>
              <a:off x="5285875" y="4082750"/>
              <a:ext cx="13800" cy="22575"/>
            </a:xfrm>
            <a:custGeom>
              <a:avLst/>
              <a:gdLst/>
              <a:ahLst/>
              <a:cxnLst/>
              <a:rect l="l" t="t" r="r" b="b"/>
              <a:pathLst>
                <a:path w="552" h="903" extrusionOk="0">
                  <a:moveTo>
                    <a:pt x="351" y="0"/>
                  </a:moveTo>
                  <a:cubicBezTo>
                    <a:pt x="351" y="0"/>
                    <a:pt x="101" y="151"/>
                    <a:pt x="51" y="426"/>
                  </a:cubicBezTo>
                  <a:cubicBezTo>
                    <a:pt x="0" y="627"/>
                    <a:pt x="51" y="802"/>
                    <a:pt x="151" y="877"/>
                  </a:cubicBezTo>
                  <a:cubicBezTo>
                    <a:pt x="226" y="777"/>
                    <a:pt x="276" y="602"/>
                    <a:pt x="276" y="602"/>
                  </a:cubicBezTo>
                  <a:lnTo>
                    <a:pt x="276" y="602"/>
                  </a:lnTo>
                  <a:cubicBezTo>
                    <a:pt x="276" y="602"/>
                    <a:pt x="251" y="802"/>
                    <a:pt x="301" y="903"/>
                  </a:cubicBezTo>
                  <a:cubicBezTo>
                    <a:pt x="401" y="852"/>
                    <a:pt x="502" y="702"/>
                    <a:pt x="527" y="502"/>
                  </a:cubicBezTo>
                  <a:cubicBezTo>
                    <a:pt x="552" y="226"/>
                    <a:pt x="351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0" name="Google Shape;32660;p57"/>
            <p:cNvSpPr/>
            <p:nvPr/>
          </p:nvSpPr>
          <p:spPr>
            <a:xfrm>
              <a:off x="5292775" y="4061450"/>
              <a:ext cx="16300" cy="20700"/>
            </a:xfrm>
            <a:custGeom>
              <a:avLst/>
              <a:gdLst/>
              <a:ahLst/>
              <a:cxnLst/>
              <a:rect l="l" t="t" r="r" b="b"/>
              <a:pathLst>
                <a:path w="652" h="828" extrusionOk="0">
                  <a:moveTo>
                    <a:pt x="476" y="0"/>
                  </a:moveTo>
                  <a:cubicBezTo>
                    <a:pt x="351" y="0"/>
                    <a:pt x="201" y="125"/>
                    <a:pt x="100" y="301"/>
                  </a:cubicBezTo>
                  <a:cubicBezTo>
                    <a:pt x="0" y="552"/>
                    <a:pt x="100" y="827"/>
                    <a:pt x="100" y="827"/>
                  </a:cubicBezTo>
                  <a:cubicBezTo>
                    <a:pt x="100" y="827"/>
                    <a:pt x="401" y="777"/>
                    <a:pt x="551" y="552"/>
                  </a:cubicBezTo>
                  <a:cubicBezTo>
                    <a:pt x="652" y="376"/>
                    <a:pt x="652" y="176"/>
                    <a:pt x="602" y="75"/>
                  </a:cubicBezTo>
                  <a:lnTo>
                    <a:pt x="602" y="75"/>
                  </a:lnTo>
                  <a:cubicBezTo>
                    <a:pt x="476" y="151"/>
                    <a:pt x="376" y="301"/>
                    <a:pt x="376" y="301"/>
                  </a:cubicBezTo>
                  <a:cubicBezTo>
                    <a:pt x="376" y="301"/>
                    <a:pt x="476" y="125"/>
                    <a:pt x="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1" name="Google Shape;32661;p57"/>
            <p:cNvSpPr/>
            <p:nvPr/>
          </p:nvSpPr>
          <p:spPr>
            <a:xfrm>
              <a:off x="5284625" y="4076625"/>
              <a:ext cx="10050" cy="6325"/>
            </a:xfrm>
            <a:custGeom>
              <a:avLst/>
              <a:gdLst/>
              <a:ahLst/>
              <a:cxnLst/>
              <a:rect l="l" t="t" r="r" b="b"/>
              <a:pathLst>
                <a:path w="402" h="253" extrusionOk="0">
                  <a:moveTo>
                    <a:pt x="119" y="1"/>
                  </a:moveTo>
                  <a:cubicBezTo>
                    <a:pt x="82" y="1"/>
                    <a:pt x="50" y="7"/>
                    <a:pt x="25" y="20"/>
                  </a:cubicBezTo>
                  <a:cubicBezTo>
                    <a:pt x="75" y="70"/>
                    <a:pt x="151" y="120"/>
                    <a:pt x="151" y="120"/>
                  </a:cubicBezTo>
                  <a:cubicBezTo>
                    <a:pt x="151" y="120"/>
                    <a:pt x="87" y="88"/>
                    <a:pt x="35" y="88"/>
                  </a:cubicBezTo>
                  <a:cubicBezTo>
                    <a:pt x="22" y="88"/>
                    <a:pt x="10" y="90"/>
                    <a:pt x="0" y="95"/>
                  </a:cubicBezTo>
                  <a:cubicBezTo>
                    <a:pt x="0" y="145"/>
                    <a:pt x="75" y="195"/>
                    <a:pt x="151" y="245"/>
                  </a:cubicBezTo>
                  <a:cubicBezTo>
                    <a:pt x="176" y="250"/>
                    <a:pt x="201" y="252"/>
                    <a:pt x="225" y="252"/>
                  </a:cubicBezTo>
                  <a:cubicBezTo>
                    <a:pt x="321" y="252"/>
                    <a:pt x="401" y="220"/>
                    <a:pt x="401" y="220"/>
                  </a:cubicBezTo>
                  <a:cubicBezTo>
                    <a:pt x="401" y="220"/>
                    <a:pt x="351" y="95"/>
                    <a:pt x="251" y="20"/>
                  </a:cubicBezTo>
                  <a:cubicBezTo>
                    <a:pt x="201" y="7"/>
                    <a:pt x="157" y="1"/>
                    <a:pt x="11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2" name="Google Shape;32662;p57"/>
            <p:cNvSpPr/>
            <p:nvPr/>
          </p:nvSpPr>
          <p:spPr>
            <a:xfrm>
              <a:off x="5286500" y="4082650"/>
              <a:ext cx="8175" cy="7250"/>
            </a:xfrm>
            <a:custGeom>
              <a:avLst/>
              <a:gdLst/>
              <a:ahLst/>
              <a:cxnLst/>
              <a:rect l="l" t="t" r="r" b="b"/>
              <a:pathLst>
                <a:path w="327" h="290" extrusionOk="0">
                  <a:moveTo>
                    <a:pt x="276" y="0"/>
                  </a:moveTo>
                  <a:cubicBezTo>
                    <a:pt x="230" y="0"/>
                    <a:pt x="161" y="9"/>
                    <a:pt x="101" y="54"/>
                  </a:cubicBezTo>
                  <a:cubicBezTo>
                    <a:pt x="26" y="105"/>
                    <a:pt x="0" y="180"/>
                    <a:pt x="0" y="230"/>
                  </a:cubicBezTo>
                  <a:cubicBezTo>
                    <a:pt x="50" y="230"/>
                    <a:pt x="125" y="180"/>
                    <a:pt x="126" y="180"/>
                  </a:cubicBezTo>
                  <a:lnTo>
                    <a:pt x="126" y="180"/>
                  </a:lnTo>
                  <a:cubicBezTo>
                    <a:pt x="125" y="180"/>
                    <a:pt x="51" y="230"/>
                    <a:pt x="51" y="280"/>
                  </a:cubicBezTo>
                  <a:cubicBezTo>
                    <a:pt x="64" y="287"/>
                    <a:pt x="79" y="290"/>
                    <a:pt x="96" y="290"/>
                  </a:cubicBezTo>
                  <a:cubicBezTo>
                    <a:pt x="141" y="290"/>
                    <a:pt x="196" y="267"/>
                    <a:pt x="251" y="230"/>
                  </a:cubicBezTo>
                  <a:cubicBezTo>
                    <a:pt x="326" y="130"/>
                    <a:pt x="326" y="4"/>
                    <a:pt x="326" y="4"/>
                  </a:cubicBezTo>
                  <a:cubicBezTo>
                    <a:pt x="326" y="4"/>
                    <a:pt x="306" y="0"/>
                    <a:pt x="2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3" name="Google Shape;32663;p57"/>
            <p:cNvSpPr/>
            <p:nvPr/>
          </p:nvSpPr>
          <p:spPr>
            <a:xfrm>
              <a:off x="5294650" y="4078100"/>
              <a:ext cx="10675" cy="5925"/>
            </a:xfrm>
            <a:custGeom>
              <a:avLst/>
              <a:gdLst/>
              <a:ahLst/>
              <a:cxnLst/>
              <a:rect l="l" t="t" r="r" b="b"/>
              <a:pathLst>
                <a:path w="427" h="237" extrusionOk="0">
                  <a:moveTo>
                    <a:pt x="271" y="0"/>
                  </a:moveTo>
                  <a:cubicBezTo>
                    <a:pt x="247" y="0"/>
                    <a:pt x="223" y="4"/>
                    <a:pt x="201" y="11"/>
                  </a:cubicBezTo>
                  <a:cubicBezTo>
                    <a:pt x="75" y="36"/>
                    <a:pt x="0" y="161"/>
                    <a:pt x="0" y="161"/>
                  </a:cubicBezTo>
                  <a:cubicBezTo>
                    <a:pt x="0" y="161"/>
                    <a:pt x="126" y="236"/>
                    <a:pt x="251" y="236"/>
                  </a:cubicBezTo>
                  <a:cubicBezTo>
                    <a:pt x="326" y="211"/>
                    <a:pt x="401" y="161"/>
                    <a:pt x="426" y="111"/>
                  </a:cubicBezTo>
                  <a:cubicBezTo>
                    <a:pt x="410" y="103"/>
                    <a:pt x="387" y="100"/>
                    <a:pt x="365" y="100"/>
                  </a:cubicBezTo>
                  <a:cubicBezTo>
                    <a:pt x="321" y="100"/>
                    <a:pt x="276" y="111"/>
                    <a:pt x="276" y="111"/>
                  </a:cubicBezTo>
                  <a:cubicBezTo>
                    <a:pt x="276" y="111"/>
                    <a:pt x="376" y="86"/>
                    <a:pt x="401" y="36"/>
                  </a:cubicBezTo>
                  <a:cubicBezTo>
                    <a:pt x="384" y="18"/>
                    <a:pt x="328" y="0"/>
                    <a:pt x="27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4" name="Google Shape;32664;p57"/>
            <p:cNvSpPr/>
            <p:nvPr/>
          </p:nvSpPr>
          <p:spPr>
            <a:xfrm>
              <a:off x="5293400" y="4082125"/>
              <a:ext cx="7525" cy="10050"/>
            </a:xfrm>
            <a:custGeom>
              <a:avLst/>
              <a:gdLst/>
              <a:ahLst/>
              <a:cxnLst/>
              <a:rect l="l" t="t" r="r" b="b"/>
              <a:pathLst>
                <a:path w="301" h="402" extrusionOk="0">
                  <a:moveTo>
                    <a:pt x="50" y="0"/>
                  </a:moveTo>
                  <a:cubicBezTo>
                    <a:pt x="50" y="0"/>
                    <a:pt x="0" y="126"/>
                    <a:pt x="50" y="251"/>
                  </a:cubicBezTo>
                  <a:cubicBezTo>
                    <a:pt x="75" y="326"/>
                    <a:pt x="151" y="376"/>
                    <a:pt x="201" y="401"/>
                  </a:cubicBezTo>
                  <a:cubicBezTo>
                    <a:pt x="201" y="326"/>
                    <a:pt x="176" y="251"/>
                    <a:pt x="176" y="251"/>
                  </a:cubicBezTo>
                  <a:lnTo>
                    <a:pt x="176" y="251"/>
                  </a:lnTo>
                  <a:cubicBezTo>
                    <a:pt x="176" y="251"/>
                    <a:pt x="226" y="326"/>
                    <a:pt x="276" y="376"/>
                  </a:cubicBezTo>
                  <a:cubicBezTo>
                    <a:pt x="301" y="326"/>
                    <a:pt x="301" y="226"/>
                    <a:pt x="251" y="151"/>
                  </a:cubicBezTo>
                  <a:cubicBezTo>
                    <a:pt x="201" y="50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5" name="Google Shape;32665;p57"/>
            <p:cNvSpPr/>
            <p:nvPr/>
          </p:nvSpPr>
          <p:spPr>
            <a:xfrm>
              <a:off x="5291500" y="4071475"/>
              <a:ext cx="6300" cy="10675"/>
            </a:xfrm>
            <a:custGeom>
              <a:avLst/>
              <a:gdLst/>
              <a:ahLst/>
              <a:cxnLst/>
              <a:rect l="l" t="t" r="r" b="b"/>
              <a:pathLst>
                <a:path w="252" h="427" extrusionOk="0">
                  <a:moveTo>
                    <a:pt x="76" y="0"/>
                  </a:moveTo>
                  <a:cubicBezTo>
                    <a:pt x="26" y="50"/>
                    <a:pt x="1" y="125"/>
                    <a:pt x="26" y="226"/>
                  </a:cubicBezTo>
                  <a:cubicBezTo>
                    <a:pt x="26" y="326"/>
                    <a:pt x="151" y="426"/>
                    <a:pt x="151" y="426"/>
                  </a:cubicBezTo>
                  <a:cubicBezTo>
                    <a:pt x="151" y="426"/>
                    <a:pt x="252" y="326"/>
                    <a:pt x="252" y="201"/>
                  </a:cubicBezTo>
                  <a:cubicBezTo>
                    <a:pt x="227" y="100"/>
                    <a:pt x="201" y="25"/>
                    <a:pt x="151" y="0"/>
                  </a:cubicBezTo>
                  <a:cubicBezTo>
                    <a:pt x="126" y="50"/>
                    <a:pt x="126" y="151"/>
                    <a:pt x="126" y="151"/>
                  </a:cubicBezTo>
                  <a:cubicBezTo>
                    <a:pt x="126" y="151"/>
                    <a:pt x="101" y="50"/>
                    <a:pt x="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6" name="Google Shape;32666;p57"/>
            <p:cNvSpPr/>
            <p:nvPr/>
          </p:nvSpPr>
          <p:spPr>
            <a:xfrm>
              <a:off x="5289625" y="4075850"/>
              <a:ext cx="3800" cy="5050"/>
            </a:xfrm>
            <a:custGeom>
              <a:avLst/>
              <a:gdLst/>
              <a:ahLst/>
              <a:cxnLst/>
              <a:rect l="l" t="t" r="r" b="b"/>
              <a:pathLst>
                <a:path w="152" h="202" fill="none" extrusionOk="0">
                  <a:moveTo>
                    <a:pt x="1" y="1"/>
                  </a:moveTo>
                  <a:lnTo>
                    <a:pt x="15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7" name="Google Shape;32667;p57"/>
            <p:cNvSpPr/>
            <p:nvPr/>
          </p:nvSpPr>
          <p:spPr>
            <a:xfrm>
              <a:off x="5289000" y="40746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1" y="26"/>
                    <a:pt x="1" y="26"/>
                    <a:pt x="1" y="51"/>
                  </a:cubicBezTo>
                  <a:lnTo>
                    <a:pt x="51" y="51"/>
                  </a:lnTo>
                  <a:cubicBezTo>
                    <a:pt x="51" y="51"/>
                    <a:pt x="51" y="26"/>
                    <a:pt x="51" y="26"/>
                  </a:cubicBezTo>
                  <a:cubicBezTo>
                    <a:pt x="5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8" name="Google Shape;32668;p57"/>
            <p:cNvSpPr/>
            <p:nvPr/>
          </p:nvSpPr>
          <p:spPr>
            <a:xfrm>
              <a:off x="5287750" y="4077725"/>
              <a:ext cx="5675" cy="3175"/>
            </a:xfrm>
            <a:custGeom>
              <a:avLst/>
              <a:gdLst/>
              <a:ahLst/>
              <a:cxnLst/>
              <a:rect l="l" t="t" r="r" b="b"/>
              <a:pathLst>
                <a:path w="227" h="127" fill="none" extrusionOk="0">
                  <a:moveTo>
                    <a:pt x="1" y="1"/>
                  </a:moveTo>
                  <a:lnTo>
                    <a:pt x="226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9" name="Google Shape;32669;p57"/>
            <p:cNvSpPr/>
            <p:nvPr/>
          </p:nvSpPr>
          <p:spPr>
            <a:xfrm>
              <a:off x="5287125" y="40766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6" y="1"/>
                  </a:moveTo>
                  <a:cubicBezTo>
                    <a:pt x="19" y="1"/>
                    <a:pt x="13" y="7"/>
                    <a:pt x="1" y="20"/>
                  </a:cubicBezTo>
                  <a:cubicBezTo>
                    <a:pt x="1" y="20"/>
                    <a:pt x="1" y="45"/>
                    <a:pt x="1" y="45"/>
                  </a:cubicBezTo>
                  <a:lnTo>
                    <a:pt x="51" y="45"/>
                  </a:lnTo>
                  <a:cubicBezTo>
                    <a:pt x="51" y="45"/>
                    <a:pt x="51" y="20"/>
                    <a:pt x="51" y="20"/>
                  </a:cubicBezTo>
                  <a:cubicBezTo>
                    <a:pt x="38" y="7"/>
                    <a:pt x="32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0" name="Google Shape;32670;p57"/>
            <p:cNvSpPr/>
            <p:nvPr/>
          </p:nvSpPr>
          <p:spPr>
            <a:xfrm>
              <a:off x="5292150" y="4074600"/>
              <a:ext cx="1275" cy="6300"/>
            </a:xfrm>
            <a:custGeom>
              <a:avLst/>
              <a:gdLst/>
              <a:ahLst/>
              <a:cxnLst/>
              <a:rect l="l" t="t" r="r" b="b"/>
              <a:pathLst>
                <a:path w="51" h="252" fill="none" extrusionOk="0">
                  <a:moveTo>
                    <a:pt x="0" y="0"/>
                  </a:moveTo>
                  <a:lnTo>
                    <a:pt x="50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1" name="Google Shape;32671;p57"/>
            <p:cNvSpPr/>
            <p:nvPr/>
          </p:nvSpPr>
          <p:spPr>
            <a:xfrm>
              <a:off x="5291500" y="4073975"/>
              <a:ext cx="1300" cy="650"/>
            </a:xfrm>
            <a:custGeom>
              <a:avLst/>
              <a:gdLst/>
              <a:ahLst/>
              <a:cxnLst/>
              <a:rect l="l" t="t" r="r" b="b"/>
              <a:pathLst>
                <a:path w="52" h="26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lnTo>
                    <a:pt x="26" y="25"/>
                  </a:lnTo>
                  <a:cubicBezTo>
                    <a:pt x="51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2" name="Google Shape;32672;p57"/>
            <p:cNvSpPr/>
            <p:nvPr/>
          </p:nvSpPr>
          <p:spPr>
            <a:xfrm>
              <a:off x="5294650" y="4081500"/>
              <a:ext cx="5650" cy="2525"/>
            </a:xfrm>
            <a:custGeom>
              <a:avLst/>
              <a:gdLst/>
              <a:ahLst/>
              <a:cxnLst/>
              <a:rect l="l" t="t" r="r" b="b"/>
              <a:pathLst>
                <a:path w="226" h="101" fill="none" extrusionOk="0">
                  <a:moveTo>
                    <a:pt x="226" y="10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3" name="Google Shape;32673;p57"/>
            <p:cNvSpPr/>
            <p:nvPr/>
          </p:nvSpPr>
          <p:spPr>
            <a:xfrm>
              <a:off x="5299650" y="40840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6" y="0"/>
                  </a:moveTo>
                  <a:cubicBezTo>
                    <a:pt x="1" y="25"/>
                    <a:pt x="1" y="25"/>
                    <a:pt x="26" y="25"/>
                  </a:cubicBezTo>
                  <a:cubicBezTo>
                    <a:pt x="26" y="34"/>
                    <a:pt x="29" y="37"/>
                    <a:pt x="32" y="37"/>
                  </a:cubicBezTo>
                  <a:cubicBezTo>
                    <a:pt x="40" y="37"/>
                    <a:pt x="51" y="25"/>
                    <a:pt x="51" y="25"/>
                  </a:cubicBezTo>
                  <a:cubicBezTo>
                    <a:pt x="51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4" name="Google Shape;32674;p57"/>
            <p:cNvSpPr/>
            <p:nvPr/>
          </p:nvSpPr>
          <p:spPr>
            <a:xfrm>
              <a:off x="5294650" y="4081500"/>
              <a:ext cx="6275" cy="25"/>
            </a:xfrm>
            <a:custGeom>
              <a:avLst/>
              <a:gdLst/>
              <a:ahLst/>
              <a:cxnLst/>
              <a:rect l="l" t="t" r="r" b="b"/>
              <a:pathLst>
                <a:path w="251" h="1" fill="none" extrusionOk="0">
                  <a:moveTo>
                    <a:pt x="251" y="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5" name="Google Shape;32675;p57"/>
            <p:cNvSpPr/>
            <p:nvPr/>
          </p:nvSpPr>
          <p:spPr>
            <a:xfrm>
              <a:off x="5300275" y="40808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26" y="25"/>
                    <a:pt x="1" y="25"/>
                  </a:cubicBezTo>
                  <a:cubicBezTo>
                    <a:pt x="1" y="50"/>
                    <a:pt x="26" y="50"/>
                    <a:pt x="26" y="50"/>
                  </a:cubicBezTo>
                  <a:cubicBezTo>
                    <a:pt x="51" y="50"/>
                    <a:pt x="51" y="50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6" name="Google Shape;32676;p57"/>
            <p:cNvSpPr/>
            <p:nvPr/>
          </p:nvSpPr>
          <p:spPr>
            <a:xfrm>
              <a:off x="5294650" y="4081500"/>
              <a:ext cx="3775" cy="5025"/>
            </a:xfrm>
            <a:custGeom>
              <a:avLst/>
              <a:gdLst/>
              <a:ahLst/>
              <a:cxnLst/>
              <a:rect l="l" t="t" r="r" b="b"/>
              <a:pathLst>
                <a:path w="151" h="201" fill="none" extrusionOk="0">
                  <a:moveTo>
                    <a:pt x="151" y="2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7" name="Google Shape;32677;p57"/>
            <p:cNvSpPr/>
            <p:nvPr/>
          </p:nvSpPr>
          <p:spPr>
            <a:xfrm>
              <a:off x="5298400" y="40860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3" y="1"/>
                  </a:moveTo>
                  <a:cubicBezTo>
                    <a:pt x="7" y="1"/>
                    <a:pt x="1" y="7"/>
                    <a:pt x="1" y="20"/>
                  </a:cubicBezTo>
                  <a:cubicBezTo>
                    <a:pt x="1" y="20"/>
                    <a:pt x="1" y="45"/>
                    <a:pt x="1" y="45"/>
                  </a:cubicBezTo>
                  <a:lnTo>
                    <a:pt x="26" y="45"/>
                  </a:lnTo>
                  <a:cubicBezTo>
                    <a:pt x="51" y="20"/>
                    <a:pt x="51" y="20"/>
                    <a:pt x="26" y="20"/>
                  </a:cubicBezTo>
                  <a:cubicBezTo>
                    <a:pt x="26" y="7"/>
                    <a:pt x="19" y="1"/>
                    <a:pt x="1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8" name="Google Shape;32678;p57"/>
            <p:cNvSpPr/>
            <p:nvPr/>
          </p:nvSpPr>
          <p:spPr>
            <a:xfrm>
              <a:off x="5294025" y="4075850"/>
              <a:ext cx="3775" cy="5050"/>
            </a:xfrm>
            <a:custGeom>
              <a:avLst/>
              <a:gdLst/>
              <a:ahLst/>
              <a:cxnLst/>
              <a:rect l="l" t="t" r="r" b="b"/>
              <a:pathLst>
                <a:path w="151" h="202" fill="none" extrusionOk="0">
                  <a:moveTo>
                    <a:pt x="151" y="1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9" name="Google Shape;32679;p57"/>
            <p:cNvSpPr/>
            <p:nvPr/>
          </p:nvSpPr>
          <p:spPr>
            <a:xfrm>
              <a:off x="5297775" y="40753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3" y="1"/>
                  </a:moveTo>
                  <a:cubicBezTo>
                    <a:pt x="7" y="1"/>
                    <a:pt x="1" y="7"/>
                    <a:pt x="1" y="20"/>
                  </a:cubicBezTo>
                  <a:cubicBezTo>
                    <a:pt x="1" y="20"/>
                    <a:pt x="1" y="20"/>
                    <a:pt x="1" y="45"/>
                  </a:cubicBezTo>
                  <a:lnTo>
                    <a:pt x="26" y="45"/>
                  </a:lnTo>
                  <a:cubicBezTo>
                    <a:pt x="51" y="20"/>
                    <a:pt x="51" y="20"/>
                    <a:pt x="26" y="20"/>
                  </a:cubicBezTo>
                  <a:cubicBezTo>
                    <a:pt x="26" y="7"/>
                    <a:pt x="19" y="1"/>
                    <a:pt x="1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0" name="Google Shape;32680;p57"/>
            <p:cNvSpPr/>
            <p:nvPr/>
          </p:nvSpPr>
          <p:spPr>
            <a:xfrm>
              <a:off x="5294025" y="4074600"/>
              <a:ext cx="1900" cy="6300"/>
            </a:xfrm>
            <a:custGeom>
              <a:avLst/>
              <a:gdLst/>
              <a:ahLst/>
              <a:cxnLst/>
              <a:rect l="l" t="t" r="r" b="b"/>
              <a:pathLst>
                <a:path w="76" h="252" fill="none" extrusionOk="0">
                  <a:moveTo>
                    <a:pt x="75" y="0"/>
                  </a:moveTo>
                  <a:lnTo>
                    <a:pt x="0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1" name="Google Shape;32681;p57"/>
            <p:cNvSpPr/>
            <p:nvPr/>
          </p:nvSpPr>
          <p:spPr>
            <a:xfrm>
              <a:off x="5295275" y="40739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25"/>
                    <a:pt x="0" y="51"/>
                    <a:pt x="0" y="51"/>
                  </a:cubicBezTo>
                  <a:cubicBezTo>
                    <a:pt x="25" y="51"/>
                    <a:pt x="25" y="51"/>
                    <a:pt x="25" y="25"/>
                  </a:cubicBezTo>
                  <a:cubicBezTo>
                    <a:pt x="50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2" name="Google Shape;32682;p57"/>
            <p:cNvSpPr/>
            <p:nvPr/>
          </p:nvSpPr>
          <p:spPr>
            <a:xfrm>
              <a:off x="5294025" y="4078350"/>
              <a:ext cx="5650" cy="2550"/>
            </a:xfrm>
            <a:custGeom>
              <a:avLst/>
              <a:gdLst/>
              <a:ahLst/>
              <a:cxnLst/>
              <a:rect l="l" t="t" r="r" b="b"/>
              <a:pathLst>
                <a:path w="226" h="102" fill="none" extrusionOk="0">
                  <a:moveTo>
                    <a:pt x="226" y="1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3" name="Google Shape;32683;p57"/>
            <p:cNvSpPr/>
            <p:nvPr/>
          </p:nvSpPr>
          <p:spPr>
            <a:xfrm>
              <a:off x="5299025" y="40777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26" y="1"/>
                    <a:pt x="1" y="26"/>
                    <a:pt x="26" y="26"/>
                  </a:cubicBezTo>
                  <a:lnTo>
                    <a:pt x="51" y="26"/>
                  </a:ln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4" name="Google Shape;32684;p57"/>
            <p:cNvSpPr/>
            <p:nvPr/>
          </p:nvSpPr>
          <p:spPr>
            <a:xfrm>
              <a:off x="5293400" y="4082125"/>
              <a:ext cx="25" cy="6275"/>
            </a:xfrm>
            <a:custGeom>
              <a:avLst/>
              <a:gdLst/>
              <a:ahLst/>
              <a:cxnLst/>
              <a:rect l="l" t="t" r="r" b="b"/>
              <a:pathLst>
                <a:path w="1" h="251" fill="none" extrusionOk="0">
                  <a:moveTo>
                    <a:pt x="0" y="25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5" name="Google Shape;32685;p57"/>
            <p:cNvSpPr/>
            <p:nvPr/>
          </p:nvSpPr>
          <p:spPr>
            <a:xfrm>
              <a:off x="5292775" y="40877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51"/>
                    <a:pt x="0" y="51"/>
                    <a:pt x="25" y="51"/>
                  </a:cubicBezTo>
                  <a:cubicBezTo>
                    <a:pt x="25" y="51"/>
                    <a:pt x="25" y="51"/>
                    <a:pt x="25" y="26"/>
                  </a:cubicBez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6" name="Google Shape;32686;p57"/>
            <p:cNvSpPr/>
            <p:nvPr/>
          </p:nvSpPr>
          <p:spPr>
            <a:xfrm>
              <a:off x="5290250" y="4082125"/>
              <a:ext cx="3175" cy="5650"/>
            </a:xfrm>
            <a:custGeom>
              <a:avLst/>
              <a:gdLst/>
              <a:ahLst/>
              <a:cxnLst/>
              <a:rect l="l" t="t" r="r" b="b"/>
              <a:pathLst>
                <a:path w="127" h="226" fill="none" extrusionOk="0">
                  <a:moveTo>
                    <a:pt x="1" y="226"/>
                  </a:moveTo>
                  <a:lnTo>
                    <a:pt x="1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7" name="Google Shape;32687;p57"/>
            <p:cNvSpPr/>
            <p:nvPr/>
          </p:nvSpPr>
          <p:spPr>
            <a:xfrm>
              <a:off x="5289625" y="40871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51" y="1"/>
                  </a:moveTo>
                  <a:cubicBezTo>
                    <a:pt x="26" y="1"/>
                    <a:pt x="26" y="1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26" y="51"/>
                    <a:pt x="51" y="51"/>
                    <a:pt x="51" y="26"/>
                  </a:cubicBez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8" name="Google Shape;32688;p57"/>
            <p:cNvSpPr/>
            <p:nvPr/>
          </p:nvSpPr>
          <p:spPr>
            <a:xfrm>
              <a:off x="5293400" y="4082125"/>
              <a:ext cx="2525" cy="5650"/>
            </a:xfrm>
            <a:custGeom>
              <a:avLst/>
              <a:gdLst/>
              <a:ahLst/>
              <a:cxnLst/>
              <a:rect l="l" t="t" r="r" b="b"/>
              <a:pathLst>
                <a:path w="101" h="226" fill="none" extrusionOk="0">
                  <a:moveTo>
                    <a:pt x="100" y="22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9" name="Google Shape;32689;p57"/>
            <p:cNvSpPr/>
            <p:nvPr/>
          </p:nvSpPr>
          <p:spPr>
            <a:xfrm>
              <a:off x="5295275" y="40877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cubicBezTo>
                    <a:pt x="0" y="26"/>
                    <a:pt x="25" y="51"/>
                    <a:pt x="25" y="51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0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0" name="Google Shape;32690;p57"/>
            <p:cNvSpPr/>
            <p:nvPr/>
          </p:nvSpPr>
          <p:spPr>
            <a:xfrm>
              <a:off x="5287125" y="4081500"/>
              <a:ext cx="5675" cy="1900"/>
            </a:xfrm>
            <a:custGeom>
              <a:avLst/>
              <a:gdLst/>
              <a:ahLst/>
              <a:cxnLst/>
              <a:rect l="l" t="t" r="r" b="b"/>
              <a:pathLst>
                <a:path w="227" h="76" fill="none" extrusionOk="0">
                  <a:moveTo>
                    <a:pt x="1" y="75"/>
                  </a:moveTo>
                  <a:lnTo>
                    <a:pt x="2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1" name="Google Shape;32691;p57"/>
            <p:cNvSpPr/>
            <p:nvPr/>
          </p:nvSpPr>
          <p:spPr>
            <a:xfrm>
              <a:off x="5285875" y="40833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51" y="25"/>
                  </a:lnTo>
                  <a:cubicBezTo>
                    <a:pt x="51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2" name="Google Shape;32692;p57"/>
            <p:cNvSpPr/>
            <p:nvPr/>
          </p:nvSpPr>
          <p:spPr>
            <a:xfrm>
              <a:off x="5286500" y="4080875"/>
              <a:ext cx="6300" cy="650"/>
            </a:xfrm>
            <a:custGeom>
              <a:avLst/>
              <a:gdLst/>
              <a:ahLst/>
              <a:cxnLst/>
              <a:rect l="l" t="t" r="r" b="b"/>
              <a:pathLst>
                <a:path w="252" h="26" fill="none" extrusionOk="0">
                  <a:moveTo>
                    <a:pt x="0" y="0"/>
                  </a:moveTo>
                  <a:lnTo>
                    <a:pt x="25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3" name="Google Shape;32693;p57"/>
            <p:cNvSpPr/>
            <p:nvPr/>
          </p:nvSpPr>
          <p:spPr>
            <a:xfrm>
              <a:off x="5285875" y="40802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50"/>
                    <a:pt x="0" y="50"/>
                    <a:pt x="25" y="50"/>
                  </a:cubicBezTo>
                  <a:cubicBezTo>
                    <a:pt x="25" y="50"/>
                    <a:pt x="51" y="50"/>
                    <a:pt x="51" y="25"/>
                  </a:cubicBezTo>
                  <a:cubicBezTo>
                    <a:pt x="51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4" name="Google Shape;32694;p57"/>
            <p:cNvSpPr/>
            <p:nvPr/>
          </p:nvSpPr>
          <p:spPr>
            <a:xfrm>
              <a:off x="5288375" y="4082125"/>
              <a:ext cx="4425" cy="3775"/>
            </a:xfrm>
            <a:custGeom>
              <a:avLst/>
              <a:gdLst/>
              <a:ahLst/>
              <a:cxnLst/>
              <a:rect l="l" t="t" r="r" b="b"/>
              <a:pathLst>
                <a:path w="177" h="151" fill="none" extrusionOk="0">
                  <a:moveTo>
                    <a:pt x="1" y="151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5" name="Google Shape;32695;p57"/>
            <p:cNvSpPr/>
            <p:nvPr/>
          </p:nvSpPr>
          <p:spPr>
            <a:xfrm>
              <a:off x="5287125" y="40856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32" y="0"/>
                  </a:moveTo>
                  <a:cubicBezTo>
                    <a:pt x="28" y="0"/>
                    <a:pt x="26" y="3"/>
                    <a:pt x="26" y="12"/>
                  </a:cubicBezTo>
                  <a:cubicBezTo>
                    <a:pt x="1" y="12"/>
                    <a:pt x="1" y="12"/>
                    <a:pt x="26" y="37"/>
                  </a:cubicBezTo>
                  <a:lnTo>
                    <a:pt x="51" y="37"/>
                  </a:lnTo>
                  <a:cubicBezTo>
                    <a:pt x="51" y="37"/>
                    <a:pt x="51" y="12"/>
                    <a:pt x="51" y="12"/>
                  </a:cubicBezTo>
                  <a:cubicBezTo>
                    <a:pt x="51" y="12"/>
                    <a:pt x="40" y="0"/>
                    <a:pt x="3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6" name="Google Shape;32696;p57"/>
            <p:cNvSpPr/>
            <p:nvPr/>
          </p:nvSpPr>
          <p:spPr>
            <a:xfrm>
              <a:off x="5290250" y="4078125"/>
              <a:ext cx="6925" cy="5950"/>
            </a:xfrm>
            <a:custGeom>
              <a:avLst/>
              <a:gdLst/>
              <a:ahLst/>
              <a:cxnLst/>
              <a:rect l="l" t="t" r="r" b="b"/>
              <a:pathLst>
                <a:path w="277" h="238" extrusionOk="0">
                  <a:moveTo>
                    <a:pt x="121" y="0"/>
                  </a:moveTo>
                  <a:cubicBezTo>
                    <a:pt x="105" y="0"/>
                    <a:pt x="89" y="3"/>
                    <a:pt x="76" y="10"/>
                  </a:cubicBezTo>
                  <a:cubicBezTo>
                    <a:pt x="26" y="35"/>
                    <a:pt x="1" y="110"/>
                    <a:pt x="26" y="185"/>
                  </a:cubicBezTo>
                  <a:cubicBezTo>
                    <a:pt x="57" y="216"/>
                    <a:pt x="88" y="238"/>
                    <a:pt x="125" y="238"/>
                  </a:cubicBezTo>
                  <a:cubicBezTo>
                    <a:pt x="148" y="238"/>
                    <a:pt x="173" y="230"/>
                    <a:pt x="201" y="210"/>
                  </a:cubicBezTo>
                  <a:cubicBezTo>
                    <a:pt x="251" y="185"/>
                    <a:pt x="277" y="110"/>
                    <a:pt x="251" y="60"/>
                  </a:cubicBezTo>
                  <a:cubicBezTo>
                    <a:pt x="215" y="23"/>
                    <a:pt x="165" y="0"/>
                    <a:pt x="12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7" name="Google Shape;32697;p57"/>
            <p:cNvSpPr/>
            <p:nvPr/>
          </p:nvSpPr>
          <p:spPr>
            <a:xfrm>
              <a:off x="5017075" y="3729350"/>
              <a:ext cx="17575" cy="20075"/>
            </a:xfrm>
            <a:custGeom>
              <a:avLst/>
              <a:gdLst/>
              <a:ahLst/>
              <a:cxnLst/>
              <a:rect l="l" t="t" r="r" b="b"/>
              <a:pathLst>
                <a:path w="703" h="803" extrusionOk="0">
                  <a:moveTo>
                    <a:pt x="201" y="1"/>
                  </a:moveTo>
                  <a:cubicBezTo>
                    <a:pt x="201" y="126"/>
                    <a:pt x="276" y="302"/>
                    <a:pt x="276" y="302"/>
                  </a:cubicBezTo>
                  <a:cubicBezTo>
                    <a:pt x="276" y="302"/>
                    <a:pt x="176" y="126"/>
                    <a:pt x="51" y="76"/>
                  </a:cubicBezTo>
                  <a:lnTo>
                    <a:pt x="51" y="76"/>
                  </a:lnTo>
                  <a:cubicBezTo>
                    <a:pt x="0" y="201"/>
                    <a:pt x="26" y="377"/>
                    <a:pt x="151" y="552"/>
                  </a:cubicBezTo>
                  <a:cubicBezTo>
                    <a:pt x="326" y="753"/>
                    <a:pt x="627" y="803"/>
                    <a:pt x="627" y="803"/>
                  </a:cubicBezTo>
                  <a:cubicBezTo>
                    <a:pt x="627" y="803"/>
                    <a:pt x="702" y="502"/>
                    <a:pt x="577" y="277"/>
                  </a:cubicBezTo>
                  <a:cubicBezTo>
                    <a:pt x="477" y="10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8" name="Google Shape;32698;p57"/>
            <p:cNvSpPr/>
            <p:nvPr/>
          </p:nvSpPr>
          <p:spPr>
            <a:xfrm>
              <a:off x="5010175" y="3746225"/>
              <a:ext cx="22600" cy="12375"/>
            </a:xfrm>
            <a:custGeom>
              <a:avLst/>
              <a:gdLst/>
              <a:ahLst/>
              <a:cxnLst/>
              <a:rect l="l" t="t" r="r" b="b"/>
              <a:pathLst>
                <a:path w="904" h="495" extrusionOk="0">
                  <a:moveTo>
                    <a:pt x="471" y="0"/>
                  </a:moveTo>
                  <a:cubicBezTo>
                    <a:pt x="456" y="0"/>
                    <a:pt x="442" y="1"/>
                    <a:pt x="427" y="3"/>
                  </a:cubicBezTo>
                  <a:cubicBezTo>
                    <a:pt x="201" y="3"/>
                    <a:pt x="51" y="103"/>
                    <a:pt x="1" y="203"/>
                  </a:cubicBezTo>
                  <a:cubicBezTo>
                    <a:pt x="76" y="248"/>
                    <a:pt x="169" y="257"/>
                    <a:pt x="232" y="257"/>
                  </a:cubicBezTo>
                  <a:cubicBezTo>
                    <a:pt x="268" y="257"/>
                    <a:pt x="294" y="254"/>
                    <a:pt x="300" y="253"/>
                  </a:cubicBezTo>
                  <a:lnTo>
                    <a:pt x="300" y="253"/>
                  </a:lnTo>
                  <a:cubicBezTo>
                    <a:pt x="281" y="256"/>
                    <a:pt x="97" y="283"/>
                    <a:pt x="26" y="379"/>
                  </a:cubicBezTo>
                  <a:cubicBezTo>
                    <a:pt x="84" y="437"/>
                    <a:pt x="202" y="495"/>
                    <a:pt x="346" y="495"/>
                  </a:cubicBezTo>
                  <a:cubicBezTo>
                    <a:pt x="388" y="495"/>
                    <a:pt x="432" y="490"/>
                    <a:pt x="477" y="479"/>
                  </a:cubicBezTo>
                  <a:cubicBezTo>
                    <a:pt x="753" y="429"/>
                    <a:pt x="903" y="178"/>
                    <a:pt x="903" y="178"/>
                  </a:cubicBezTo>
                  <a:cubicBezTo>
                    <a:pt x="903" y="178"/>
                    <a:pt x="703" y="0"/>
                    <a:pt x="4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9" name="Google Shape;32699;p57"/>
            <p:cNvSpPr/>
            <p:nvPr/>
          </p:nvSpPr>
          <p:spPr>
            <a:xfrm>
              <a:off x="5032750" y="3747000"/>
              <a:ext cx="21950" cy="13600"/>
            </a:xfrm>
            <a:custGeom>
              <a:avLst/>
              <a:gdLst/>
              <a:ahLst/>
              <a:cxnLst/>
              <a:rect l="l" t="t" r="r" b="b"/>
              <a:pathLst>
                <a:path w="878" h="544" extrusionOk="0">
                  <a:moveTo>
                    <a:pt x="375" y="1"/>
                  </a:moveTo>
                  <a:cubicBezTo>
                    <a:pt x="176" y="1"/>
                    <a:pt x="0" y="97"/>
                    <a:pt x="0" y="97"/>
                  </a:cubicBezTo>
                  <a:cubicBezTo>
                    <a:pt x="0" y="97"/>
                    <a:pt x="100" y="398"/>
                    <a:pt x="351" y="498"/>
                  </a:cubicBezTo>
                  <a:cubicBezTo>
                    <a:pt x="435" y="529"/>
                    <a:pt x="519" y="543"/>
                    <a:pt x="594" y="543"/>
                  </a:cubicBezTo>
                  <a:cubicBezTo>
                    <a:pt x="697" y="543"/>
                    <a:pt x="783" y="517"/>
                    <a:pt x="827" y="473"/>
                  </a:cubicBezTo>
                  <a:cubicBezTo>
                    <a:pt x="752" y="373"/>
                    <a:pt x="577" y="297"/>
                    <a:pt x="576" y="297"/>
                  </a:cubicBezTo>
                  <a:lnTo>
                    <a:pt x="576" y="297"/>
                  </a:lnTo>
                  <a:cubicBezTo>
                    <a:pt x="577" y="297"/>
                    <a:pt x="689" y="340"/>
                    <a:pt x="788" y="340"/>
                  </a:cubicBezTo>
                  <a:cubicBezTo>
                    <a:pt x="821" y="340"/>
                    <a:pt x="852" y="335"/>
                    <a:pt x="877" y="322"/>
                  </a:cubicBezTo>
                  <a:cubicBezTo>
                    <a:pt x="852" y="222"/>
                    <a:pt x="727" y="72"/>
                    <a:pt x="526" y="22"/>
                  </a:cubicBezTo>
                  <a:cubicBezTo>
                    <a:pt x="476" y="7"/>
                    <a:pt x="425" y="1"/>
                    <a:pt x="3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0" name="Google Shape;32700;p57"/>
            <p:cNvSpPr/>
            <p:nvPr/>
          </p:nvSpPr>
          <p:spPr>
            <a:xfrm>
              <a:off x="5024600" y="3750025"/>
              <a:ext cx="13800" cy="22600"/>
            </a:xfrm>
            <a:custGeom>
              <a:avLst/>
              <a:gdLst/>
              <a:ahLst/>
              <a:cxnLst/>
              <a:rect l="l" t="t" r="r" b="b"/>
              <a:pathLst>
                <a:path w="552" h="904" extrusionOk="0">
                  <a:moveTo>
                    <a:pt x="351" y="1"/>
                  </a:moveTo>
                  <a:cubicBezTo>
                    <a:pt x="351" y="1"/>
                    <a:pt x="100" y="151"/>
                    <a:pt x="50" y="427"/>
                  </a:cubicBezTo>
                  <a:cubicBezTo>
                    <a:pt x="0" y="628"/>
                    <a:pt x="50" y="803"/>
                    <a:pt x="151" y="878"/>
                  </a:cubicBezTo>
                  <a:cubicBezTo>
                    <a:pt x="226" y="778"/>
                    <a:pt x="276" y="603"/>
                    <a:pt x="276" y="602"/>
                  </a:cubicBezTo>
                  <a:lnTo>
                    <a:pt x="276" y="602"/>
                  </a:lnTo>
                  <a:cubicBezTo>
                    <a:pt x="276" y="603"/>
                    <a:pt x="251" y="803"/>
                    <a:pt x="301" y="903"/>
                  </a:cubicBezTo>
                  <a:cubicBezTo>
                    <a:pt x="401" y="853"/>
                    <a:pt x="501" y="703"/>
                    <a:pt x="527" y="502"/>
                  </a:cubicBezTo>
                  <a:cubicBezTo>
                    <a:pt x="552" y="227"/>
                    <a:pt x="351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1" name="Google Shape;32701;p57"/>
            <p:cNvSpPr/>
            <p:nvPr/>
          </p:nvSpPr>
          <p:spPr>
            <a:xfrm>
              <a:off x="5031475" y="3728725"/>
              <a:ext cx="16325" cy="21325"/>
            </a:xfrm>
            <a:custGeom>
              <a:avLst/>
              <a:gdLst/>
              <a:ahLst/>
              <a:cxnLst/>
              <a:rect l="l" t="t" r="r" b="b"/>
              <a:pathLst>
                <a:path w="653" h="853" extrusionOk="0">
                  <a:moveTo>
                    <a:pt x="477" y="1"/>
                  </a:moveTo>
                  <a:lnTo>
                    <a:pt x="477" y="1"/>
                  </a:lnTo>
                  <a:cubicBezTo>
                    <a:pt x="352" y="26"/>
                    <a:pt x="201" y="126"/>
                    <a:pt x="101" y="327"/>
                  </a:cubicBezTo>
                  <a:cubicBezTo>
                    <a:pt x="1" y="552"/>
                    <a:pt x="101" y="853"/>
                    <a:pt x="101" y="853"/>
                  </a:cubicBezTo>
                  <a:cubicBezTo>
                    <a:pt x="101" y="853"/>
                    <a:pt x="402" y="778"/>
                    <a:pt x="552" y="552"/>
                  </a:cubicBezTo>
                  <a:cubicBezTo>
                    <a:pt x="653" y="377"/>
                    <a:pt x="653" y="176"/>
                    <a:pt x="602" y="76"/>
                  </a:cubicBezTo>
                  <a:lnTo>
                    <a:pt x="602" y="76"/>
                  </a:lnTo>
                  <a:cubicBezTo>
                    <a:pt x="477" y="151"/>
                    <a:pt x="377" y="302"/>
                    <a:pt x="377" y="302"/>
                  </a:cubicBezTo>
                  <a:cubicBezTo>
                    <a:pt x="377" y="302"/>
                    <a:pt x="477" y="126"/>
                    <a:pt x="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2" name="Google Shape;32702;p57"/>
            <p:cNvSpPr/>
            <p:nvPr/>
          </p:nvSpPr>
          <p:spPr>
            <a:xfrm>
              <a:off x="5023350" y="3743975"/>
              <a:ext cx="10050" cy="6250"/>
            </a:xfrm>
            <a:custGeom>
              <a:avLst/>
              <a:gdLst/>
              <a:ahLst/>
              <a:cxnLst/>
              <a:rect l="l" t="t" r="r" b="b"/>
              <a:pathLst>
                <a:path w="402" h="250" extrusionOk="0">
                  <a:moveTo>
                    <a:pt x="100" y="1"/>
                  </a:moveTo>
                  <a:cubicBezTo>
                    <a:pt x="71" y="1"/>
                    <a:pt x="46" y="7"/>
                    <a:pt x="25" y="17"/>
                  </a:cubicBezTo>
                  <a:cubicBezTo>
                    <a:pt x="50" y="68"/>
                    <a:pt x="150" y="118"/>
                    <a:pt x="150" y="118"/>
                  </a:cubicBezTo>
                  <a:cubicBezTo>
                    <a:pt x="150" y="118"/>
                    <a:pt x="86" y="86"/>
                    <a:pt x="35" y="86"/>
                  </a:cubicBezTo>
                  <a:cubicBezTo>
                    <a:pt x="22" y="86"/>
                    <a:pt x="10" y="88"/>
                    <a:pt x="0" y="93"/>
                  </a:cubicBezTo>
                  <a:cubicBezTo>
                    <a:pt x="0" y="143"/>
                    <a:pt x="75" y="218"/>
                    <a:pt x="150" y="243"/>
                  </a:cubicBezTo>
                  <a:cubicBezTo>
                    <a:pt x="176" y="248"/>
                    <a:pt x="201" y="250"/>
                    <a:pt x="225" y="250"/>
                  </a:cubicBezTo>
                  <a:cubicBezTo>
                    <a:pt x="321" y="250"/>
                    <a:pt x="401" y="218"/>
                    <a:pt x="401" y="218"/>
                  </a:cubicBezTo>
                  <a:cubicBezTo>
                    <a:pt x="401" y="218"/>
                    <a:pt x="351" y="93"/>
                    <a:pt x="251" y="42"/>
                  </a:cubicBezTo>
                  <a:cubicBezTo>
                    <a:pt x="192" y="13"/>
                    <a:pt x="142" y="1"/>
                    <a:pt x="10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3" name="Google Shape;32703;p57"/>
            <p:cNvSpPr/>
            <p:nvPr/>
          </p:nvSpPr>
          <p:spPr>
            <a:xfrm>
              <a:off x="5024600" y="3749925"/>
              <a:ext cx="8800" cy="7650"/>
            </a:xfrm>
            <a:custGeom>
              <a:avLst/>
              <a:gdLst/>
              <a:ahLst/>
              <a:cxnLst/>
              <a:rect l="l" t="t" r="r" b="b"/>
              <a:pathLst>
                <a:path w="352" h="306" extrusionOk="0">
                  <a:moveTo>
                    <a:pt x="301" y="1"/>
                  </a:moveTo>
                  <a:cubicBezTo>
                    <a:pt x="255" y="1"/>
                    <a:pt x="186" y="10"/>
                    <a:pt x="126" y="55"/>
                  </a:cubicBezTo>
                  <a:cubicBezTo>
                    <a:pt x="50" y="105"/>
                    <a:pt x="0" y="180"/>
                    <a:pt x="25" y="231"/>
                  </a:cubicBezTo>
                  <a:cubicBezTo>
                    <a:pt x="75" y="231"/>
                    <a:pt x="150" y="181"/>
                    <a:pt x="151" y="180"/>
                  </a:cubicBezTo>
                  <a:lnTo>
                    <a:pt x="151" y="180"/>
                  </a:lnTo>
                  <a:cubicBezTo>
                    <a:pt x="150" y="181"/>
                    <a:pt x="75" y="231"/>
                    <a:pt x="75" y="306"/>
                  </a:cubicBezTo>
                  <a:cubicBezTo>
                    <a:pt x="126" y="306"/>
                    <a:pt x="201" y="281"/>
                    <a:pt x="276" y="231"/>
                  </a:cubicBezTo>
                  <a:cubicBezTo>
                    <a:pt x="351" y="130"/>
                    <a:pt x="351" y="5"/>
                    <a:pt x="351" y="5"/>
                  </a:cubicBezTo>
                  <a:cubicBezTo>
                    <a:pt x="351" y="5"/>
                    <a:pt x="331" y="1"/>
                    <a:pt x="3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4" name="Google Shape;32704;p57"/>
            <p:cNvSpPr/>
            <p:nvPr/>
          </p:nvSpPr>
          <p:spPr>
            <a:xfrm>
              <a:off x="5033375" y="3745400"/>
              <a:ext cx="10675" cy="5925"/>
            </a:xfrm>
            <a:custGeom>
              <a:avLst/>
              <a:gdLst/>
              <a:ahLst/>
              <a:cxnLst/>
              <a:rect l="l" t="t" r="r" b="b"/>
              <a:pathLst>
                <a:path w="427" h="237" extrusionOk="0">
                  <a:moveTo>
                    <a:pt x="271" y="0"/>
                  </a:moveTo>
                  <a:cubicBezTo>
                    <a:pt x="247" y="0"/>
                    <a:pt x="223" y="3"/>
                    <a:pt x="201" y="11"/>
                  </a:cubicBezTo>
                  <a:cubicBezTo>
                    <a:pt x="75" y="36"/>
                    <a:pt x="0" y="161"/>
                    <a:pt x="0" y="161"/>
                  </a:cubicBezTo>
                  <a:cubicBezTo>
                    <a:pt x="0" y="161"/>
                    <a:pt x="125" y="236"/>
                    <a:pt x="251" y="236"/>
                  </a:cubicBezTo>
                  <a:cubicBezTo>
                    <a:pt x="326" y="211"/>
                    <a:pt x="401" y="161"/>
                    <a:pt x="426" y="111"/>
                  </a:cubicBezTo>
                  <a:cubicBezTo>
                    <a:pt x="409" y="102"/>
                    <a:pt x="387" y="100"/>
                    <a:pt x="365" y="100"/>
                  </a:cubicBezTo>
                  <a:cubicBezTo>
                    <a:pt x="320" y="100"/>
                    <a:pt x="276" y="111"/>
                    <a:pt x="276" y="111"/>
                  </a:cubicBezTo>
                  <a:cubicBezTo>
                    <a:pt x="276" y="111"/>
                    <a:pt x="376" y="86"/>
                    <a:pt x="401" y="36"/>
                  </a:cubicBezTo>
                  <a:cubicBezTo>
                    <a:pt x="383" y="18"/>
                    <a:pt x="328" y="0"/>
                    <a:pt x="27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5" name="Google Shape;32705;p57"/>
            <p:cNvSpPr/>
            <p:nvPr/>
          </p:nvSpPr>
          <p:spPr>
            <a:xfrm>
              <a:off x="5032100" y="3749400"/>
              <a:ext cx="7550" cy="10050"/>
            </a:xfrm>
            <a:custGeom>
              <a:avLst/>
              <a:gdLst/>
              <a:ahLst/>
              <a:cxnLst/>
              <a:rect l="l" t="t" r="r" b="b"/>
              <a:pathLst>
                <a:path w="302" h="402" extrusionOk="0">
                  <a:moveTo>
                    <a:pt x="51" y="1"/>
                  </a:moveTo>
                  <a:cubicBezTo>
                    <a:pt x="51" y="1"/>
                    <a:pt x="1" y="126"/>
                    <a:pt x="51" y="252"/>
                  </a:cubicBezTo>
                  <a:cubicBezTo>
                    <a:pt x="76" y="327"/>
                    <a:pt x="151" y="402"/>
                    <a:pt x="201" y="402"/>
                  </a:cubicBezTo>
                  <a:cubicBezTo>
                    <a:pt x="201" y="327"/>
                    <a:pt x="176" y="252"/>
                    <a:pt x="176" y="252"/>
                  </a:cubicBezTo>
                  <a:lnTo>
                    <a:pt x="176" y="252"/>
                  </a:lnTo>
                  <a:cubicBezTo>
                    <a:pt x="176" y="252"/>
                    <a:pt x="227" y="327"/>
                    <a:pt x="277" y="377"/>
                  </a:cubicBezTo>
                  <a:cubicBezTo>
                    <a:pt x="302" y="327"/>
                    <a:pt x="302" y="226"/>
                    <a:pt x="252" y="151"/>
                  </a:cubicBezTo>
                  <a:cubicBezTo>
                    <a:pt x="201" y="51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6" name="Google Shape;32706;p57"/>
            <p:cNvSpPr/>
            <p:nvPr/>
          </p:nvSpPr>
          <p:spPr>
            <a:xfrm>
              <a:off x="5030225" y="3738750"/>
              <a:ext cx="6300" cy="10675"/>
            </a:xfrm>
            <a:custGeom>
              <a:avLst/>
              <a:gdLst/>
              <a:ahLst/>
              <a:cxnLst/>
              <a:rect l="l" t="t" r="r" b="b"/>
              <a:pathLst>
                <a:path w="252" h="427" extrusionOk="0">
                  <a:moveTo>
                    <a:pt x="76" y="1"/>
                  </a:moveTo>
                  <a:cubicBezTo>
                    <a:pt x="26" y="51"/>
                    <a:pt x="1" y="126"/>
                    <a:pt x="26" y="226"/>
                  </a:cubicBezTo>
                  <a:cubicBezTo>
                    <a:pt x="26" y="352"/>
                    <a:pt x="151" y="427"/>
                    <a:pt x="151" y="427"/>
                  </a:cubicBezTo>
                  <a:cubicBezTo>
                    <a:pt x="151" y="427"/>
                    <a:pt x="251" y="327"/>
                    <a:pt x="251" y="201"/>
                  </a:cubicBezTo>
                  <a:cubicBezTo>
                    <a:pt x="226" y="101"/>
                    <a:pt x="201" y="26"/>
                    <a:pt x="151" y="1"/>
                  </a:cubicBezTo>
                  <a:cubicBezTo>
                    <a:pt x="126" y="51"/>
                    <a:pt x="126" y="151"/>
                    <a:pt x="126" y="151"/>
                  </a:cubicBezTo>
                  <a:cubicBezTo>
                    <a:pt x="126" y="151"/>
                    <a:pt x="101" y="51"/>
                    <a:pt x="7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7" name="Google Shape;32707;p57"/>
            <p:cNvSpPr/>
            <p:nvPr/>
          </p:nvSpPr>
          <p:spPr>
            <a:xfrm>
              <a:off x="5028350" y="3743150"/>
              <a:ext cx="3775" cy="5025"/>
            </a:xfrm>
            <a:custGeom>
              <a:avLst/>
              <a:gdLst/>
              <a:ahLst/>
              <a:cxnLst/>
              <a:rect l="l" t="t" r="r" b="b"/>
              <a:pathLst>
                <a:path w="151" h="201" fill="none" extrusionOk="0">
                  <a:moveTo>
                    <a:pt x="1" y="0"/>
                  </a:moveTo>
                  <a:lnTo>
                    <a:pt x="15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8" name="Google Shape;32708;p57"/>
            <p:cNvSpPr/>
            <p:nvPr/>
          </p:nvSpPr>
          <p:spPr>
            <a:xfrm>
              <a:off x="5027725" y="374225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32" y="0"/>
                  </a:moveTo>
                  <a:cubicBezTo>
                    <a:pt x="28" y="0"/>
                    <a:pt x="26" y="3"/>
                    <a:pt x="26" y="11"/>
                  </a:cubicBezTo>
                  <a:cubicBezTo>
                    <a:pt x="1" y="11"/>
                    <a:pt x="1" y="11"/>
                    <a:pt x="1" y="36"/>
                  </a:cubicBezTo>
                  <a:lnTo>
                    <a:pt x="26" y="36"/>
                  </a:lnTo>
                  <a:cubicBezTo>
                    <a:pt x="51" y="36"/>
                    <a:pt x="51" y="11"/>
                    <a:pt x="51" y="11"/>
                  </a:cubicBezTo>
                  <a:cubicBezTo>
                    <a:pt x="51" y="11"/>
                    <a:pt x="40" y="0"/>
                    <a:pt x="3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9" name="Google Shape;32709;p57"/>
            <p:cNvSpPr/>
            <p:nvPr/>
          </p:nvSpPr>
          <p:spPr>
            <a:xfrm>
              <a:off x="5026475" y="3745025"/>
              <a:ext cx="5650" cy="3150"/>
            </a:xfrm>
            <a:custGeom>
              <a:avLst/>
              <a:gdLst/>
              <a:ahLst/>
              <a:cxnLst/>
              <a:rect l="l" t="t" r="r" b="b"/>
              <a:pathLst>
                <a:path w="226" h="126" fill="none" extrusionOk="0">
                  <a:moveTo>
                    <a:pt x="0" y="0"/>
                  </a:moveTo>
                  <a:lnTo>
                    <a:pt x="226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0" name="Google Shape;32710;p57"/>
            <p:cNvSpPr/>
            <p:nvPr/>
          </p:nvSpPr>
          <p:spPr>
            <a:xfrm>
              <a:off x="5025850" y="37444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lnTo>
                    <a:pt x="50" y="25"/>
                  </a:lnTo>
                  <a:cubicBezTo>
                    <a:pt x="50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1" name="Google Shape;32711;p57"/>
            <p:cNvSpPr/>
            <p:nvPr/>
          </p:nvSpPr>
          <p:spPr>
            <a:xfrm>
              <a:off x="5030850" y="3741900"/>
              <a:ext cx="1275" cy="6275"/>
            </a:xfrm>
            <a:custGeom>
              <a:avLst/>
              <a:gdLst/>
              <a:ahLst/>
              <a:cxnLst/>
              <a:rect l="l" t="t" r="r" b="b"/>
              <a:pathLst>
                <a:path w="51" h="251" fill="none" extrusionOk="0">
                  <a:moveTo>
                    <a:pt x="1" y="0"/>
                  </a:moveTo>
                  <a:lnTo>
                    <a:pt x="51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2" name="Google Shape;32712;p57"/>
            <p:cNvSpPr/>
            <p:nvPr/>
          </p:nvSpPr>
          <p:spPr>
            <a:xfrm>
              <a:off x="5030225" y="37412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6" y="0"/>
                  </a:moveTo>
                  <a:cubicBezTo>
                    <a:pt x="1" y="0"/>
                    <a:pt x="1" y="0"/>
                    <a:pt x="1" y="25"/>
                  </a:cubicBezTo>
                  <a:cubicBezTo>
                    <a:pt x="1" y="25"/>
                    <a:pt x="12" y="36"/>
                    <a:pt x="19" y="36"/>
                  </a:cubicBezTo>
                  <a:cubicBezTo>
                    <a:pt x="23" y="36"/>
                    <a:pt x="26" y="33"/>
                    <a:pt x="26" y="25"/>
                  </a:cubicBezTo>
                  <a:cubicBezTo>
                    <a:pt x="51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3" name="Google Shape;32713;p57"/>
            <p:cNvSpPr/>
            <p:nvPr/>
          </p:nvSpPr>
          <p:spPr>
            <a:xfrm>
              <a:off x="5033375" y="3748775"/>
              <a:ext cx="5650" cy="3175"/>
            </a:xfrm>
            <a:custGeom>
              <a:avLst/>
              <a:gdLst/>
              <a:ahLst/>
              <a:cxnLst/>
              <a:rect l="l" t="t" r="r" b="b"/>
              <a:pathLst>
                <a:path w="226" h="127" fill="none" extrusionOk="0">
                  <a:moveTo>
                    <a:pt x="226" y="12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4" name="Google Shape;32714;p57"/>
            <p:cNvSpPr/>
            <p:nvPr/>
          </p:nvSpPr>
          <p:spPr>
            <a:xfrm>
              <a:off x="5038375" y="3751300"/>
              <a:ext cx="1275" cy="1100"/>
            </a:xfrm>
            <a:custGeom>
              <a:avLst/>
              <a:gdLst/>
              <a:ahLst/>
              <a:cxnLst/>
              <a:rect l="l" t="t" r="r" b="b"/>
              <a:pathLst>
                <a:path w="51" h="44" extrusionOk="0">
                  <a:moveTo>
                    <a:pt x="26" y="0"/>
                  </a:moveTo>
                  <a:cubicBezTo>
                    <a:pt x="1" y="25"/>
                    <a:pt x="1" y="25"/>
                    <a:pt x="26" y="25"/>
                  </a:cubicBezTo>
                  <a:cubicBezTo>
                    <a:pt x="26" y="38"/>
                    <a:pt x="32" y="44"/>
                    <a:pt x="38" y="44"/>
                  </a:cubicBezTo>
                  <a:cubicBezTo>
                    <a:pt x="44" y="44"/>
                    <a:pt x="51" y="38"/>
                    <a:pt x="51" y="25"/>
                  </a:cubicBezTo>
                  <a:cubicBezTo>
                    <a:pt x="51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5" name="Google Shape;32715;p57"/>
            <p:cNvSpPr/>
            <p:nvPr/>
          </p:nvSpPr>
          <p:spPr>
            <a:xfrm>
              <a:off x="5033375" y="3748775"/>
              <a:ext cx="6275" cy="25"/>
            </a:xfrm>
            <a:custGeom>
              <a:avLst/>
              <a:gdLst/>
              <a:ahLst/>
              <a:cxnLst/>
              <a:rect l="l" t="t" r="r" b="b"/>
              <a:pathLst>
                <a:path w="251" h="1" fill="none" extrusionOk="0">
                  <a:moveTo>
                    <a:pt x="251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6" name="Google Shape;32716;p57"/>
            <p:cNvSpPr/>
            <p:nvPr/>
          </p:nvSpPr>
          <p:spPr>
            <a:xfrm>
              <a:off x="5039000" y="37485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19" y="1"/>
                  </a:moveTo>
                  <a:cubicBezTo>
                    <a:pt x="12" y="1"/>
                    <a:pt x="1" y="12"/>
                    <a:pt x="1" y="12"/>
                  </a:cubicBezTo>
                  <a:cubicBezTo>
                    <a:pt x="1" y="37"/>
                    <a:pt x="26" y="37"/>
                    <a:pt x="26" y="37"/>
                  </a:cubicBezTo>
                  <a:cubicBezTo>
                    <a:pt x="51" y="37"/>
                    <a:pt x="51" y="37"/>
                    <a:pt x="51" y="12"/>
                  </a:cubicBezTo>
                  <a:lnTo>
                    <a:pt x="26" y="12"/>
                  </a:lnTo>
                  <a:cubicBezTo>
                    <a:pt x="26" y="3"/>
                    <a:pt x="23" y="1"/>
                    <a:pt x="1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7" name="Google Shape;32717;p57"/>
            <p:cNvSpPr/>
            <p:nvPr/>
          </p:nvSpPr>
          <p:spPr>
            <a:xfrm>
              <a:off x="5033375" y="3749400"/>
              <a:ext cx="3775" cy="4425"/>
            </a:xfrm>
            <a:custGeom>
              <a:avLst/>
              <a:gdLst/>
              <a:ahLst/>
              <a:cxnLst/>
              <a:rect l="l" t="t" r="r" b="b"/>
              <a:pathLst>
                <a:path w="151" h="177" fill="none" extrusionOk="0">
                  <a:moveTo>
                    <a:pt x="150" y="1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8" name="Google Shape;32718;p57"/>
            <p:cNvSpPr/>
            <p:nvPr/>
          </p:nvSpPr>
          <p:spPr>
            <a:xfrm>
              <a:off x="5037125" y="37533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3" y="1"/>
                  </a:moveTo>
                  <a:cubicBezTo>
                    <a:pt x="7" y="1"/>
                    <a:pt x="0" y="7"/>
                    <a:pt x="0" y="19"/>
                  </a:cubicBezTo>
                  <a:cubicBezTo>
                    <a:pt x="0" y="19"/>
                    <a:pt x="0" y="44"/>
                    <a:pt x="0" y="44"/>
                  </a:cubicBezTo>
                  <a:lnTo>
                    <a:pt x="26" y="44"/>
                  </a:lnTo>
                  <a:cubicBezTo>
                    <a:pt x="51" y="19"/>
                    <a:pt x="51" y="19"/>
                    <a:pt x="26" y="19"/>
                  </a:cubicBezTo>
                  <a:cubicBezTo>
                    <a:pt x="26" y="7"/>
                    <a:pt x="19" y="1"/>
                    <a:pt x="1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9" name="Google Shape;32719;p57"/>
            <p:cNvSpPr/>
            <p:nvPr/>
          </p:nvSpPr>
          <p:spPr>
            <a:xfrm>
              <a:off x="5032750" y="3743775"/>
              <a:ext cx="3775" cy="4400"/>
            </a:xfrm>
            <a:custGeom>
              <a:avLst/>
              <a:gdLst/>
              <a:ahLst/>
              <a:cxnLst/>
              <a:rect l="l" t="t" r="r" b="b"/>
              <a:pathLst>
                <a:path w="151" h="176" fill="none" extrusionOk="0">
                  <a:moveTo>
                    <a:pt x="150" y="0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0" name="Google Shape;32720;p57"/>
            <p:cNvSpPr/>
            <p:nvPr/>
          </p:nvSpPr>
          <p:spPr>
            <a:xfrm>
              <a:off x="5036500" y="37426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3" y="0"/>
                  </a:moveTo>
                  <a:cubicBezTo>
                    <a:pt x="7" y="0"/>
                    <a:pt x="0" y="7"/>
                    <a:pt x="0" y="19"/>
                  </a:cubicBezTo>
                  <a:cubicBezTo>
                    <a:pt x="0" y="19"/>
                    <a:pt x="0" y="19"/>
                    <a:pt x="0" y="44"/>
                  </a:cubicBezTo>
                  <a:lnTo>
                    <a:pt x="25" y="44"/>
                  </a:lnTo>
                  <a:cubicBezTo>
                    <a:pt x="51" y="44"/>
                    <a:pt x="51" y="19"/>
                    <a:pt x="25" y="19"/>
                  </a:cubicBezTo>
                  <a:cubicBezTo>
                    <a:pt x="25" y="7"/>
                    <a:pt x="19" y="0"/>
                    <a:pt x="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1" name="Google Shape;32721;p57"/>
            <p:cNvSpPr/>
            <p:nvPr/>
          </p:nvSpPr>
          <p:spPr>
            <a:xfrm>
              <a:off x="5032750" y="3741900"/>
              <a:ext cx="1900" cy="6275"/>
            </a:xfrm>
            <a:custGeom>
              <a:avLst/>
              <a:gdLst/>
              <a:ahLst/>
              <a:cxnLst/>
              <a:rect l="l" t="t" r="r" b="b"/>
              <a:pathLst>
                <a:path w="76" h="251" fill="none" extrusionOk="0">
                  <a:moveTo>
                    <a:pt x="75" y="0"/>
                  </a:moveTo>
                  <a:lnTo>
                    <a:pt x="0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2" name="Google Shape;32722;p57"/>
            <p:cNvSpPr/>
            <p:nvPr/>
          </p:nvSpPr>
          <p:spPr>
            <a:xfrm>
              <a:off x="5034000" y="37412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25"/>
                    <a:pt x="0" y="50"/>
                    <a:pt x="0" y="50"/>
                  </a:cubicBezTo>
                  <a:cubicBezTo>
                    <a:pt x="25" y="50"/>
                    <a:pt x="25" y="50"/>
                    <a:pt x="25" y="25"/>
                  </a:cubicBezTo>
                  <a:cubicBezTo>
                    <a:pt x="50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3" name="Google Shape;32723;p57"/>
            <p:cNvSpPr/>
            <p:nvPr/>
          </p:nvSpPr>
          <p:spPr>
            <a:xfrm>
              <a:off x="5032750" y="3745650"/>
              <a:ext cx="5650" cy="2525"/>
            </a:xfrm>
            <a:custGeom>
              <a:avLst/>
              <a:gdLst/>
              <a:ahLst/>
              <a:cxnLst/>
              <a:rect l="l" t="t" r="r" b="b"/>
              <a:pathLst>
                <a:path w="226" h="101" fill="none" extrusionOk="0">
                  <a:moveTo>
                    <a:pt x="226" y="1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4" name="Google Shape;32724;p57"/>
            <p:cNvSpPr/>
            <p:nvPr/>
          </p:nvSpPr>
          <p:spPr>
            <a:xfrm>
              <a:off x="5037750" y="37450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6" y="0"/>
                  </a:moveTo>
                  <a:cubicBezTo>
                    <a:pt x="26" y="0"/>
                    <a:pt x="1" y="26"/>
                    <a:pt x="26" y="26"/>
                  </a:cubicBezTo>
                  <a:cubicBezTo>
                    <a:pt x="26" y="38"/>
                    <a:pt x="26" y="44"/>
                    <a:pt x="29" y="44"/>
                  </a:cubicBezTo>
                  <a:cubicBezTo>
                    <a:pt x="32" y="44"/>
                    <a:pt x="38" y="38"/>
                    <a:pt x="51" y="26"/>
                  </a:cubicBezTo>
                  <a:cubicBezTo>
                    <a:pt x="51" y="26"/>
                    <a:pt x="51" y="26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5" name="Google Shape;32725;p57"/>
            <p:cNvSpPr/>
            <p:nvPr/>
          </p:nvSpPr>
          <p:spPr>
            <a:xfrm>
              <a:off x="5032100" y="3749400"/>
              <a:ext cx="25" cy="6300"/>
            </a:xfrm>
            <a:custGeom>
              <a:avLst/>
              <a:gdLst/>
              <a:ahLst/>
              <a:cxnLst/>
              <a:rect l="l" t="t" r="r" b="b"/>
              <a:pathLst>
                <a:path w="1" h="252" fill="none" extrusionOk="0">
                  <a:moveTo>
                    <a:pt x="1" y="25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6" name="Google Shape;32726;p57"/>
            <p:cNvSpPr/>
            <p:nvPr/>
          </p:nvSpPr>
          <p:spPr>
            <a:xfrm>
              <a:off x="5031475" y="37556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1"/>
                  </a:moveTo>
                  <a:cubicBezTo>
                    <a:pt x="1" y="26"/>
                    <a:pt x="1" y="26"/>
                    <a:pt x="26" y="26"/>
                  </a:cubicBezTo>
                  <a:cubicBezTo>
                    <a:pt x="26" y="26"/>
                    <a:pt x="26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7" name="Google Shape;32727;p57"/>
            <p:cNvSpPr/>
            <p:nvPr/>
          </p:nvSpPr>
          <p:spPr>
            <a:xfrm>
              <a:off x="5028975" y="3749400"/>
              <a:ext cx="3150" cy="5675"/>
            </a:xfrm>
            <a:custGeom>
              <a:avLst/>
              <a:gdLst/>
              <a:ahLst/>
              <a:cxnLst/>
              <a:rect l="l" t="t" r="r" b="b"/>
              <a:pathLst>
                <a:path w="126" h="227" fill="none" extrusionOk="0">
                  <a:moveTo>
                    <a:pt x="1" y="226"/>
                  </a:moveTo>
                  <a:lnTo>
                    <a:pt x="1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8" name="Google Shape;32728;p57"/>
            <p:cNvSpPr/>
            <p:nvPr/>
          </p:nvSpPr>
          <p:spPr>
            <a:xfrm>
              <a:off x="5028350" y="37544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51" y="0"/>
                  </a:moveTo>
                  <a:cubicBezTo>
                    <a:pt x="26" y="0"/>
                    <a:pt x="26" y="0"/>
                    <a:pt x="1" y="25"/>
                  </a:cubicBezTo>
                  <a:cubicBezTo>
                    <a:pt x="1" y="25"/>
                    <a:pt x="1" y="51"/>
                    <a:pt x="26" y="51"/>
                  </a:cubicBezTo>
                  <a:cubicBezTo>
                    <a:pt x="26" y="51"/>
                    <a:pt x="51" y="51"/>
                    <a:pt x="51" y="25"/>
                  </a:cubicBezTo>
                  <a:cubicBezTo>
                    <a:pt x="51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9" name="Google Shape;32729;p57"/>
            <p:cNvSpPr/>
            <p:nvPr/>
          </p:nvSpPr>
          <p:spPr>
            <a:xfrm>
              <a:off x="5032100" y="3749400"/>
              <a:ext cx="2550" cy="5675"/>
            </a:xfrm>
            <a:custGeom>
              <a:avLst/>
              <a:gdLst/>
              <a:ahLst/>
              <a:cxnLst/>
              <a:rect l="l" t="t" r="r" b="b"/>
              <a:pathLst>
                <a:path w="102" h="227" fill="none" extrusionOk="0">
                  <a:moveTo>
                    <a:pt x="101" y="22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0" name="Google Shape;32730;p57"/>
            <p:cNvSpPr/>
            <p:nvPr/>
          </p:nvSpPr>
          <p:spPr>
            <a:xfrm>
              <a:off x="5034000" y="37550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0"/>
                    <a:pt x="0" y="26"/>
                    <a:pt x="0" y="26"/>
                  </a:cubicBezTo>
                  <a:cubicBezTo>
                    <a:pt x="0" y="26"/>
                    <a:pt x="25" y="51"/>
                    <a:pt x="25" y="51"/>
                  </a:cubicBezTo>
                  <a:cubicBezTo>
                    <a:pt x="50" y="51"/>
                    <a:pt x="50" y="26"/>
                    <a:pt x="50" y="26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1" name="Google Shape;32731;p57"/>
            <p:cNvSpPr/>
            <p:nvPr/>
          </p:nvSpPr>
          <p:spPr>
            <a:xfrm>
              <a:off x="5025850" y="3749400"/>
              <a:ext cx="5650" cy="1925"/>
            </a:xfrm>
            <a:custGeom>
              <a:avLst/>
              <a:gdLst/>
              <a:ahLst/>
              <a:cxnLst/>
              <a:rect l="l" t="t" r="r" b="b"/>
              <a:pathLst>
                <a:path w="226" h="77" fill="none" extrusionOk="0">
                  <a:moveTo>
                    <a:pt x="0" y="76"/>
                  </a:moveTo>
                  <a:lnTo>
                    <a:pt x="2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2" name="Google Shape;32732;p57"/>
            <p:cNvSpPr/>
            <p:nvPr/>
          </p:nvSpPr>
          <p:spPr>
            <a:xfrm>
              <a:off x="5024600" y="37506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5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17" y="25"/>
                    <a:pt x="23" y="36"/>
                    <a:pt x="24" y="36"/>
                  </a:cubicBezTo>
                  <a:cubicBezTo>
                    <a:pt x="25" y="36"/>
                    <a:pt x="25" y="33"/>
                    <a:pt x="25" y="25"/>
                  </a:cubicBez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3" name="Google Shape;32733;p57"/>
            <p:cNvSpPr/>
            <p:nvPr/>
          </p:nvSpPr>
          <p:spPr>
            <a:xfrm>
              <a:off x="5025225" y="3748150"/>
              <a:ext cx="6275" cy="1275"/>
            </a:xfrm>
            <a:custGeom>
              <a:avLst/>
              <a:gdLst/>
              <a:ahLst/>
              <a:cxnLst/>
              <a:rect l="l" t="t" r="r" b="b"/>
              <a:pathLst>
                <a:path w="251" h="51" fill="none" extrusionOk="0">
                  <a:moveTo>
                    <a:pt x="0" y="1"/>
                  </a:moveTo>
                  <a:lnTo>
                    <a:pt x="251" y="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4" name="Google Shape;32734;p57"/>
            <p:cNvSpPr/>
            <p:nvPr/>
          </p:nvSpPr>
          <p:spPr>
            <a:xfrm>
              <a:off x="5024600" y="37475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51"/>
                    <a:pt x="0" y="51"/>
                    <a:pt x="25" y="51"/>
                  </a:cubicBezTo>
                  <a:cubicBezTo>
                    <a:pt x="25" y="51"/>
                    <a:pt x="50" y="51"/>
                    <a:pt x="50" y="26"/>
                  </a:cubicBezTo>
                  <a:cubicBezTo>
                    <a:pt x="50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5" name="Google Shape;32735;p57"/>
            <p:cNvSpPr/>
            <p:nvPr/>
          </p:nvSpPr>
          <p:spPr>
            <a:xfrm>
              <a:off x="5026475" y="3749400"/>
              <a:ext cx="5025" cy="3800"/>
            </a:xfrm>
            <a:custGeom>
              <a:avLst/>
              <a:gdLst/>
              <a:ahLst/>
              <a:cxnLst/>
              <a:rect l="l" t="t" r="r" b="b"/>
              <a:pathLst>
                <a:path w="201" h="152" fill="none" extrusionOk="0">
                  <a:moveTo>
                    <a:pt x="0" y="151"/>
                  </a:moveTo>
                  <a:lnTo>
                    <a:pt x="2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6" name="Google Shape;32736;p57"/>
            <p:cNvSpPr/>
            <p:nvPr/>
          </p:nvSpPr>
          <p:spPr>
            <a:xfrm>
              <a:off x="5025850" y="37531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0"/>
                  </a:moveTo>
                  <a:cubicBezTo>
                    <a:pt x="0" y="0"/>
                    <a:pt x="0" y="25"/>
                    <a:pt x="0" y="25"/>
                  </a:cubicBezTo>
                  <a:lnTo>
                    <a:pt x="50" y="25"/>
                  </a:lnTo>
                  <a:cubicBezTo>
                    <a:pt x="50" y="25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7" name="Google Shape;32737;p57"/>
            <p:cNvSpPr/>
            <p:nvPr/>
          </p:nvSpPr>
          <p:spPr>
            <a:xfrm>
              <a:off x="5028975" y="3745400"/>
              <a:ext cx="6925" cy="5975"/>
            </a:xfrm>
            <a:custGeom>
              <a:avLst/>
              <a:gdLst/>
              <a:ahLst/>
              <a:cxnLst/>
              <a:rect l="l" t="t" r="r" b="b"/>
              <a:pathLst>
                <a:path w="277" h="239" extrusionOk="0">
                  <a:moveTo>
                    <a:pt x="120" y="1"/>
                  </a:moveTo>
                  <a:cubicBezTo>
                    <a:pt x="105" y="1"/>
                    <a:pt x="89" y="4"/>
                    <a:pt x="76" y="11"/>
                  </a:cubicBezTo>
                  <a:cubicBezTo>
                    <a:pt x="26" y="61"/>
                    <a:pt x="1" y="111"/>
                    <a:pt x="26" y="186"/>
                  </a:cubicBezTo>
                  <a:cubicBezTo>
                    <a:pt x="57" y="217"/>
                    <a:pt x="88" y="238"/>
                    <a:pt x="125" y="238"/>
                  </a:cubicBezTo>
                  <a:cubicBezTo>
                    <a:pt x="147" y="238"/>
                    <a:pt x="172" y="230"/>
                    <a:pt x="201" y="211"/>
                  </a:cubicBezTo>
                  <a:cubicBezTo>
                    <a:pt x="251" y="186"/>
                    <a:pt x="276" y="111"/>
                    <a:pt x="226" y="61"/>
                  </a:cubicBezTo>
                  <a:cubicBezTo>
                    <a:pt x="208" y="24"/>
                    <a:pt x="163" y="1"/>
                    <a:pt x="12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8" name="Google Shape;32738;p57"/>
            <p:cNvSpPr/>
            <p:nvPr/>
          </p:nvSpPr>
          <p:spPr>
            <a:xfrm>
              <a:off x="5371075" y="3901050"/>
              <a:ext cx="17575" cy="20075"/>
            </a:xfrm>
            <a:custGeom>
              <a:avLst/>
              <a:gdLst/>
              <a:ahLst/>
              <a:cxnLst/>
              <a:rect l="l" t="t" r="r" b="b"/>
              <a:pathLst>
                <a:path w="703" h="803" extrusionOk="0">
                  <a:moveTo>
                    <a:pt x="176" y="0"/>
                  </a:moveTo>
                  <a:cubicBezTo>
                    <a:pt x="176" y="150"/>
                    <a:pt x="277" y="301"/>
                    <a:pt x="277" y="301"/>
                  </a:cubicBezTo>
                  <a:cubicBezTo>
                    <a:pt x="277" y="301"/>
                    <a:pt x="151" y="150"/>
                    <a:pt x="51" y="100"/>
                  </a:cubicBezTo>
                  <a:lnTo>
                    <a:pt x="51" y="100"/>
                  </a:lnTo>
                  <a:cubicBezTo>
                    <a:pt x="1" y="201"/>
                    <a:pt x="26" y="401"/>
                    <a:pt x="151" y="551"/>
                  </a:cubicBezTo>
                  <a:cubicBezTo>
                    <a:pt x="327" y="777"/>
                    <a:pt x="628" y="802"/>
                    <a:pt x="628" y="802"/>
                  </a:cubicBezTo>
                  <a:cubicBezTo>
                    <a:pt x="628" y="802"/>
                    <a:pt x="703" y="526"/>
                    <a:pt x="552" y="276"/>
                  </a:cubicBezTo>
                  <a:cubicBezTo>
                    <a:pt x="452" y="100"/>
                    <a:pt x="302" y="0"/>
                    <a:pt x="1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9" name="Google Shape;32739;p57"/>
            <p:cNvSpPr/>
            <p:nvPr/>
          </p:nvSpPr>
          <p:spPr>
            <a:xfrm>
              <a:off x="5364200" y="3917900"/>
              <a:ext cx="22575" cy="12775"/>
            </a:xfrm>
            <a:custGeom>
              <a:avLst/>
              <a:gdLst/>
              <a:ahLst/>
              <a:cxnLst/>
              <a:rect l="l" t="t" r="r" b="b"/>
              <a:pathLst>
                <a:path w="903" h="511" extrusionOk="0">
                  <a:moveTo>
                    <a:pt x="449" y="1"/>
                  </a:moveTo>
                  <a:cubicBezTo>
                    <a:pt x="434" y="1"/>
                    <a:pt x="417" y="1"/>
                    <a:pt x="401" y="3"/>
                  </a:cubicBezTo>
                  <a:cubicBezTo>
                    <a:pt x="201" y="28"/>
                    <a:pt x="50" y="128"/>
                    <a:pt x="0" y="228"/>
                  </a:cubicBezTo>
                  <a:cubicBezTo>
                    <a:pt x="101" y="278"/>
                    <a:pt x="301" y="278"/>
                    <a:pt x="301" y="278"/>
                  </a:cubicBezTo>
                  <a:cubicBezTo>
                    <a:pt x="301" y="278"/>
                    <a:pt x="101" y="304"/>
                    <a:pt x="0" y="379"/>
                  </a:cubicBezTo>
                  <a:cubicBezTo>
                    <a:pt x="63" y="462"/>
                    <a:pt x="211" y="510"/>
                    <a:pt x="374" y="510"/>
                  </a:cubicBezTo>
                  <a:cubicBezTo>
                    <a:pt x="408" y="510"/>
                    <a:pt x="442" y="508"/>
                    <a:pt x="476" y="504"/>
                  </a:cubicBezTo>
                  <a:cubicBezTo>
                    <a:pt x="727" y="429"/>
                    <a:pt x="903" y="178"/>
                    <a:pt x="903" y="178"/>
                  </a:cubicBezTo>
                  <a:cubicBezTo>
                    <a:pt x="903" y="178"/>
                    <a:pt x="703" y="1"/>
                    <a:pt x="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0" name="Google Shape;32740;p57"/>
            <p:cNvSpPr/>
            <p:nvPr/>
          </p:nvSpPr>
          <p:spPr>
            <a:xfrm>
              <a:off x="5386750" y="3919300"/>
              <a:ext cx="21950" cy="13025"/>
            </a:xfrm>
            <a:custGeom>
              <a:avLst/>
              <a:gdLst/>
              <a:ahLst/>
              <a:cxnLst/>
              <a:rect l="l" t="t" r="r" b="b"/>
              <a:pathLst>
                <a:path w="878" h="521" extrusionOk="0">
                  <a:moveTo>
                    <a:pt x="366" y="1"/>
                  </a:moveTo>
                  <a:cubicBezTo>
                    <a:pt x="161" y="1"/>
                    <a:pt x="1" y="97"/>
                    <a:pt x="1" y="97"/>
                  </a:cubicBezTo>
                  <a:cubicBezTo>
                    <a:pt x="1" y="97"/>
                    <a:pt x="101" y="373"/>
                    <a:pt x="351" y="473"/>
                  </a:cubicBezTo>
                  <a:cubicBezTo>
                    <a:pt x="442" y="507"/>
                    <a:pt x="527" y="521"/>
                    <a:pt x="603" y="521"/>
                  </a:cubicBezTo>
                  <a:cubicBezTo>
                    <a:pt x="695" y="521"/>
                    <a:pt x="773" y="501"/>
                    <a:pt x="828" y="473"/>
                  </a:cubicBezTo>
                  <a:cubicBezTo>
                    <a:pt x="753" y="348"/>
                    <a:pt x="578" y="273"/>
                    <a:pt x="577" y="273"/>
                  </a:cubicBezTo>
                  <a:lnTo>
                    <a:pt x="577" y="273"/>
                  </a:lnTo>
                  <a:cubicBezTo>
                    <a:pt x="578" y="273"/>
                    <a:pt x="706" y="328"/>
                    <a:pt x="822" y="328"/>
                  </a:cubicBezTo>
                  <a:cubicBezTo>
                    <a:pt x="841" y="328"/>
                    <a:pt x="860" y="326"/>
                    <a:pt x="878" y="323"/>
                  </a:cubicBezTo>
                  <a:cubicBezTo>
                    <a:pt x="853" y="197"/>
                    <a:pt x="702" y="72"/>
                    <a:pt x="527" y="22"/>
                  </a:cubicBezTo>
                  <a:cubicBezTo>
                    <a:pt x="472" y="7"/>
                    <a:pt x="418" y="1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1" name="Google Shape;32741;p57"/>
            <p:cNvSpPr/>
            <p:nvPr/>
          </p:nvSpPr>
          <p:spPr>
            <a:xfrm>
              <a:off x="5378600" y="3921725"/>
              <a:ext cx="13200" cy="22575"/>
            </a:xfrm>
            <a:custGeom>
              <a:avLst/>
              <a:gdLst/>
              <a:ahLst/>
              <a:cxnLst/>
              <a:rect l="l" t="t" r="r" b="b"/>
              <a:pathLst>
                <a:path w="528" h="903" extrusionOk="0">
                  <a:moveTo>
                    <a:pt x="352" y="0"/>
                  </a:moveTo>
                  <a:cubicBezTo>
                    <a:pt x="352" y="0"/>
                    <a:pt x="76" y="151"/>
                    <a:pt x="26" y="426"/>
                  </a:cubicBezTo>
                  <a:cubicBezTo>
                    <a:pt x="1" y="627"/>
                    <a:pt x="51" y="802"/>
                    <a:pt x="126" y="877"/>
                  </a:cubicBezTo>
                  <a:cubicBezTo>
                    <a:pt x="226" y="777"/>
                    <a:pt x="251" y="602"/>
                    <a:pt x="251" y="602"/>
                  </a:cubicBezTo>
                  <a:lnTo>
                    <a:pt x="251" y="602"/>
                  </a:lnTo>
                  <a:cubicBezTo>
                    <a:pt x="251" y="602"/>
                    <a:pt x="226" y="802"/>
                    <a:pt x="276" y="902"/>
                  </a:cubicBezTo>
                  <a:cubicBezTo>
                    <a:pt x="402" y="877"/>
                    <a:pt x="502" y="702"/>
                    <a:pt x="527" y="501"/>
                  </a:cubicBezTo>
                  <a:cubicBezTo>
                    <a:pt x="527" y="226"/>
                    <a:pt x="352" y="0"/>
                    <a:pt x="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2" name="Google Shape;32742;p57"/>
            <p:cNvSpPr/>
            <p:nvPr/>
          </p:nvSpPr>
          <p:spPr>
            <a:xfrm>
              <a:off x="5385500" y="3901050"/>
              <a:ext cx="16325" cy="20700"/>
            </a:xfrm>
            <a:custGeom>
              <a:avLst/>
              <a:gdLst/>
              <a:ahLst/>
              <a:cxnLst/>
              <a:rect l="l" t="t" r="r" b="b"/>
              <a:pathLst>
                <a:path w="653" h="828" extrusionOk="0">
                  <a:moveTo>
                    <a:pt x="452" y="0"/>
                  </a:moveTo>
                  <a:cubicBezTo>
                    <a:pt x="351" y="0"/>
                    <a:pt x="176" y="100"/>
                    <a:pt x="101" y="301"/>
                  </a:cubicBezTo>
                  <a:cubicBezTo>
                    <a:pt x="0" y="551"/>
                    <a:pt x="101" y="827"/>
                    <a:pt x="101" y="827"/>
                  </a:cubicBezTo>
                  <a:cubicBezTo>
                    <a:pt x="101" y="827"/>
                    <a:pt x="401" y="777"/>
                    <a:pt x="527" y="526"/>
                  </a:cubicBezTo>
                  <a:cubicBezTo>
                    <a:pt x="627" y="351"/>
                    <a:pt x="652" y="176"/>
                    <a:pt x="602" y="75"/>
                  </a:cubicBezTo>
                  <a:lnTo>
                    <a:pt x="602" y="75"/>
                  </a:lnTo>
                  <a:cubicBezTo>
                    <a:pt x="477" y="125"/>
                    <a:pt x="376" y="301"/>
                    <a:pt x="376" y="301"/>
                  </a:cubicBezTo>
                  <a:cubicBezTo>
                    <a:pt x="376" y="301"/>
                    <a:pt x="477" y="125"/>
                    <a:pt x="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3" name="Google Shape;32743;p57"/>
            <p:cNvSpPr/>
            <p:nvPr/>
          </p:nvSpPr>
          <p:spPr>
            <a:xfrm>
              <a:off x="5377350" y="3915775"/>
              <a:ext cx="9425" cy="6525"/>
            </a:xfrm>
            <a:custGeom>
              <a:avLst/>
              <a:gdLst/>
              <a:ahLst/>
              <a:cxnLst/>
              <a:rect l="l" t="t" r="r" b="b"/>
              <a:pathLst>
                <a:path w="377" h="261" extrusionOk="0">
                  <a:moveTo>
                    <a:pt x="116" y="0"/>
                  </a:moveTo>
                  <a:cubicBezTo>
                    <a:pt x="82" y="0"/>
                    <a:pt x="51" y="13"/>
                    <a:pt x="26" y="38"/>
                  </a:cubicBezTo>
                  <a:cubicBezTo>
                    <a:pt x="51" y="88"/>
                    <a:pt x="126" y="113"/>
                    <a:pt x="126" y="113"/>
                  </a:cubicBezTo>
                  <a:cubicBezTo>
                    <a:pt x="126" y="113"/>
                    <a:pt x="51" y="88"/>
                    <a:pt x="1" y="88"/>
                  </a:cubicBezTo>
                  <a:cubicBezTo>
                    <a:pt x="1" y="138"/>
                    <a:pt x="51" y="213"/>
                    <a:pt x="151" y="238"/>
                  </a:cubicBezTo>
                  <a:cubicBezTo>
                    <a:pt x="184" y="255"/>
                    <a:pt x="221" y="260"/>
                    <a:pt x="254" y="260"/>
                  </a:cubicBezTo>
                  <a:cubicBezTo>
                    <a:pt x="321" y="260"/>
                    <a:pt x="377" y="238"/>
                    <a:pt x="377" y="238"/>
                  </a:cubicBezTo>
                  <a:cubicBezTo>
                    <a:pt x="377" y="238"/>
                    <a:pt x="351" y="88"/>
                    <a:pt x="226" y="38"/>
                  </a:cubicBezTo>
                  <a:cubicBezTo>
                    <a:pt x="189" y="13"/>
                    <a:pt x="151" y="0"/>
                    <a:pt x="11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4" name="Google Shape;32744;p57"/>
            <p:cNvSpPr/>
            <p:nvPr/>
          </p:nvSpPr>
          <p:spPr>
            <a:xfrm>
              <a:off x="5378600" y="3921625"/>
              <a:ext cx="8800" cy="7875"/>
            </a:xfrm>
            <a:custGeom>
              <a:avLst/>
              <a:gdLst/>
              <a:ahLst/>
              <a:cxnLst/>
              <a:rect l="l" t="t" r="r" b="b"/>
              <a:pathLst>
                <a:path w="352" h="315" extrusionOk="0">
                  <a:moveTo>
                    <a:pt x="301" y="0"/>
                  </a:moveTo>
                  <a:cubicBezTo>
                    <a:pt x="255" y="0"/>
                    <a:pt x="186" y="9"/>
                    <a:pt x="126" y="54"/>
                  </a:cubicBezTo>
                  <a:cubicBezTo>
                    <a:pt x="51" y="129"/>
                    <a:pt x="1" y="205"/>
                    <a:pt x="1" y="255"/>
                  </a:cubicBezTo>
                  <a:cubicBezTo>
                    <a:pt x="76" y="230"/>
                    <a:pt x="151" y="180"/>
                    <a:pt x="151" y="180"/>
                  </a:cubicBezTo>
                  <a:lnTo>
                    <a:pt x="151" y="180"/>
                  </a:lnTo>
                  <a:cubicBezTo>
                    <a:pt x="151" y="180"/>
                    <a:pt x="76" y="255"/>
                    <a:pt x="51" y="305"/>
                  </a:cubicBezTo>
                  <a:cubicBezTo>
                    <a:pt x="63" y="311"/>
                    <a:pt x="79" y="314"/>
                    <a:pt x="96" y="314"/>
                  </a:cubicBezTo>
                  <a:cubicBezTo>
                    <a:pt x="148" y="314"/>
                    <a:pt x="214" y="286"/>
                    <a:pt x="251" y="230"/>
                  </a:cubicBezTo>
                  <a:cubicBezTo>
                    <a:pt x="352" y="155"/>
                    <a:pt x="352" y="4"/>
                    <a:pt x="352" y="4"/>
                  </a:cubicBezTo>
                  <a:cubicBezTo>
                    <a:pt x="352" y="4"/>
                    <a:pt x="332" y="0"/>
                    <a:pt x="3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5" name="Google Shape;32745;p57"/>
            <p:cNvSpPr/>
            <p:nvPr/>
          </p:nvSpPr>
          <p:spPr>
            <a:xfrm>
              <a:off x="5387375" y="3917075"/>
              <a:ext cx="10050" cy="6025"/>
            </a:xfrm>
            <a:custGeom>
              <a:avLst/>
              <a:gdLst/>
              <a:ahLst/>
              <a:cxnLst/>
              <a:rect l="l" t="t" r="r" b="b"/>
              <a:pathLst>
                <a:path w="402" h="241" extrusionOk="0">
                  <a:moveTo>
                    <a:pt x="251" y="1"/>
                  </a:moveTo>
                  <a:cubicBezTo>
                    <a:pt x="228" y="1"/>
                    <a:pt x="203" y="4"/>
                    <a:pt x="176" y="11"/>
                  </a:cubicBezTo>
                  <a:cubicBezTo>
                    <a:pt x="76" y="61"/>
                    <a:pt x="1" y="161"/>
                    <a:pt x="1" y="161"/>
                  </a:cubicBezTo>
                  <a:cubicBezTo>
                    <a:pt x="1" y="161"/>
                    <a:pt x="80" y="240"/>
                    <a:pt x="185" y="240"/>
                  </a:cubicBezTo>
                  <a:cubicBezTo>
                    <a:pt x="199" y="240"/>
                    <a:pt x="212" y="239"/>
                    <a:pt x="226" y="236"/>
                  </a:cubicBezTo>
                  <a:cubicBezTo>
                    <a:pt x="326" y="211"/>
                    <a:pt x="402" y="161"/>
                    <a:pt x="402" y="111"/>
                  </a:cubicBezTo>
                  <a:lnTo>
                    <a:pt x="276" y="111"/>
                  </a:lnTo>
                  <a:cubicBezTo>
                    <a:pt x="276" y="111"/>
                    <a:pt x="351" y="86"/>
                    <a:pt x="402" y="61"/>
                  </a:cubicBezTo>
                  <a:cubicBezTo>
                    <a:pt x="365" y="24"/>
                    <a:pt x="315" y="1"/>
                    <a:pt x="2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6" name="Google Shape;32746;p57"/>
            <p:cNvSpPr/>
            <p:nvPr/>
          </p:nvSpPr>
          <p:spPr>
            <a:xfrm>
              <a:off x="5386125" y="3921725"/>
              <a:ext cx="6925" cy="9425"/>
            </a:xfrm>
            <a:custGeom>
              <a:avLst/>
              <a:gdLst/>
              <a:ahLst/>
              <a:cxnLst/>
              <a:rect l="l" t="t" r="r" b="b"/>
              <a:pathLst>
                <a:path w="277" h="377" extrusionOk="0">
                  <a:moveTo>
                    <a:pt x="51" y="0"/>
                  </a:moveTo>
                  <a:cubicBezTo>
                    <a:pt x="51" y="0"/>
                    <a:pt x="0" y="125"/>
                    <a:pt x="26" y="226"/>
                  </a:cubicBezTo>
                  <a:cubicBezTo>
                    <a:pt x="76" y="326"/>
                    <a:pt x="126" y="376"/>
                    <a:pt x="201" y="376"/>
                  </a:cubicBezTo>
                  <a:cubicBezTo>
                    <a:pt x="201" y="326"/>
                    <a:pt x="176" y="252"/>
                    <a:pt x="176" y="251"/>
                  </a:cubicBezTo>
                  <a:lnTo>
                    <a:pt x="176" y="251"/>
                  </a:lnTo>
                  <a:cubicBezTo>
                    <a:pt x="176" y="252"/>
                    <a:pt x="201" y="326"/>
                    <a:pt x="251" y="351"/>
                  </a:cubicBezTo>
                  <a:cubicBezTo>
                    <a:pt x="276" y="301"/>
                    <a:pt x="276" y="226"/>
                    <a:pt x="251" y="125"/>
                  </a:cubicBezTo>
                  <a:cubicBezTo>
                    <a:pt x="176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7" name="Google Shape;32747;p57"/>
            <p:cNvSpPr/>
            <p:nvPr/>
          </p:nvSpPr>
          <p:spPr>
            <a:xfrm>
              <a:off x="5384250" y="3911075"/>
              <a:ext cx="5650" cy="10050"/>
            </a:xfrm>
            <a:custGeom>
              <a:avLst/>
              <a:gdLst/>
              <a:ahLst/>
              <a:cxnLst/>
              <a:rect l="l" t="t" r="r" b="b"/>
              <a:pathLst>
                <a:path w="226" h="402" extrusionOk="0">
                  <a:moveTo>
                    <a:pt x="75" y="0"/>
                  </a:moveTo>
                  <a:cubicBezTo>
                    <a:pt x="25" y="25"/>
                    <a:pt x="0" y="100"/>
                    <a:pt x="0" y="201"/>
                  </a:cubicBezTo>
                  <a:cubicBezTo>
                    <a:pt x="25" y="326"/>
                    <a:pt x="126" y="401"/>
                    <a:pt x="126" y="401"/>
                  </a:cubicBezTo>
                  <a:cubicBezTo>
                    <a:pt x="126" y="401"/>
                    <a:pt x="226" y="301"/>
                    <a:pt x="226" y="176"/>
                  </a:cubicBezTo>
                  <a:cubicBezTo>
                    <a:pt x="226" y="100"/>
                    <a:pt x="176" y="25"/>
                    <a:pt x="151" y="0"/>
                  </a:cubicBezTo>
                  <a:cubicBezTo>
                    <a:pt x="101" y="50"/>
                    <a:pt x="101" y="125"/>
                    <a:pt x="101" y="125"/>
                  </a:cubicBezTo>
                  <a:cubicBezTo>
                    <a:pt x="101" y="125"/>
                    <a:pt x="101" y="50"/>
                    <a:pt x="75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8" name="Google Shape;32748;p57"/>
            <p:cNvSpPr/>
            <p:nvPr/>
          </p:nvSpPr>
          <p:spPr>
            <a:xfrm>
              <a:off x="5382375" y="3914825"/>
              <a:ext cx="3150" cy="5025"/>
            </a:xfrm>
            <a:custGeom>
              <a:avLst/>
              <a:gdLst/>
              <a:ahLst/>
              <a:cxnLst/>
              <a:rect l="l" t="t" r="r" b="b"/>
              <a:pathLst>
                <a:path w="126" h="201" fill="none" extrusionOk="0">
                  <a:moveTo>
                    <a:pt x="0" y="0"/>
                  </a:moveTo>
                  <a:lnTo>
                    <a:pt x="125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9" name="Google Shape;32749;p57"/>
            <p:cNvSpPr/>
            <p:nvPr/>
          </p:nvSpPr>
          <p:spPr>
            <a:xfrm>
              <a:off x="5381750" y="39142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25"/>
                    <a:pt x="11" y="37"/>
                    <a:pt x="19" y="37"/>
                  </a:cubicBezTo>
                  <a:cubicBezTo>
                    <a:pt x="22" y="37"/>
                    <a:pt x="25" y="34"/>
                    <a:pt x="25" y="25"/>
                  </a:cubicBez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0" name="Google Shape;32750;p57"/>
            <p:cNvSpPr/>
            <p:nvPr/>
          </p:nvSpPr>
          <p:spPr>
            <a:xfrm>
              <a:off x="5380475" y="3916700"/>
              <a:ext cx="5050" cy="3150"/>
            </a:xfrm>
            <a:custGeom>
              <a:avLst/>
              <a:gdLst/>
              <a:ahLst/>
              <a:cxnLst/>
              <a:rect l="l" t="t" r="r" b="b"/>
              <a:pathLst>
                <a:path w="202" h="126" fill="none" extrusionOk="0">
                  <a:moveTo>
                    <a:pt x="1" y="1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1" name="Google Shape;32751;p57"/>
            <p:cNvSpPr/>
            <p:nvPr/>
          </p:nvSpPr>
          <p:spPr>
            <a:xfrm>
              <a:off x="5379850" y="3916075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1" y="1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38"/>
                    <a:pt x="7" y="44"/>
                    <a:pt x="13" y="44"/>
                  </a:cubicBezTo>
                  <a:cubicBezTo>
                    <a:pt x="20" y="44"/>
                    <a:pt x="26" y="38"/>
                    <a:pt x="26" y="26"/>
                  </a:cubicBez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2" name="Google Shape;32752;p57"/>
            <p:cNvSpPr/>
            <p:nvPr/>
          </p:nvSpPr>
          <p:spPr>
            <a:xfrm>
              <a:off x="5384875" y="3913575"/>
              <a:ext cx="650" cy="6275"/>
            </a:xfrm>
            <a:custGeom>
              <a:avLst/>
              <a:gdLst/>
              <a:ahLst/>
              <a:cxnLst/>
              <a:rect l="l" t="t" r="r" b="b"/>
              <a:pathLst>
                <a:path w="26" h="251" fill="none" extrusionOk="0">
                  <a:moveTo>
                    <a:pt x="0" y="0"/>
                  </a:moveTo>
                  <a:lnTo>
                    <a:pt x="25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3" name="Google Shape;32753;p57"/>
            <p:cNvSpPr/>
            <p:nvPr/>
          </p:nvSpPr>
          <p:spPr>
            <a:xfrm>
              <a:off x="5384250" y="39129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50"/>
                    <a:pt x="25" y="50"/>
                    <a:pt x="25" y="50"/>
                  </a:cubicBezTo>
                  <a:cubicBezTo>
                    <a:pt x="25" y="50"/>
                    <a:pt x="50" y="25"/>
                    <a:pt x="50" y="25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4" name="Google Shape;32754;p57"/>
            <p:cNvSpPr/>
            <p:nvPr/>
          </p:nvSpPr>
          <p:spPr>
            <a:xfrm>
              <a:off x="5386750" y="3921100"/>
              <a:ext cx="6300" cy="2525"/>
            </a:xfrm>
            <a:custGeom>
              <a:avLst/>
              <a:gdLst/>
              <a:ahLst/>
              <a:cxnLst/>
              <a:rect l="l" t="t" r="r" b="b"/>
              <a:pathLst>
                <a:path w="252" h="101" fill="none" extrusionOk="0">
                  <a:moveTo>
                    <a:pt x="251" y="10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5" name="Google Shape;32755;p57"/>
            <p:cNvSpPr/>
            <p:nvPr/>
          </p:nvSpPr>
          <p:spPr>
            <a:xfrm>
              <a:off x="5392400" y="39229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25"/>
                    <a:pt x="0" y="50"/>
                    <a:pt x="0" y="50"/>
                  </a:cubicBezTo>
                  <a:lnTo>
                    <a:pt x="50" y="50"/>
                  </a:lnTo>
                  <a:cubicBezTo>
                    <a:pt x="50" y="25"/>
                    <a:pt x="50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6" name="Google Shape;32756;p57"/>
            <p:cNvSpPr/>
            <p:nvPr/>
          </p:nvSpPr>
          <p:spPr>
            <a:xfrm>
              <a:off x="5387375" y="392110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251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7" name="Google Shape;32757;p57"/>
            <p:cNvSpPr/>
            <p:nvPr/>
          </p:nvSpPr>
          <p:spPr>
            <a:xfrm>
              <a:off x="5393025" y="39204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25"/>
                    <a:pt x="0" y="50"/>
                    <a:pt x="25" y="50"/>
                  </a:cubicBezTo>
                  <a:cubicBezTo>
                    <a:pt x="25" y="50"/>
                    <a:pt x="50" y="25"/>
                    <a:pt x="50" y="25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8" name="Google Shape;32758;p57"/>
            <p:cNvSpPr/>
            <p:nvPr/>
          </p:nvSpPr>
          <p:spPr>
            <a:xfrm>
              <a:off x="5386750" y="3921100"/>
              <a:ext cx="4400" cy="4400"/>
            </a:xfrm>
            <a:custGeom>
              <a:avLst/>
              <a:gdLst/>
              <a:ahLst/>
              <a:cxnLst/>
              <a:rect l="l" t="t" r="r" b="b"/>
              <a:pathLst>
                <a:path w="176" h="176" fill="none" extrusionOk="0">
                  <a:moveTo>
                    <a:pt x="176" y="1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9" name="Google Shape;32759;p57"/>
            <p:cNvSpPr/>
            <p:nvPr/>
          </p:nvSpPr>
          <p:spPr>
            <a:xfrm>
              <a:off x="5390500" y="3925475"/>
              <a:ext cx="1300" cy="1125"/>
            </a:xfrm>
            <a:custGeom>
              <a:avLst/>
              <a:gdLst/>
              <a:ahLst/>
              <a:cxnLst/>
              <a:rect l="l" t="t" r="r" b="b"/>
              <a:pathLst>
                <a:path w="52" h="45" extrusionOk="0">
                  <a:moveTo>
                    <a:pt x="26" y="1"/>
                  </a:moveTo>
                  <a:cubicBezTo>
                    <a:pt x="1" y="1"/>
                    <a:pt x="1" y="26"/>
                    <a:pt x="26" y="26"/>
                  </a:cubicBezTo>
                  <a:cubicBezTo>
                    <a:pt x="26" y="38"/>
                    <a:pt x="32" y="44"/>
                    <a:pt x="38" y="44"/>
                  </a:cubicBezTo>
                  <a:cubicBezTo>
                    <a:pt x="45" y="44"/>
                    <a:pt x="51" y="38"/>
                    <a:pt x="51" y="26"/>
                  </a:cubicBez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0" name="Google Shape;32760;p57"/>
            <p:cNvSpPr/>
            <p:nvPr/>
          </p:nvSpPr>
          <p:spPr>
            <a:xfrm>
              <a:off x="5386750" y="3915450"/>
              <a:ext cx="3775" cy="4400"/>
            </a:xfrm>
            <a:custGeom>
              <a:avLst/>
              <a:gdLst/>
              <a:ahLst/>
              <a:cxnLst/>
              <a:rect l="l" t="t" r="r" b="b"/>
              <a:pathLst>
                <a:path w="151" h="176" fill="none" extrusionOk="0">
                  <a:moveTo>
                    <a:pt x="151" y="1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1" name="Google Shape;32761;p57"/>
            <p:cNvSpPr/>
            <p:nvPr/>
          </p:nvSpPr>
          <p:spPr>
            <a:xfrm>
              <a:off x="5389875" y="39148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6" y="0"/>
                  </a:moveTo>
                  <a:cubicBezTo>
                    <a:pt x="1" y="0"/>
                    <a:pt x="1" y="26"/>
                    <a:pt x="26" y="26"/>
                  </a:cubicBezTo>
                  <a:cubicBezTo>
                    <a:pt x="26" y="38"/>
                    <a:pt x="26" y="44"/>
                    <a:pt x="29" y="44"/>
                  </a:cubicBezTo>
                  <a:cubicBezTo>
                    <a:pt x="32" y="44"/>
                    <a:pt x="38" y="38"/>
                    <a:pt x="51" y="26"/>
                  </a:cubicBezTo>
                  <a:cubicBezTo>
                    <a:pt x="51" y="26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2" name="Google Shape;32762;p57"/>
            <p:cNvSpPr/>
            <p:nvPr/>
          </p:nvSpPr>
          <p:spPr>
            <a:xfrm>
              <a:off x="5386750" y="3914200"/>
              <a:ext cx="1275" cy="5650"/>
            </a:xfrm>
            <a:custGeom>
              <a:avLst/>
              <a:gdLst/>
              <a:ahLst/>
              <a:cxnLst/>
              <a:rect l="l" t="t" r="r" b="b"/>
              <a:pathLst>
                <a:path w="51" h="226" fill="none" extrusionOk="0">
                  <a:moveTo>
                    <a:pt x="51" y="0"/>
                  </a:moveTo>
                  <a:lnTo>
                    <a:pt x="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3" name="Google Shape;32763;p57"/>
            <p:cNvSpPr/>
            <p:nvPr/>
          </p:nvSpPr>
          <p:spPr>
            <a:xfrm>
              <a:off x="5387375" y="39135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1" y="25"/>
                    <a:pt x="26" y="25"/>
                    <a:pt x="26" y="25"/>
                  </a:cubicBezTo>
                  <a:lnTo>
                    <a:pt x="51" y="25"/>
                  </a:lnTo>
                  <a:cubicBezTo>
                    <a:pt x="51" y="0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4" name="Google Shape;32764;p57"/>
            <p:cNvSpPr/>
            <p:nvPr/>
          </p:nvSpPr>
          <p:spPr>
            <a:xfrm>
              <a:off x="5386750" y="3917325"/>
              <a:ext cx="5675" cy="3175"/>
            </a:xfrm>
            <a:custGeom>
              <a:avLst/>
              <a:gdLst/>
              <a:ahLst/>
              <a:cxnLst/>
              <a:rect l="l" t="t" r="r" b="b"/>
              <a:pathLst>
                <a:path w="227" h="127" fill="none" extrusionOk="0">
                  <a:moveTo>
                    <a:pt x="226" y="1"/>
                  </a:moveTo>
                  <a:lnTo>
                    <a:pt x="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5" name="Google Shape;32765;p57"/>
            <p:cNvSpPr/>
            <p:nvPr/>
          </p:nvSpPr>
          <p:spPr>
            <a:xfrm>
              <a:off x="5391775" y="39167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25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6" name="Google Shape;32766;p57"/>
            <p:cNvSpPr/>
            <p:nvPr/>
          </p:nvSpPr>
          <p:spPr>
            <a:xfrm>
              <a:off x="5385500" y="3921100"/>
              <a:ext cx="650" cy="6275"/>
            </a:xfrm>
            <a:custGeom>
              <a:avLst/>
              <a:gdLst/>
              <a:ahLst/>
              <a:cxnLst/>
              <a:rect l="l" t="t" r="r" b="b"/>
              <a:pathLst>
                <a:path w="26" h="251" fill="none" extrusionOk="0">
                  <a:moveTo>
                    <a:pt x="0" y="251"/>
                  </a:moveTo>
                  <a:lnTo>
                    <a:pt x="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7" name="Google Shape;32767;p57"/>
            <p:cNvSpPr/>
            <p:nvPr/>
          </p:nvSpPr>
          <p:spPr>
            <a:xfrm>
              <a:off x="5384875" y="39273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25" y="1"/>
                    <a:pt x="0" y="1"/>
                    <a:pt x="0" y="26"/>
                  </a:cubicBezTo>
                  <a:cubicBezTo>
                    <a:pt x="0" y="26"/>
                    <a:pt x="25" y="51"/>
                    <a:pt x="25" y="51"/>
                  </a:cubicBezTo>
                  <a:cubicBezTo>
                    <a:pt x="50" y="51"/>
                    <a:pt x="50" y="26"/>
                    <a:pt x="50" y="26"/>
                  </a:cubicBezTo>
                  <a:cubicBezTo>
                    <a:pt x="50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8" name="Google Shape;32768;p57"/>
            <p:cNvSpPr/>
            <p:nvPr/>
          </p:nvSpPr>
          <p:spPr>
            <a:xfrm>
              <a:off x="5383000" y="3921100"/>
              <a:ext cx="3150" cy="5650"/>
            </a:xfrm>
            <a:custGeom>
              <a:avLst/>
              <a:gdLst/>
              <a:ahLst/>
              <a:cxnLst/>
              <a:rect l="l" t="t" r="r" b="b"/>
              <a:pathLst>
                <a:path w="126" h="226" fill="none" extrusionOk="0">
                  <a:moveTo>
                    <a:pt x="0" y="226"/>
                  </a:moveTo>
                  <a:lnTo>
                    <a:pt x="1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9" name="Google Shape;32769;p57"/>
            <p:cNvSpPr/>
            <p:nvPr/>
          </p:nvSpPr>
          <p:spPr>
            <a:xfrm>
              <a:off x="5382375" y="392672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cubicBezTo>
                    <a:pt x="25" y="34"/>
                    <a:pt x="25" y="37"/>
                    <a:pt x="26" y="37"/>
                  </a:cubicBezTo>
                  <a:cubicBezTo>
                    <a:pt x="28" y="37"/>
                    <a:pt x="34" y="26"/>
                    <a:pt x="50" y="26"/>
                  </a:cubicBezTo>
                  <a:cubicBezTo>
                    <a:pt x="50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0" name="Google Shape;32770;p57"/>
            <p:cNvSpPr/>
            <p:nvPr/>
          </p:nvSpPr>
          <p:spPr>
            <a:xfrm>
              <a:off x="5386125" y="3921725"/>
              <a:ext cx="1900" cy="5650"/>
            </a:xfrm>
            <a:custGeom>
              <a:avLst/>
              <a:gdLst/>
              <a:ahLst/>
              <a:cxnLst/>
              <a:rect l="l" t="t" r="r" b="b"/>
              <a:pathLst>
                <a:path w="76" h="226" fill="none" extrusionOk="0">
                  <a:moveTo>
                    <a:pt x="76" y="22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1" name="Google Shape;32771;p57"/>
            <p:cNvSpPr/>
            <p:nvPr/>
          </p:nvSpPr>
          <p:spPr>
            <a:xfrm>
              <a:off x="5388000" y="39267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51"/>
                    <a:pt x="1" y="51"/>
                    <a:pt x="26" y="51"/>
                  </a:cubicBezTo>
                  <a:cubicBezTo>
                    <a:pt x="26" y="51"/>
                    <a:pt x="26" y="26"/>
                    <a:pt x="26" y="26"/>
                  </a:cubicBezTo>
                  <a:cubicBezTo>
                    <a:pt x="26" y="26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2" name="Google Shape;32772;p57"/>
            <p:cNvSpPr/>
            <p:nvPr/>
          </p:nvSpPr>
          <p:spPr>
            <a:xfrm>
              <a:off x="5379225" y="3921100"/>
              <a:ext cx="6300" cy="1900"/>
            </a:xfrm>
            <a:custGeom>
              <a:avLst/>
              <a:gdLst/>
              <a:ahLst/>
              <a:cxnLst/>
              <a:rect l="l" t="t" r="r" b="b"/>
              <a:pathLst>
                <a:path w="252" h="76" fill="none" extrusionOk="0">
                  <a:moveTo>
                    <a:pt x="1" y="75"/>
                  </a:moveTo>
                  <a:lnTo>
                    <a:pt x="2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3" name="Google Shape;32773;p57"/>
            <p:cNvSpPr/>
            <p:nvPr/>
          </p:nvSpPr>
          <p:spPr>
            <a:xfrm>
              <a:off x="5378600" y="39223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cubicBezTo>
                    <a:pt x="1" y="50"/>
                    <a:pt x="26" y="50"/>
                    <a:pt x="26" y="50"/>
                  </a:cubicBezTo>
                  <a:cubicBezTo>
                    <a:pt x="51" y="50"/>
                    <a:pt x="51" y="25"/>
                    <a:pt x="51" y="25"/>
                  </a:cubicBezTo>
                  <a:cubicBezTo>
                    <a:pt x="26" y="0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4" name="Google Shape;32774;p57"/>
            <p:cNvSpPr/>
            <p:nvPr/>
          </p:nvSpPr>
          <p:spPr>
            <a:xfrm>
              <a:off x="5379225" y="3920475"/>
              <a:ext cx="6300" cy="650"/>
            </a:xfrm>
            <a:custGeom>
              <a:avLst/>
              <a:gdLst/>
              <a:ahLst/>
              <a:cxnLst/>
              <a:rect l="l" t="t" r="r" b="b"/>
              <a:pathLst>
                <a:path w="252" h="26" fill="none" extrusionOk="0">
                  <a:moveTo>
                    <a:pt x="1" y="0"/>
                  </a:moveTo>
                  <a:lnTo>
                    <a:pt x="25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5" name="Google Shape;32775;p57"/>
            <p:cNvSpPr/>
            <p:nvPr/>
          </p:nvSpPr>
          <p:spPr>
            <a:xfrm>
              <a:off x="5378600" y="3919825"/>
              <a:ext cx="650" cy="675"/>
            </a:xfrm>
            <a:custGeom>
              <a:avLst/>
              <a:gdLst/>
              <a:ahLst/>
              <a:cxnLst/>
              <a:rect l="l" t="t" r="r" b="b"/>
              <a:pathLst>
                <a:path w="26" h="27" extrusionOk="0">
                  <a:moveTo>
                    <a:pt x="1" y="1"/>
                  </a:moveTo>
                  <a:cubicBezTo>
                    <a:pt x="1" y="1"/>
                    <a:pt x="1" y="1"/>
                    <a:pt x="1" y="26"/>
                  </a:cubicBezTo>
                  <a:lnTo>
                    <a:pt x="26" y="26"/>
                  </a:lnTo>
                  <a:cubicBezTo>
                    <a:pt x="26" y="1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6" name="Google Shape;32776;p57"/>
            <p:cNvSpPr/>
            <p:nvPr/>
          </p:nvSpPr>
          <p:spPr>
            <a:xfrm>
              <a:off x="5380475" y="3921100"/>
              <a:ext cx="5050" cy="4400"/>
            </a:xfrm>
            <a:custGeom>
              <a:avLst/>
              <a:gdLst/>
              <a:ahLst/>
              <a:cxnLst/>
              <a:rect l="l" t="t" r="r" b="b"/>
              <a:pathLst>
                <a:path w="202" h="176" fill="none" extrusionOk="0">
                  <a:moveTo>
                    <a:pt x="1" y="176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7" name="Google Shape;32777;p57"/>
            <p:cNvSpPr/>
            <p:nvPr/>
          </p:nvSpPr>
          <p:spPr>
            <a:xfrm>
              <a:off x="5379850" y="39248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1" y="0"/>
                  </a:moveTo>
                  <a:cubicBezTo>
                    <a:pt x="1" y="0"/>
                    <a:pt x="1" y="26"/>
                    <a:pt x="1" y="26"/>
                  </a:cubicBezTo>
                  <a:cubicBezTo>
                    <a:pt x="1" y="51"/>
                    <a:pt x="26" y="51"/>
                    <a:pt x="26" y="51"/>
                  </a:cubicBezTo>
                  <a:cubicBezTo>
                    <a:pt x="51" y="26"/>
                    <a:pt x="51" y="26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8" name="Google Shape;32778;p57"/>
            <p:cNvSpPr/>
            <p:nvPr/>
          </p:nvSpPr>
          <p:spPr>
            <a:xfrm>
              <a:off x="5383000" y="3917275"/>
              <a:ext cx="6275" cy="5975"/>
            </a:xfrm>
            <a:custGeom>
              <a:avLst/>
              <a:gdLst/>
              <a:ahLst/>
              <a:cxnLst/>
              <a:rect l="l" t="t" r="r" b="b"/>
              <a:pathLst>
                <a:path w="251" h="239" extrusionOk="0">
                  <a:moveTo>
                    <a:pt x="140" y="0"/>
                  </a:moveTo>
                  <a:cubicBezTo>
                    <a:pt x="117" y="0"/>
                    <a:pt x="94" y="9"/>
                    <a:pt x="75" y="28"/>
                  </a:cubicBezTo>
                  <a:cubicBezTo>
                    <a:pt x="0" y="53"/>
                    <a:pt x="0" y="128"/>
                    <a:pt x="25" y="178"/>
                  </a:cubicBezTo>
                  <a:cubicBezTo>
                    <a:pt x="44" y="215"/>
                    <a:pt x="89" y="238"/>
                    <a:pt x="131" y="238"/>
                  </a:cubicBezTo>
                  <a:cubicBezTo>
                    <a:pt x="147" y="238"/>
                    <a:pt x="162" y="235"/>
                    <a:pt x="176" y="228"/>
                  </a:cubicBezTo>
                  <a:cubicBezTo>
                    <a:pt x="251" y="203"/>
                    <a:pt x="251" y="128"/>
                    <a:pt x="226" y="53"/>
                  </a:cubicBezTo>
                  <a:cubicBezTo>
                    <a:pt x="210" y="22"/>
                    <a:pt x="176" y="0"/>
                    <a:pt x="14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9" name="Google Shape;32779;p57"/>
            <p:cNvSpPr/>
            <p:nvPr/>
          </p:nvSpPr>
          <p:spPr>
            <a:xfrm>
              <a:off x="4995775" y="4001925"/>
              <a:ext cx="17575" cy="20075"/>
            </a:xfrm>
            <a:custGeom>
              <a:avLst/>
              <a:gdLst/>
              <a:ahLst/>
              <a:cxnLst/>
              <a:rect l="l" t="t" r="r" b="b"/>
              <a:pathLst>
                <a:path w="703" h="803" extrusionOk="0">
                  <a:moveTo>
                    <a:pt x="176" y="0"/>
                  </a:moveTo>
                  <a:cubicBezTo>
                    <a:pt x="176" y="126"/>
                    <a:pt x="276" y="301"/>
                    <a:pt x="276" y="301"/>
                  </a:cubicBezTo>
                  <a:cubicBezTo>
                    <a:pt x="276" y="301"/>
                    <a:pt x="151" y="126"/>
                    <a:pt x="50" y="75"/>
                  </a:cubicBezTo>
                  <a:lnTo>
                    <a:pt x="50" y="75"/>
                  </a:lnTo>
                  <a:cubicBezTo>
                    <a:pt x="0" y="176"/>
                    <a:pt x="25" y="376"/>
                    <a:pt x="151" y="527"/>
                  </a:cubicBezTo>
                  <a:cubicBezTo>
                    <a:pt x="301" y="752"/>
                    <a:pt x="602" y="802"/>
                    <a:pt x="602" y="802"/>
                  </a:cubicBezTo>
                  <a:cubicBezTo>
                    <a:pt x="602" y="802"/>
                    <a:pt x="702" y="501"/>
                    <a:pt x="552" y="276"/>
                  </a:cubicBezTo>
                  <a:cubicBezTo>
                    <a:pt x="451" y="100"/>
                    <a:pt x="301" y="0"/>
                    <a:pt x="1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0" name="Google Shape;32780;p57"/>
            <p:cNvSpPr/>
            <p:nvPr/>
          </p:nvSpPr>
          <p:spPr>
            <a:xfrm>
              <a:off x="4988250" y="4018150"/>
              <a:ext cx="23200" cy="12775"/>
            </a:xfrm>
            <a:custGeom>
              <a:avLst/>
              <a:gdLst/>
              <a:ahLst/>
              <a:cxnLst/>
              <a:rect l="l" t="t" r="r" b="b"/>
              <a:pathLst>
                <a:path w="928" h="511" extrusionOk="0">
                  <a:moveTo>
                    <a:pt x="470" y="1"/>
                  </a:moveTo>
                  <a:cubicBezTo>
                    <a:pt x="456" y="1"/>
                    <a:pt x="441" y="2"/>
                    <a:pt x="427" y="3"/>
                  </a:cubicBezTo>
                  <a:cubicBezTo>
                    <a:pt x="226" y="28"/>
                    <a:pt x="51" y="128"/>
                    <a:pt x="1" y="228"/>
                  </a:cubicBezTo>
                  <a:cubicBezTo>
                    <a:pt x="126" y="279"/>
                    <a:pt x="326" y="279"/>
                    <a:pt x="326" y="279"/>
                  </a:cubicBezTo>
                  <a:cubicBezTo>
                    <a:pt x="326" y="279"/>
                    <a:pt x="126" y="304"/>
                    <a:pt x="26" y="379"/>
                  </a:cubicBezTo>
                  <a:cubicBezTo>
                    <a:pt x="88" y="462"/>
                    <a:pt x="236" y="510"/>
                    <a:pt x="399" y="510"/>
                  </a:cubicBezTo>
                  <a:cubicBezTo>
                    <a:pt x="433" y="510"/>
                    <a:pt x="467" y="508"/>
                    <a:pt x="502" y="504"/>
                  </a:cubicBezTo>
                  <a:cubicBezTo>
                    <a:pt x="752" y="454"/>
                    <a:pt x="928" y="203"/>
                    <a:pt x="928" y="203"/>
                  </a:cubicBezTo>
                  <a:cubicBezTo>
                    <a:pt x="928" y="203"/>
                    <a:pt x="725" y="1"/>
                    <a:pt x="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1" name="Google Shape;32781;p57"/>
            <p:cNvSpPr/>
            <p:nvPr/>
          </p:nvSpPr>
          <p:spPr>
            <a:xfrm>
              <a:off x="5011425" y="4019550"/>
              <a:ext cx="21975" cy="13250"/>
            </a:xfrm>
            <a:custGeom>
              <a:avLst/>
              <a:gdLst/>
              <a:ahLst/>
              <a:cxnLst/>
              <a:rect l="l" t="t" r="r" b="b"/>
              <a:pathLst>
                <a:path w="879" h="530" extrusionOk="0">
                  <a:moveTo>
                    <a:pt x="354" y="1"/>
                  </a:moveTo>
                  <a:cubicBezTo>
                    <a:pt x="161" y="1"/>
                    <a:pt x="1" y="97"/>
                    <a:pt x="1" y="97"/>
                  </a:cubicBezTo>
                  <a:cubicBezTo>
                    <a:pt x="1" y="97"/>
                    <a:pt x="101" y="373"/>
                    <a:pt x="352" y="473"/>
                  </a:cubicBezTo>
                  <a:cubicBezTo>
                    <a:pt x="452" y="511"/>
                    <a:pt x="546" y="530"/>
                    <a:pt x="627" y="530"/>
                  </a:cubicBezTo>
                  <a:cubicBezTo>
                    <a:pt x="709" y="530"/>
                    <a:pt x="778" y="511"/>
                    <a:pt x="828" y="473"/>
                  </a:cubicBezTo>
                  <a:cubicBezTo>
                    <a:pt x="728" y="373"/>
                    <a:pt x="552" y="298"/>
                    <a:pt x="552" y="298"/>
                  </a:cubicBezTo>
                  <a:lnTo>
                    <a:pt x="552" y="298"/>
                  </a:lnTo>
                  <a:cubicBezTo>
                    <a:pt x="552" y="298"/>
                    <a:pt x="681" y="330"/>
                    <a:pt x="796" y="330"/>
                  </a:cubicBezTo>
                  <a:cubicBezTo>
                    <a:pt x="825" y="330"/>
                    <a:pt x="853" y="328"/>
                    <a:pt x="878" y="323"/>
                  </a:cubicBezTo>
                  <a:cubicBezTo>
                    <a:pt x="853" y="197"/>
                    <a:pt x="703" y="72"/>
                    <a:pt x="502" y="22"/>
                  </a:cubicBezTo>
                  <a:cubicBezTo>
                    <a:pt x="452" y="7"/>
                    <a:pt x="402" y="1"/>
                    <a:pt x="3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2" name="Google Shape;32782;p57"/>
            <p:cNvSpPr/>
            <p:nvPr/>
          </p:nvSpPr>
          <p:spPr>
            <a:xfrm>
              <a:off x="5003300" y="4021975"/>
              <a:ext cx="13175" cy="23200"/>
            </a:xfrm>
            <a:custGeom>
              <a:avLst/>
              <a:gdLst/>
              <a:ahLst/>
              <a:cxnLst/>
              <a:rect l="l" t="t" r="r" b="b"/>
              <a:pathLst>
                <a:path w="527" h="928" extrusionOk="0">
                  <a:moveTo>
                    <a:pt x="351" y="0"/>
                  </a:moveTo>
                  <a:cubicBezTo>
                    <a:pt x="351" y="0"/>
                    <a:pt x="75" y="176"/>
                    <a:pt x="25" y="426"/>
                  </a:cubicBezTo>
                  <a:cubicBezTo>
                    <a:pt x="0" y="627"/>
                    <a:pt x="50" y="827"/>
                    <a:pt x="125" y="902"/>
                  </a:cubicBezTo>
                  <a:cubicBezTo>
                    <a:pt x="225" y="803"/>
                    <a:pt x="250" y="604"/>
                    <a:pt x="251" y="602"/>
                  </a:cubicBezTo>
                  <a:lnTo>
                    <a:pt x="251" y="602"/>
                  </a:lnTo>
                  <a:cubicBezTo>
                    <a:pt x="250" y="604"/>
                    <a:pt x="226" y="803"/>
                    <a:pt x="276" y="928"/>
                  </a:cubicBezTo>
                  <a:cubicBezTo>
                    <a:pt x="401" y="877"/>
                    <a:pt x="501" y="702"/>
                    <a:pt x="526" y="501"/>
                  </a:cubicBezTo>
                  <a:cubicBezTo>
                    <a:pt x="526" y="251"/>
                    <a:pt x="351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3" name="Google Shape;32783;p57"/>
            <p:cNvSpPr/>
            <p:nvPr/>
          </p:nvSpPr>
          <p:spPr>
            <a:xfrm>
              <a:off x="5009550" y="4001300"/>
              <a:ext cx="16950" cy="20700"/>
            </a:xfrm>
            <a:custGeom>
              <a:avLst/>
              <a:gdLst/>
              <a:ahLst/>
              <a:cxnLst/>
              <a:rect l="l" t="t" r="r" b="b"/>
              <a:pathLst>
                <a:path w="678" h="828" extrusionOk="0">
                  <a:moveTo>
                    <a:pt x="477" y="0"/>
                  </a:moveTo>
                  <a:cubicBezTo>
                    <a:pt x="377" y="0"/>
                    <a:pt x="201" y="125"/>
                    <a:pt x="126" y="301"/>
                  </a:cubicBezTo>
                  <a:cubicBezTo>
                    <a:pt x="1" y="552"/>
                    <a:pt x="126" y="827"/>
                    <a:pt x="126" y="827"/>
                  </a:cubicBezTo>
                  <a:cubicBezTo>
                    <a:pt x="126" y="827"/>
                    <a:pt x="427" y="777"/>
                    <a:pt x="552" y="552"/>
                  </a:cubicBezTo>
                  <a:cubicBezTo>
                    <a:pt x="652" y="376"/>
                    <a:pt x="677" y="176"/>
                    <a:pt x="627" y="75"/>
                  </a:cubicBezTo>
                  <a:lnTo>
                    <a:pt x="627" y="75"/>
                  </a:lnTo>
                  <a:cubicBezTo>
                    <a:pt x="502" y="125"/>
                    <a:pt x="402" y="301"/>
                    <a:pt x="402" y="301"/>
                  </a:cubicBezTo>
                  <a:cubicBezTo>
                    <a:pt x="402" y="301"/>
                    <a:pt x="502" y="125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4" name="Google Shape;32784;p57"/>
            <p:cNvSpPr/>
            <p:nvPr/>
          </p:nvSpPr>
          <p:spPr>
            <a:xfrm>
              <a:off x="5001400" y="4016475"/>
              <a:ext cx="10050" cy="6075"/>
            </a:xfrm>
            <a:custGeom>
              <a:avLst/>
              <a:gdLst/>
              <a:ahLst/>
              <a:cxnLst/>
              <a:rect l="l" t="t" r="r" b="b"/>
              <a:pathLst>
                <a:path w="402" h="243" extrusionOk="0">
                  <a:moveTo>
                    <a:pt x="132" y="1"/>
                  </a:moveTo>
                  <a:cubicBezTo>
                    <a:pt x="95" y="1"/>
                    <a:pt x="64" y="7"/>
                    <a:pt x="51" y="20"/>
                  </a:cubicBezTo>
                  <a:cubicBezTo>
                    <a:pt x="76" y="70"/>
                    <a:pt x="151" y="95"/>
                    <a:pt x="151" y="95"/>
                  </a:cubicBezTo>
                  <a:cubicBezTo>
                    <a:pt x="151" y="95"/>
                    <a:pt x="76" y="70"/>
                    <a:pt x="1" y="70"/>
                  </a:cubicBezTo>
                  <a:cubicBezTo>
                    <a:pt x="26" y="120"/>
                    <a:pt x="76" y="195"/>
                    <a:pt x="176" y="220"/>
                  </a:cubicBezTo>
                  <a:cubicBezTo>
                    <a:pt x="210" y="237"/>
                    <a:pt x="246" y="242"/>
                    <a:pt x="279" y="242"/>
                  </a:cubicBezTo>
                  <a:cubicBezTo>
                    <a:pt x="346" y="242"/>
                    <a:pt x="402" y="220"/>
                    <a:pt x="402" y="220"/>
                  </a:cubicBezTo>
                  <a:cubicBezTo>
                    <a:pt x="402" y="220"/>
                    <a:pt x="377" y="70"/>
                    <a:pt x="252" y="20"/>
                  </a:cubicBezTo>
                  <a:cubicBezTo>
                    <a:pt x="214" y="7"/>
                    <a:pt x="170" y="1"/>
                    <a:pt x="13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5" name="Google Shape;32785;p57"/>
            <p:cNvSpPr/>
            <p:nvPr/>
          </p:nvSpPr>
          <p:spPr>
            <a:xfrm>
              <a:off x="5003300" y="4021875"/>
              <a:ext cx="8775" cy="7875"/>
            </a:xfrm>
            <a:custGeom>
              <a:avLst/>
              <a:gdLst/>
              <a:ahLst/>
              <a:cxnLst/>
              <a:rect l="l" t="t" r="r" b="b"/>
              <a:pathLst>
                <a:path w="351" h="315" extrusionOk="0">
                  <a:moveTo>
                    <a:pt x="293" y="0"/>
                  </a:moveTo>
                  <a:cubicBezTo>
                    <a:pt x="243" y="0"/>
                    <a:pt x="171" y="9"/>
                    <a:pt x="125" y="54"/>
                  </a:cubicBezTo>
                  <a:cubicBezTo>
                    <a:pt x="50" y="130"/>
                    <a:pt x="0" y="205"/>
                    <a:pt x="0" y="255"/>
                  </a:cubicBezTo>
                  <a:cubicBezTo>
                    <a:pt x="75" y="255"/>
                    <a:pt x="150" y="205"/>
                    <a:pt x="150" y="205"/>
                  </a:cubicBezTo>
                  <a:lnTo>
                    <a:pt x="150" y="205"/>
                  </a:lnTo>
                  <a:cubicBezTo>
                    <a:pt x="150" y="205"/>
                    <a:pt x="75" y="255"/>
                    <a:pt x="50" y="305"/>
                  </a:cubicBezTo>
                  <a:cubicBezTo>
                    <a:pt x="63" y="311"/>
                    <a:pt x="78" y="314"/>
                    <a:pt x="96" y="314"/>
                  </a:cubicBezTo>
                  <a:cubicBezTo>
                    <a:pt x="147" y="314"/>
                    <a:pt x="213" y="286"/>
                    <a:pt x="251" y="230"/>
                  </a:cubicBezTo>
                  <a:cubicBezTo>
                    <a:pt x="351" y="155"/>
                    <a:pt x="351" y="4"/>
                    <a:pt x="351" y="4"/>
                  </a:cubicBezTo>
                  <a:cubicBezTo>
                    <a:pt x="351" y="4"/>
                    <a:pt x="327" y="0"/>
                    <a:pt x="29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6" name="Google Shape;32786;p57"/>
            <p:cNvSpPr/>
            <p:nvPr/>
          </p:nvSpPr>
          <p:spPr>
            <a:xfrm>
              <a:off x="5012050" y="4017325"/>
              <a:ext cx="10050" cy="6050"/>
            </a:xfrm>
            <a:custGeom>
              <a:avLst/>
              <a:gdLst/>
              <a:ahLst/>
              <a:cxnLst/>
              <a:rect l="l" t="t" r="r" b="b"/>
              <a:pathLst>
                <a:path w="402" h="242" extrusionOk="0">
                  <a:moveTo>
                    <a:pt x="252" y="1"/>
                  </a:moveTo>
                  <a:cubicBezTo>
                    <a:pt x="228" y="1"/>
                    <a:pt x="203" y="4"/>
                    <a:pt x="176" y="11"/>
                  </a:cubicBezTo>
                  <a:cubicBezTo>
                    <a:pt x="76" y="61"/>
                    <a:pt x="1" y="186"/>
                    <a:pt x="1" y="186"/>
                  </a:cubicBezTo>
                  <a:cubicBezTo>
                    <a:pt x="1" y="186"/>
                    <a:pt x="75" y="241"/>
                    <a:pt x="175" y="241"/>
                  </a:cubicBezTo>
                  <a:cubicBezTo>
                    <a:pt x="191" y="241"/>
                    <a:pt x="209" y="240"/>
                    <a:pt x="227" y="236"/>
                  </a:cubicBezTo>
                  <a:cubicBezTo>
                    <a:pt x="327" y="236"/>
                    <a:pt x="402" y="186"/>
                    <a:pt x="402" y="136"/>
                  </a:cubicBezTo>
                  <a:cubicBezTo>
                    <a:pt x="352" y="111"/>
                    <a:pt x="277" y="111"/>
                    <a:pt x="277" y="111"/>
                  </a:cubicBezTo>
                  <a:cubicBezTo>
                    <a:pt x="277" y="111"/>
                    <a:pt x="352" y="86"/>
                    <a:pt x="402" y="61"/>
                  </a:cubicBezTo>
                  <a:cubicBezTo>
                    <a:pt x="365" y="24"/>
                    <a:pt x="315" y="1"/>
                    <a:pt x="25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7" name="Google Shape;32787;p57"/>
            <p:cNvSpPr/>
            <p:nvPr/>
          </p:nvSpPr>
          <p:spPr>
            <a:xfrm>
              <a:off x="5010175" y="4021975"/>
              <a:ext cx="7550" cy="9425"/>
            </a:xfrm>
            <a:custGeom>
              <a:avLst/>
              <a:gdLst/>
              <a:ahLst/>
              <a:cxnLst/>
              <a:rect l="l" t="t" r="r" b="b"/>
              <a:pathLst>
                <a:path w="302" h="377" extrusionOk="0">
                  <a:moveTo>
                    <a:pt x="76" y="0"/>
                  </a:moveTo>
                  <a:cubicBezTo>
                    <a:pt x="76" y="0"/>
                    <a:pt x="1" y="126"/>
                    <a:pt x="51" y="226"/>
                  </a:cubicBezTo>
                  <a:cubicBezTo>
                    <a:pt x="101" y="326"/>
                    <a:pt x="151" y="376"/>
                    <a:pt x="201" y="376"/>
                  </a:cubicBezTo>
                  <a:cubicBezTo>
                    <a:pt x="226" y="326"/>
                    <a:pt x="202" y="252"/>
                    <a:pt x="201" y="251"/>
                  </a:cubicBezTo>
                  <a:lnTo>
                    <a:pt x="201" y="251"/>
                  </a:lnTo>
                  <a:cubicBezTo>
                    <a:pt x="202" y="252"/>
                    <a:pt x="227" y="326"/>
                    <a:pt x="276" y="351"/>
                  </a:cubicBezTo>
                  <a:cubicBezTo>
                    <a:pt x="302" y="301"/>
                    <a:pt x="302" y="226"/>
                    <a:pt x="276" y="151"/>
                  </a:cubicBezTo>
                  <a:cubicBezTo>
                    <a:pt x="201" y="25"/>
                    <a:pt x="76" y="0"/>
                    <a:pt x="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8" name="Google Shape;32788;p57"/>
            <p:cNvSpPr/>
            <p:nvPr/>
          </p:nvSpPr>
          <p:spPr>
            <a:xfrm>
              <a:off x="5008925" y="4011325"/>
              <a:ext cx="5675" cy="10050"/>
            </a:xfrm>
            <a:custGeom>
              <a:avLst/>
              <a:gdLst/>
              <a:ahLst/>
              <a:cxnLst/>
              <a:rect l="l" t="t" r="r" b="b"/>
              <a:pathLst>
                <a:path w="227" h="402" extrusionOk="0">
                  <a:moveTo>
                    <a:pt x="76" y="0"/>
                  </a:moveTo>
                  <a:cubicBezTo>
                    <a:pt x="26" y="25"/>
                    <a:pt x="1" y="125"/>
                    <a:pt x="1" y="201"/>
                  </a:cubicBezTo>
                  <a:cubicBezTo>
                    <a:pt x="26" y="326"/>
                    <a:pt x="126" y="401"/>
                    <a:pt x="126" y="401"/>
                  </a:cubicBezTo>
                  <a:cubicBezTo>
                    <a:pt x="126" y="401"/>
                    <a:pt x="226" y="326"/>
                    <a:pt x="226" y="201"/>
                  </a:cubicBezTo>
                  <a:cubicBezTo>
                    <a:pt x="226" y="100"/>
                    <a:pt x="176" y="25"/>
                    <a:pt x="126" y="0"/>
                  </a:cubicBezTo>
                  <a:cubicBezTo>
                    <a:pt x="101" y="50"/>
                    <a:pt x="101" y="125"/>
                    <a:pt x="101" y="125"/>
                  </a:cubicBezTo>
                  <a:cubicBezTo>
                    <a:pt x="101" y="125"/>
                    <a:pt x="101" y="50"/>
                    <a:pt x="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9" name="Google Shape;32789;p57"/>
            <p:cNvSpPr/>
            <p:nvPr/>
          </p:nvSpPr>
          <p:spPr>
            <a:xfrm>
              <a:off x="5007050" y="4015075"/>
              <a:ext cx="3150" cy="5675"/>
            </a:xfrm>
            <a:custGeom>
              <a:avLst/>
              <a:gdLst/>
              <a:ahLst/>
              <a:cxnLst/>
              <a:rect l="l" t="t" r="r" b="b"/>
              <a:pathLst>
                <a:path w="126" h="227" fill="none" extrusionOk="0">
                  <a:moveTo>
                    <a:pt x="0" y="1"/>
                  </a:moveTo>
                  <a:lnTo>
                    <a:pt x="126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0" name="Google Shape;32790;p57"/>
            <p:cNvSpPr/>
            <p:nvPr/>
          </p:nvSpPr>
          <p:spPr>
            <a:xfrm>
              <a:off x="5006425" y="40144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0"/>
                  </a:moveTo>
                  <a:cubicBezTo>
                    <a:pt x="0" y="0"/>
                    <a:pt x="0" y="26"/>
                    <a:pt x="0" y="26"/>
                  </a:cubicBezTo>
                  <a:cubicBezTo>
                    <a:pt x="0" y="51"/>
                    <a:pt x="25" y="51"/>
                    <a:pt x="25" y="51"/>
                  </a:cubicBezTo>
                  <a:cubicBezTo>
                    <a:pt x="25" y="26"/>
                    <a:pt x="51" y="26"/>
                    <a:pt x="25" y="26"/>
                  </a:cubicBezTo>
                  <a:cubicBezTo>
                    <a:pt x="25" y="0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1" name="Google Shape;32791;p57"/>
            <p:cNvSpPr/>
            <p:nvPr/>
          </p:nvSpPr>
          <p:spPr>
            <a:xfrm>
              <a:off x="5005175" y="4016950"/>
              <a:ext cx="5025" cy="3800"/>
            </a:xfrm>
            <a:custGeom>
              <a:avLst/>
              <a:gdLst/>
              <a:ahLst/>
              <a:cxnLst/>
              <a:rect l="l" t="t" r="r" b="b"/>
              <a:pathLst>
                <a:path w="201" h="152" fill="none" extrusionOk="0">
                  <a:moveTo>
                    <a:pt x="0" y="1"/>
                  </a:moveTo>
                  <a:lnTo>
                    <a:pt x="201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2" name="Google Shape;32792;p57"/>
            <p:cNvSpPr/>
            <p:nvPr/>
          </p:nvSpPr>
          <p:spPr>
            <a:xfrm>
              <a:off x="5004550" y="40163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1"/>
                  </a:moveTo>
                  <a:cubicBezTo>
                    <a:pt x="25" y="1"/>
                    <a:pt x="0" y="1"/>
                    <a:pt x="0" y="26"/>
                  </a:cubicBezTo>
                  <a:cubicBezTo>
                    <a:pt x="0" y="26"/>
                    <a:pt x="0" y="26"/>
                    <a:pt x="0" y="51"/>
                  </a:cubicBezTo>
                  <a:lnTo>
                    <a:pt x="25" y="51"/>
                  </a:ln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3" name="Google Shape;32793;p57"/>
            <p:cNvSpPr/>
            <p:nvPr/>
          </p:nvSpPr>
          <p:spPr>
            <a:xfrm>
              <a:off x="5009550" y="4014450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1" y="0"/>
                  </a:moveTo>
                  <a:lnTo>
                    <a:pt x="26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4" name="Google Shape;32794;p57"/>
            <p:cNvSpPr/>
            <p:nvPr/>
          </p:nvSpPr>
          <p:spPr>
            <a:xfrm>
              <a:off x="5008925" y="40132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50"/>
                    <a:pt x="1" y="50"/>
                    <a:pt x="26" y="50"/>
                  </a:cubicBezTo>
                  <a:cubicBezTo>
                    <a:pt x="26" y="50"/>
                    <a:pt x="51" y="25"/>
                    <a:pt x="51" y="25"/>
                  </a:cubicBezTo>
                  <a:cubicBezTo>
                    <a:pt x="26" y="25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5" name="Google Shape;32795;p57"/>
            <p:cNvSpPr/>
            <p:nvPr/>
          </p:nvSpPr>
          <p:spPr>
            <a:xfrm>
              <a:off x="5011425" y="4021350"/>
              <a:ext cx="5675" cy="2525"/>
            </a:xfrm>
            <a:custGeom>
              <a:avLst/>
              <a:gdLst/>
              <a:ahLst/>
              <a:cxnLst/>
              <a:rect l="l" t="t" r="r" b="b"/>
              <a:pathLst>
                <a:path w="227" h="101" fill="none" extrusionOk="0">
                  <a:moveTo>
                    <a:pt x="226" y="10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6" name="Google Shape;32796;p57"/>
            <p:cNvSpPr/>
            <p:nvPr/>
          </p:nvSpPr>
          <p:spPr>
            <a:xfrm>
              <a:off x="5017075" y="40235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19" y="0"/>
                  </a:moveTo>
                  <a:cubicBezTo>
                    <a:pt x="12" y="0"/>
                    <a:pt x="0" y="11"/>
                    <a:pt x="0" y="11"/>
                  </a:cubicBezTo>
                  <a:cubicBezTo>
                    <a:pt x="0" y="11"/>
                    <a:pt x="0" y="36"/>
                    <a:pt x="0" y="36"/>
                  </a:cubicBezTo>
                  <a:lnTo>
                    <a:pt x="26" y="36"/>
                  </a:lnTo>
                  <a:cubicBezTo>
                    <a:pt x="51" y="11"/>
                    <a:pt x="51" y="11"/>
                    <a:pt x="26" y="11"/>
                  </a:cubicBezTo>
                  <a:cubicBezTo>
                    <a:pt x="26" y="3"/>
                    <a:pt x="23" y="0"/>
                    <a:pt x="1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7" name="Google Shape;32797;p57"/>
            <p:cNvSpPr/>
            <p:nvPr/>
          </p:nvSpPr>
          <p:spPr>
            <a:xfrm>
              <a:off x="5011425" y="4021350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252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8" name="Google Shape;32798;p57"/>
            <p:cNvSpPr/>
            <p:nvPr/>
          </p:nvSpPr>
          <p:spPr>
            <a:xfrm>
              <a:off x="5017700" y="40207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1" y="0"/>
                    <a:pt x="1" y="0"/>
                    <a:pt x="1" y="25"/>
                  </a:cubicBezTo>
                  <a:cubicBezTo>
                    <a:pt x="1" y="25"/>
                    <a:pt x="1" y="50"/>
                    <a:pt x="26" y="50"/>
                  </a:cubicBezTo>
                  <a:cubicBezTo>
                    <a:pt x="26" y="50"/>
                    <a:pt x="51" y="50"/>
                    <a:pt x="51" y="25"/>
                  </a:cubicBezTo>
                  <a:cubicBezTo>
                    <a:pt x="51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9" name="Google Shape;32799;p57"/>
            <p:cNvSpPr/>
            <p:nvPr/>
          </p:nvSpPr>
          <p:spPr>
            <a:xfrm>
              <a:off x="5011425" y="4021350"/>
              <a:ext cx="4425" cy="5025"/>
            </a:xfrm>
            <a:custGeom>
              <a:avLst/>
              <a:gdLst/>
              <a:ahLst/>
              <a:cxnLst/>
              <a:rect l="l" t="t" r="r" b="b"/>
              <a:pathLst>
                <a:path w="177" h="201" fill="none" extrusionOk="0">
                  <a:moveTo>
                    <a:pt x="176" y="2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0" name="Google Shape;32800;p57"/>
            <p:cNvSpPr/>
            <p:nvPr/>
          </p:nvSpPr>
          <p:spPr>
            <a:xfrm>
              <a:off x="5015200" y="40257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0" y="26"/>
                    <a:pt x="0" y="26"/>
                    <a:pt x="25" y="51"/>
                  </a:cubicBezTo>
                  <a:cubicBezTo>
                    <a:pt x="25" y="51"/>
                    <a:pt x="50" y="51"/>
                    <a:pt x="50" y="26"/>
                  </a:cubicBez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1" name="Google Shape;32801;p57"/>
            <p:cNvSpPr/>
            <p:nvPr/>
          </p:nvSpPr>
          <p:spPr>
            <a:xfrm>
              <a:off x="5010800" y="4015700"/>
              <a:ext cx="4425" cy="5050"/>
            </a:xfrm>
            <a:custGeom>
              <a:avLst/>
              <a:gdLst/>
              <a:ahLst/>
              <a:cxnLst/>
              <a:rect l="l" t="t" r="r" b="b"/>
              <a:pathLst>
                <a:path w="177" h="202" fill="none" extrusionOk="0">
                  <a:moveTo>
                    <a:pt x="176" y="1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2" name="Google Shape;32802;p57"/>
            <p:cNvSpPr/>
            <p:nvPr/>
          </p:nvSpPr>
          <p:spPr>
            <a:xfrm>
              <a:off x="5014575" y="40150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5" y="1"/>
                  </a:moveTo>
                  <a:cubicBezTo>
                    <a:pt x="0" y="26"/>
                    <a:pt x="0" y="26"/>
                    <a:pt x="25" y="26"/>
                  </a:cubicBezTo>
                  <a:cubicBezTo>
                    <a:pt x="25" y="38"/>
                    <a:pt x="25" y="44"/>
                    <a:pt x="28" y="44"/>
                  </a:cubicBezTo>
                  <a:cubicBezTo>
                    <a:pt x="32" y="44"/>
                    <a:pt x="38" y="38"/>
                    <a:pt x="50" y="26"/>
                  </a:cubicBez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3" name="Google Shape;32803;p57"/>
            <p:cNvSpPr/>
            <p:nvPr/>
          </p:nvSpPr>
          <p:spPr>
            <a:xfrm>
              <a:off x="5010800" y="4014450"/>
              <a:ext cx="1925" cy="6300"/>
            </a:xfrm>
            <a:custGeom>
              <a:avLst/>
              <a:gdLst/>
              <a:ahLst/>
              <a:cxnLst/>
              <a:rect l="l" t="t" r="r" b="b"/>
              <a:pathLst>
                <a:path w="77" h="252" fill="none" extrusionOk="0">
                  <a:moveTo>
                    <a:pt x="76" y="0"/>
                  </a:moveTo>
                  <a:lnTo>
                    <a:pt x="1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4" name="Google Shape;32804;p57"/>
            <p:cNvSpPr/>
            <p:nvPr/>
          </p:nvSpPr>
          <p:spPr>
            <a:xfrm>
              <a:off x="5012050" y="4013825"/>
              <a:ext cx="1300" cy="925"/>
            </a:xfrm>
            <a:custGeom>
              <a:avLst/>
              <a:gdLst/>
              <a:ahLst/>
              <a:cxnLst/>
              <a:rect l="l" t="t" r="r" b="b"/>
              <a:pathLst>
                <a:path w="52" h="37" extrusionOk="0">
                  <a:moveTo>
                    <a:pt x="1" y="0"/>
                  </a:moveTo>
                  <a:cubicBezTo>
                    <a:pt x="1" y="25"/>
                    <a:pt x="1" y="25"/>
                    <a:pt x="26" y="25"/>
                  </a:cubicBezTo>
                  <a:cubicBezTo>
                    <a:pt x="26" y="34"/>
                    <a:pt x="29" y="37"/>
                    <a:pt x="33" y="37"/>
                  </a:cubicBezTo>
                  <a:cubicBezTo>
                    <a:pt x="40" y="37"/>
                    <a:pt x="51" y="25"/>
                    <a:pt x="51" y="25"/>
                  </a:cubicBezTo>
                  <a:cubicBezTo>
                    <a:pt x="51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5" name="Google Shape;32805;p57"/>
            <p:cNvSpPr/>
            <p:nvPr/>
          </p:nvSpPr>
          <p:spPr>
            <a:xfrm>
              <a:off x="5011425" y="4017575"/>
              <a:ext cx="5675" cy="3175"/>
            </a:xfrm>
            <a:custGeom>
              <a:avLst/>
              <a:gdLst/>
              <a:ahLst/>
              <a:cxnLst/>
              <a:rect l="l" t="t" r="r" b="b"/>
              <a:pathLst>
                <a:path w="227" h="127" fill="none" extrusionOk="0">
                  <a:moveTo>
                    <a:pt x="226" y="1"/>
                  </a:moveTo>
                  <a:lnTo>
                    <a:pt x="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6" name="Google Shape;32806;p57"/>
            <p:cNvSpPr/>
            <p:nvPr/>
          </p:nvSpPr>
          <p:spPr>
            <a:xfrm>
              <a:off x="5016450" y="401710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5" y="1"/>
                  </a:moveTo>
                  <a:cubicBezTo>
                    <a:pt x="19" y="1"/>
                    <a:pt x="13" y="7"/>
                    <a:pt x="0" y="20"/>
                  </a:cubicBezTo>
                  <a:cubicBezTo>
                    <a:pt x="0" y="20"/>
                    <a:pt x="0" y="20"/>
                    <a:pt x="0" y="45"/>
                  </a:cubicBezTo>
                  <a:lnTo>
                    <a:pt x="25" y="45"/>
                  </a:lnTo>
                  <a:cubicBezTo>
                    <a:pt x="51" y="45"/>
                    <a:pt x="51" y="20"/>
                    <a:pt x="51" y="20"/>
                  </a:cubicBezTo>
                  <a:cubicBezTo>
                    <a:pt x="38" y="7"/>
                    <a:pt x="32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7" name="Google Shape;32807;p57"/>
            <p:cNvSpPr/>
            <p:nvPr/>
          </p:nvSpPr>
          <p:spPr>
            <a:xfrm>
              <a:off x="5010175" y="4021975"/>
              <a:ext cx="650" cy="6275"/>
            </a:xfrm>
            <a:custGeom>
              <a:avLst/>
              <a:gdLst/>
              <a:ahLst/>
              <a:cxnLst/>
              <a:rect l="l" t="t" r="r" b="b"/>
              <a:pathLst>
                <a:path w="26" h="251" fill="none" extrusionOk="0">
                  <a:moveTo>
                    <a:pt x="1" y="251"/>
                  </a:moveTo>
                  <a:lnTo>
                    <a:pt x="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8" name="Google Shape;32808;p57"/>
            <p:cNvSpPr/>
            <p:nvPr/>
          </p:nvSpPr>
          <p:spPr>
            <a:xfrm>
              <a:off x="5009550" y="40276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1" y="26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9" name="Google Shape;32809;p57"/>
            <p:cNvSpPr/>
            <p:nvPr/>
          </p:nvSpPr>
          <p:spPr>
            <a:xfrm>
              <a:off x="5007675" y="4021975"/>
              <a:ext cx="3150" cy="5025"/>
            </a:xfrm>
            <a:custGeom>
              <a:avLst/>
              <a:gdLst/>
              <a:ahLst/>
              <a:cxnLst/>
              <a:rect l="l" t="t" r="r" b="b"/>
              <a:pathLst>
                <a:path w="126" h="201" fill="none" extrusionOk="0">
                  <a:moveTo>
                    <a:pt x="1" y="201"/>
                  </a:moveTo>
                  <a:lnTo>
                    <a:pt x="1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0" name="Google Shape;32810;p57"/>
            <p:cNvSpPr/>
            <p:nvPr/>
          </p:nvSpPr>
          <p:spPr>
            <a:xfrm>
              <a:off x="5007050" y="40269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1"/>
                  </a:moveTo>
                  <a:cubicBezTo>
                    <a:pt x="0" y="26"/>
                    <a:pt x="0" y="26"/>
                    <a:pt x="0" y="51"/>
                  </a:cubicBezTo>
                  <a:cubicBezTo>
                    <a:pt x="26" y="51"/>
                    <a:pt x="26" y="26"/>
                    <a:pt x="51" y="26"/>
                  </a:cubicBezTo>
                  <a:cubicBezTo>
                    <a:pt x="51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1" name="Google Shape;32811;p57"/>
            <p:cNvSpPr/>
            <p:nvPr/>
          </p:nvSpPr>
          <p:spPr>
            <a:xfrm>
              <a:off x="5010800" y="4021975"/>
              <a:ext cx="1925" cy="5650"/>
            </a:xfrm>
            <a:custGeom>
              <a:avLst/>
              <a:gdLst/>
              <a:ahLst/>
              <a:cxnLst/>
              <a:rect l="l" t="t" r="r" b="b"/>
              <a:pathLst>
                <a:path w="77" h="226" fill="none" extrusionOk="0">
                  <a:moveTo>
                    <a:pt x="76" y="22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2" name="Google Shape;32812;p57"/>
            <p:cNvSpPr/>
            <p:nvPr/>
          </p:nvSpPr>
          <p:spPr>
            <a:xfrm>
              <a:off x="5012050" y="4027600"/>
              <a:ext cx="1300" cy="650"/>
            </a:xfrm>
            <a:custGeom>
              <a:avLst/>
              <a:gdLst/>
              <a:ahLst/>
              <a:cxnLst/>
              <a:rect l="l" t="t" r="r" b="b"/>
              <a:pathLst>
                <a:path w="52" h="26" extrusionOk="0">
                  <a:moveTo>
                    <a:pt x="26" y="1"/>
                  </a:moveTo>
                  <a:cubicBezTo>
                    <a:pt x="26" y="1"/>
                    <a:pt x="1" y="1"/>
                    <a:pt x="26" y="26"/>
                  </a:cubicBezTo>
                  <a:lnTo>
                    <a:pt x="51" y="26"/>
                  </a:ln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3" name="Google Shape;32813;p57"/>
            <p:cNvSpPr/>
            <p:nvPr/>
          </p:nvSpPr>
          <p:spPr>
            <a:xfrm>
              <a:off x="5003925" y="4021350"/>
              <a:ext cx="6275" cy="1900"/>
            </a:xfrm>
            <a:custGeom>
              <a:avLst/>
              <a:gdLst/>
              <a:ahLst/>
              <a:cxnLst/>
              <a:rect l="l" t="t" r="r" b="b"/>
              <a:pathLst>
                <a:path w="251" h="76" fill="none" extrusionOk="0">
                  <a:moveTo>
                    <a:pt x="0" y="75"/>
                  </a:moveTo>
                  <a:lnTo>
                    <a:pt x="2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4" name="Google Shape;32814;p57"/>
            <p:cNvSpPr/>
            <p:nvPr/>
          </p:nvSpPr>
          <p:spPr>
            <a:xfrm>
              <a:off x="5003300" y="40226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25" y="50"/>
                  </a:lnTo>
                  <a:cubicBezTo>
                    <a:pt x="25" y="50"/>
                    <a:pt x="50" y="25"/>
                    <a:pt x="25" y="25"/>
                  </a:cubicBezTo>
                  <a:cubicBezTo>
                    <a:pt x="25" y="0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5" name="Google Shape;32815;p57"/>
            <p:cNvSpPr/>
            <p:nvPr/>
          </p:nvSpPr>
          <p:spPr>
            <a:xfrm>
              <a:off x="5003925" y="4020725"/>
              <a:ext cx="6275" cy="650"/>
            </a:xfrm>
            <a:custGeom>
              <a:avLst/>
              <a:gdLst/>
              <a:ahLst/>
              <a:cxnLst/>
              <a:rect l="l" t="t" r="r" b="b"/>
              <a:pathLst>
                <a:path w="251" h="26" fill="none" extrusionOk="0">
                  <a:moveTo>
                    <a:pt x="0" y="0"/>
                  </a:moveTo>
                  <a:lnTo>
                    <a:pt x="25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6" name="Google Shape;32816;p57"/>
            <p:cNvSpPr/>
            <p:nvPr/>
          </p:nvSpPr>
          <p:spPr>
            <a:xfrm>
              <a:off x="5002675" y="40201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25"/>
                    <a:pt x="25" y="50"/>
                    <a:pt x="25" y="50"/>
                  </a:cubicBezTo>
                  <a:cubicBezTo>
                    <a:pt x="50" y="50"/>
                    <a:pt x="50" y="25"/>
                    <a:pt x="50" y="25"/>
                  </a:cubicBezTo>
                  <a:cubicBezTo>
                    <a:pt x="50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7" name="Google Shape;32817;p57"/>
            <p:cNvSpPr/>
            <p:nvPr/>
          </p:nvSpPr>
          <p:spPr>
            <a:xfrm>
              <a:off x="5005175" y="4021350"/>
              <a:ext cx="5025" cy="4400"/>
            </a:xfrm>
            <a:custGeom>
              <a:avLst/>
              <a:gdLst/>
              <a:ahLst/>
              <a:cxnLst/>
              <a:rect l="l" t="t" r="r" b="b"/>
              <a:pathLst>
                <a:path w="201" h="176" fill="none" extrusionOk="0">
                  <a:moveTo>
                    <a:pt x="0" y="176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8" name="Google Shape;32818;p57"/>
            <p:cNvSpPr/>
            <p:nvPr/>
          </p:nvSpPr>
          <p:spPr>
            <a:xfrm>
              <a:off x="5004550" y="40251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1"/>
                  </a:moveTo>
                  <a:cubicBezTo>
                    <a:pt x="0" y="26"/>
                    <a:pt x="0" y="26"/>
                    <a:pt x="0" y="51"/>
                  </a:cubicBezTo>
                  <a:lnTo>
                    <a:pt x="25" y="51"/>
                  </a:lnTo>
                  <a:cubicBezTo>
                    <a:pt x="50" y="51"/>
                    <a:pt x="50" y="26"/>
                    <a:pt x="25" y="26"/>
                  </a:cubicBezTo>
                  <a:cubicBezTo>
                    <a:pt x="25" y="1"/>
                    <a:pt x="25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9" name="Google Shape;32819;p57"/>
            <p:cNvSpPr/>
            <p:nvPr/>
          </p:nvSpPr>
          <p:spPr>
            <a:xfrm>
              <a:off x="5007675" y="4017825"/>
              <a:ext cx="6300" cy="5675"/>
            </a:xfrm>
            <a:custGeom>
              <a:avLst/>
              <a:gdLst/>
              <a:ahLst/>
              <a:cxnLst/>
              <a:rect l="l" t="t" r="r" b="b"/>
              <a:pathLst>
                <a:path w="252" h="227" extrusionOk="0">
                  <a:moveTo>
                    <a:pt x="137" y="1"/>
                  </a:moveTo>
                  <a:cubicBezTo>
                    <a:pt x="116" y="1"/>
                    <a:pt x="94" y="7"/>
                    <a:pt x="76" y="16"/>
                  </a:cubicBezTo>
                  <a:cubicBezTo>
                    <a:pt x="1" y="41"/>
                    <a:pt x="1" y="116"/>
                    <a:pt x="26" y="166"/>
                  </a:cubicBezTo>
                  <a:cubicBezTo>
                    <a:pt x="44" y="203"/>
                    <a:pt x="89" y="226"/>
                    <a:pt x="132" y="226"/>
                  </a:cubicBezTo>
                  <a:cubicBezTo>
                    <a:pt x="147" y="226"/>
                    <a:pt x="163" y="223"/>
                    <a:pt x="176" y="216"/>
                  </a:cubicBezTo>
                  <a:cubicBezTo>
                    <a:pt x="226" y="191"/>
                    <a:pt x="251" y="116"/>
                    <a:pt x="226" y="66"/>
                  </a:cubicBezTo>
                  <a:cubicBezTo>
                    <a:pt x="210" y="18"/>
                    <a:pt x="174" y="1"/>
                    <a:pt x="13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0" name="Google Shape;32820;p57"/>
            <p:cNvSpPr/>
            <p:nvPr/>
          </p:nvSpPr>
          <p:spPr>
            <a:xfrm>
              <a:off x="5178100" y="3925475"/>
              <a:ext cx="17575" cy="20075"/>
            </a:xfrm>
            <a:custGeom>
              <a:avLst/>
              <a:gdLst/>
              <a:ahLst/>
              <a:cxnLst/>
              <a:rect l="l" t="t" r="r" b="b"/>
              <a:pathLst>
                <a:path w="703" h="803" extrusionOk="0">
                  <a:moveTo>
                    <a:pt x="176" y="1"/>
                  </a:moveTo>
                  <a:cubicBezTo>
                    <a:pt x="176" y="126"/>
                    <a:pt x="276" y="301"/>
                    <a:pt x="276" y="301"/>
                  </a:cubicBezTo>
                  <a:cubicBezTo>
                    <a:pt x="276" y="301"/>
                    <a:pt x="151" y="126"/>
                    <a:pt x="26" y="76"/>
                  </a:cubicBezTo>
                  <a:lnTo>
                    <a:pt x="26" y="76"/>
                  </a:lnTo>
                  <a:cubicBezTo>
                    <a:pt x="1" y="176"/>
                    <a:pt x="26" y="376"/>
                    <a:pt x="151" y="552"/>
                  </a:cubicBezTo>
                  <a:cubicBezTo>
                    <a:pt x="301" y="752"/>
                    <a:pt x="602" y="803"/>
                    <a:pt x="602" y="803"/>
                  </a:cubicBezTo>
                  <a:cubicBezTo>
                    <a:pt x="602" y="803"/>
                    <a:pt x="702" y="502"/>
                    <a:pt x="552" y="276"/>
                  </a:cubicBezTo>
                  <a:cubicBezTo>
                    <a:pt x="452" y="101"/>
                    <a:pt x="276" y="1"/>
                    <a:pt x="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1" name="Google Shape;32821;p57"/>
            <p:cNvSpPr/>
            <p:nvPr/>
          </p:nvSpPr>
          <p:spPr>
            <a:xfrm>
              <a:off x="5170575" y="3941725"/>
              <a:ext cx="22600" cy="12750"/>
            </a:xfrm>
            <a:custGeom>
              <a:avLst/>
              <a:gdLst/>
              <a:ahLst/>
              <a:cxnLst/>
              <a:rect l="l" t="t" r="r" b="b"/>
              <a:pathLst>
                <a:path w="904" h="510" extrusionOk="0">
                  <a:moveTo>
                    <a:pt x="470" y="0"/>
                  </a:moveTo>
                  <a:cubicBezTo>
                    <a:pt x="456" y="0"/>
                    <a:pt x="441" y="1"/>
                    <a:pt x="427" y="2"/>
                  </a:cubicBezTo>
                  <a:cubicBezTo>
                    <a:pt x="226" y="27"/>
                    <a:pt x="51" y="127"/>
                    <a:pt x="1" y="228"/>
                  </a:cubicBezTo>
                  <a:cubicBezTo>
                    <a:pt x="126" y="278"/>
                    <a:pt x="327" y="278"/>
                    <a:pt x="327" y="278"/>
                  </a:cubicBezTo>
                  <a:cubicBezTo>
                    <a:pt x="327" y="278"/>
                    <a:pt x="126" y="303"/>
                    <a:pt x="26" y="378"/>
                  </a:cubicBezTo>
                  <a:cubicBezTo>
                    <a:pt x="88" y="461"/>
                    <a:pt x="219" y="510"/>
                    <a:pt x="376" y="510"/>
                  </a:cubicBezTo>
                  <a:cubicBezTo>
                    <a:pt x="409" y="510"/>
                    <a:pt x="443" y="508"/>
                    <a:pt x="477" y="503"/>
                  </a:cubicBezTo>
                  <a:cubicBezTo>
                    <a:pt x="753" y="453"/>
                    <a:pt x="903" y="203"/>
                    <a:pt x="903" y="203"/>
                  </a:cubicBezTo>
                  <a:cubicBezTo>
                    <a:pt x="903" y="203"/>
                    <a:pt x="723" y="0"/>
                    <a:pt x="4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2" name="Google Shape;32822;p57"/>
            <p:cNvSpPr/>
            <p:nvPr/>
          </p:nvSpPr>
          <p:spPr>
            <a:xfrm>
              <a:off x="5193150" y="3943125"/>
              <a:ext cx="21950" cy="13225"/>
            </a:xfrm>
            <a:custGeom>
              <a:avLst/>
              <a:gdLst/>
              <a:ahLst/>
              <a:cxnLst/>
              <a:rect l="l" t="t" r="r" b="b"/>
              <a:pathLst>
                <a:path w="878" h="529" extrusionOk="0">
                  <a:moveTo>
                    <a:pt x="375" y="0"/>
                  </a:moveTo>
                  <a:cubicBezTo>
                    <a:pt x="177" y="0"/>
                    <a:pt x="0" y="97"/>
                    <a:pt x="0" y="97"/>
                  </a:cubicBezTo>
                  <a:cubicBezTo>
                    <a:pt x="0" y="97"/>
                    <a:pt x="100" y="372"/>
                    <a:pt x="376" y="472"/>
                  </a:cubicBezTo>
                  <a:cubicBezTo>
                    <a:pt x="464" y="510"/>
                    <a:pt x="558" y="529"/>
                    <a:pt x="639" y="529"/>
                  </a:cubicBezTo>
                  <a:cubicBezTo>
                    <a:pt x="721" y="529"/>
                    <a:pt x="790" y="510"/>
                    <a:pt x="827" y="472"/>
                  </a:cubicBezTo>
                  <a:cubicBezTo>
                    <a:pt x="752" y="372"/>
                    <a:pt x="577" y="297"/>
                    <a:pt x="577" y="297"/>
                  </a:cubicBezTo>
                  <a:lnTo>
                    <a:pt x="577" y="297"/>
                  </a:lnTo>
                  <a:cubicBezTo>
                    <a:pt x="577" y="297"/>
                    <a:pt x="705" y="329"/>
                    <a:pt x="808" y="329"/>
                  </a:cubicBezTo>
                  <a:cubicBezTo>
                    <a:pt x="833" y="329"/>
                    <a:pt x="857" y="327"/>
                    <a:pt x="877" y="322"/>
                  </a:cubicBezTo>
                  <a:cubicBezTo>
                    <a:pt x="852" y="197"/>
                    <a:pt x="727" y="71"/>
                    <a:pt x="526" y="21"/>
                  </a:cubicBezTo>
                  <a:cubicBezTo>
                    <a:pt x="476" y="6"/>
                    <a:pt x="425" y="0"/>
                    <a:pt x="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3" name="Google Shape;32823;p57"/>
            <p:cNvSpPr/>
            <p:nvPr/>
          </p:nvSpPr>
          <p:spPr>
            <a:xfrm>
              <a:off x="5185000" y="3946150"/>
              <a:ext cx="13800" cy="22575"/>
            </a:xfrm>
            <a:custGeom>
              <a:avLst/>
              <a:gdLst/>
              <a:ahLst/>
              <a:cxnLst/>
              <a:rect l="l" t="t" r="r" b="b"/>
              <a:pathLst>
                <a:path w="552" h="903" extrusionOk="0">
                  <a:moveTo>
                    <a:pt x="351" y="1"/>
                  </a:moveTo>
                  <a:cubicBezTo>
                    <a:pt x="351" y="1"/>
                    <a:pt x="101" y="151"/>
                    <a:pt x="50" y="402"/>
                  </a:cubicBezTo>
                  <a:cubicBezTo>
                    <a:pt x="0" y="602"/>
                    <a:pt x="50" y="803"/>
                    <a:pt x="151" y="878"/>
                  </a:cubicBezTo>
                  <a:cubicBezTo>
                    <a:pt x="226" y="778"/>
                    <a:pt x="276" y="577"/>
                    <a:pt x="276" y="577"/>
                  </a:cubicBezTo>
                  <a:lnTo>
                    <a:pt x="276" y="577"/>
                  </a:lnTo>
                  <a:cubicBezTo>
                    <a:pt x="276" y="577"/>
                    <a:pt x="251" y="778"/>
                    <a:pt x="301" y="903"/>
                  </a:cubicBezTo>
                  <a:cubicBezTo>
                    <a:pt x="401" y="853"/>
                    <a:pt x="527" y="702"/>
                    <a:pt x="527" y="477"/>
                  </a:cubicBezTo>
                  <a:cubicBezTo>
                    <a:pt x="552" y="226"/>
                    <a:pt x="351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4" name="Google Shape;32824;p57"/>
            <p:cNvSpPr/>
            <p:nvPr/>
          </p:nvSpPr>
          <p:spPr>
            <a:xfrm>
              <a:off x="5191875" y="3924850"/>
              <a:ext cx="16325" cy="20700"/>
            </a:xfrm>
            <a:custGeom>
              <a:avLst/>
              <a:gdLst/>
              <a:ahLst/>
              <a:cxnLst/>
              <a:rect l="l" t="t" r="r" b="b"/>
              <a:pathLst>
                <a:path w="653" h="828" extrusionOk="0">
                  <a:moveTo>
                    <a:pt x="477" y="0"/>
                  </a:moveTo>
                  <a:cubicBezTo>
                    <a:pt x="352" y="0"/>
                    <a:pt x="201" y="126"/>
                    <a:pt x="101" y="301"/>
                  </a:cubicBezTo>
                  <a:cubicBezTo>
                    <a:pt x="1" y="552"/>
                    <a:pt x="101" y="828"/>
                    <a:pt x="101" y="828"/>
                  </a:cubicBezTo>
                  <a:cubicBezTo>
                    <a:pt x="101" y="828"/>
                    <a:pt x="402" y="777"/>
                    <a:pt x="552" y="552"/>
                  </a:cubicBezTo>
                  <a:cubicBezTo>
                    <a:pt x="653" y="376"/>
                    <a:pt x="653" y="176"/>
                    <a:pt x="603" y="76"/>
                  </a:cubicBezTo>
                  <a:lnTo>
                    <a:pt x="603" y="76"/>
                  </a:lnTo>
                  <a:cubicBezTo>
                    <a:pt x="502" y="151"/>
                    <a:pt x="377" y="301"/>
                    <a:pt x="377" y="301"/>
                  </a:cubicBezTo>
                  <a:cubicBezTo>
                    <a:pt x="377" y="301"/>
                    <a:pt x="477" y="126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5" name="Google Shape;32825;p57"/>
            <p:cNvSpPr/>
            <p:nvPr/>
          </p:nvSpPr>
          <p:spPr>
            <a:xfrm>
              <a:off x="5183750" y="3940050"/>
              <a:ext cx="10050" cy="6300"/>
            </a:xfrm>
            <a:custGeom>
              <a:avLst/>
              <a:gdLst/>
              <a:ahLst/>
              <a:cxnLst/>
              <a:rect l="l" t="t" r="r" b="b"/>
              <a:pathLst>
                <a:path w="402" h="252" extrusionOk="0">
                  <a:moveTo>
                    <a:pt x="129" y="0"/>
                  </a:moveTo>
                  <a:cubicBezTo>
                    <a:pt x="88" y="0"/>
                    <a:pt x="50" y="7"/>
                    <a:pt x="25" y="19"/>
                  </a:cubicBezTo>
                  <a:cubicBezTo>
                    <a:pt x="75" y="69"/>
                    <a:pt x="151" y="119"/>
                    <a:pt x="151" y="119"/>
                  </a:cubicBezTo>
                  <a:cubicBezTo>
                    <a:pt x="151" y="119"/>
                    <a:pt x="86" y="87"/>
                    <a:pt x="35" y="87"/>
                  </a:cubicBezTo>
                  <a:cubicBezTo>
                    <a:pt x="22" y="87"/>
                    <a:pt x="10" y="89"/>
                    <a:pt x="0" y="94"/>
                  </a:cubicBezTo>
                  <a:cubicBezTo>
                    <a:pt x="0" y="144"/>
                    <a:pt x="75" y="194"/>
                    <a:pt x="151" y="245"/>
                  </a:cubicBezTo>
                  <a:cubicBezTo>
                    <a:pt x="176" y="250"/>
                    <a:pt x="201" y="252"/>
                    <a:pt x="225" y="252"/>
                  </a:cubicBezTo>
                  <a:cubicBezTo>
                    <a:pt x="321" y="252"/>
                    <a:pt x="401" y="220"/>
                    <a:pt x="401" y="220"/>
                  </a:cubicBezTo>
                  <a:cubicBezTo>
                    <a:pt x="401" y="220"/>
                    <a:pt x="351" y="69"/>
                    <a:pt x="251" y="19"/>
                  </a:cubicBezTo>
                  <a:cubicBezTo>
                    <a:pt x="213" y="7"/>
                    <a:pt x="169" y="0"/>
                    <a:pt x="12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6" name="Google Shape;32826;p57"/>
            <p:cNvSpPr/>
            <p:nvPr/>
          </p:nvSpPr>
          <p:spPr>
            <a:xfrm>
              <a:off x="5185625" y="3946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92" y="1"/>
                  </a:moveTo>
                  <a:cubicBezTo>
                    <a:pt x="239" y="1"/>
                    <a:pt x="161" y="10"/>
                    <a:pt x="101" y="55"/>
                  </a:cubicBezTo>
                  <a:cubicBezTo>
                    <a:pt x="25" y="105"/>
                    <a:pt x="0" y="180"/>
                    <a:pt x="0" y="230"/>
                  </a:cubicBezTo>
                  <a:cubicBezTo>
                    <a:pt x="50" y="230"/>
                    <a:pt x="125" y="181"/>
                    <a:pt x="126" y="180"/>
                  </a:cubicBezTo>
                  <a:lnTo>
                    <a:pt x="126" y="180"/>
                  </a:lnTo>
                  <a:cubicBezTo>
                    <a:pt x="125" y="181"/>
                    <a:pt x="50" y="230"/>
                    <a:pt x="50" y="280"/>
                  </a:cubicBezTo>
                  <a:cubicBezTo>
                    <a:pt x="63" y="287"/>
                    <a:pt x="77" y="290"/>
                    <a:pt x="92" y="290"/>
                  </a:cubicBezTo>
                  <a:cubicBezTo>
                    <a:pt x="138" y="290"/>
                    <a:pt x="195" y="262"/>
                    <a:pt x="251" y="205"/>
                  </a:cubicBezTo>
                  <a:cubicBezTo>
                    <a:pt x="326" y="130"/>
                    <a:pt x="351" y="5"/>
                    <a:pt x="351" y="5"/>
                  </a:cubicBezTo>
                  <a:cubicBezTo>
                    <a:pt x="351" y="5"/>
                    <a:pt x="327" y="1"/>
                    <a:pt x="29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7" name="Google Shape;32827;p57"/>
            <p:cNvSpPr/>
            <p:nvPr/>
          </p:nvSpPr>
          <p:spPr>
            <a:xfrm>
              <a:off x="5193775" y="3941350"/>
              <a:ext cx="10675" cy="5575"/>
            </a:xfrm>
            <a:custGeom>
              <a:avLst/>
              <a:gdLst/>
              <a:ahLst/>
              <a:cxnLst/>
              <a:rect l="l" t="t" r="r" b="b"/>
              <a:pathLst>
                <a:path w="427" h="223" extrusionOk="0">
                  <a:moveTo>
                    <a:pt x="300" y="1"/>
                  </a:moveTo>
                  <a:cubicBezTo>
                    <a:pt x="267" y="1"/>
                    <a:pt x="232" y="7"/>
                    <a:pt x="201" y="17"/>
                  </a:cubicBezTo>
                  <a:cubicBezTo>
                    <a:pt x="75" y="42"/>
                    <a:pt x="0" y="168"/>
                    <a:pt x="0" y="168"/>
                  </a:cubicBezTo>
                  <a:cubicBezTo>
                    <a:pt x="0" y="168"/>
                    <a:pt x="92" y="223"/>
                    <a:pt x="197" y="223"/>
                  </a:cubicBezTo>
                  <a:cubicBezTo>
                    <a:pt x="215" y="223"/>
                    <a:pt x="233" y="221"/>
                    <a:pt x="251" y="218"/>
                  </a:cubicBezTo>
                  <a:cubicBezTo>
                    <a:pt x="326" y="218"/>
                    <a:pt x="401" y="168"/>
                    <a:pt x="426" y="117"/>
                  </a:cubicBezTo>
                  <a:cubicBezTo>
                    <a:pt x="376" y="92"/>
                    <a:pt x="276" y="92"/>
                    <a:pt x="276" y="92"/>
                  </a:cubicBezTo>
                  <a:cubicBezTo>
                    <a:pt x="276" y="92"/>
                    <a:pt x="376" y="92"/>
                    <a:pt x="401" y="42"/>
                  </a:cubicBezTo>
                  <a:cubicBezTo>
                    <a:pt x="387" y="13"/>
                    <a:pt x="346" y="1"/>
                    <a:pt x="30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8" name="Google Shape;32828;p57"/>
            <p:cNvSpPr/>
            <p:nvPr/>
          </p:nvSpPr>
          <p:spPr>
            <a:xfrm>
              <a:off x="5192525" y="3945525"/>
              <a:ext cx="7525" cy="10050"/>
            </a:xfrm>
            <a:custGeom>
              <a:avLst/>
              <a:gdLst/>
              <a:ahLst/>
              <a:cxnLst/>
              <a:rect l="l" t="t" r="r" b="b"/>
              <a:pathLst>
                <a:path w="301" h="402" extrusionOk="0">
                  <a:moveTo>
                    <a:pt x="75" y="1"/>
                  </a:moveTo>
                  <a:cubicBezTo>
                    <a:pt x="75" y="1"/>
                    <a:pt x="0" y="126"/>
                    <a:pt x="50" y="226"/>
                  </a:cubicBezTo>
                  <a:cubicBezTo>
                    <a:pt x="75" y="326"/>
                    <a:pt x="150" y="376"/>
                    <a:pt x="201" y="402"/>
                  </a:cubicBezTo>
                  <a:cubicBezTo>
                    <a:pt x="201" y="326"/>
                    <a:pt x="176" y="251"/>
                    <a:pt x="175" y="251"/>
                  </a:cubicBezTo>
                  <a:lnTo>
                    <a:pt x="175" y="251"/>
                  </a:lnTo>
                  <a:cubicBezTo>
                    <a:pt x="176" y="251"/>
                    <a:pt x="226" y="326"/>
                    <a:pt x="276" y="351"/>
                  </a:cubicBezTo>
                  <a:cubicBezTo>
                    <a:pt x="301" y="326"/>
                    <a:pt x="301" y="226"/>
                    <a:pt x="251" y="151"/>
                  </a:cubicBezTo>
                  <a:cubicBezTo>
                    <a:pt x="201" y="26"/>
                    <a:pt x="75" y="1"/>
                    <a:pt x="7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9" name="Google Shape;32829;p57"/>
            <p:cNvSpPr/>
            <p:nvPr/>
          </p:nvSpPr>
          <p:spPr>
            <a:xfrm>
              <a:off x="5190625" y="3934875"/>
              <a:ext cx="6300" cy="10675"/>
            </a:xfrm>
            <a:custGeom>
              <a:avLst/>
              <a:gdLst/>
              <a:ahLst/>
              <a:cxnLst/>
              <a:rect l="l" t="t" r="r" b="b"/>
              <a:pathLst>
                <a:path w="252" h="427" extrusionOk="0">
                  <a:moveTo>
                    <a:pt x="76" y="0"/>
                  </a:moveTo>
                  <a:cubicBezTo>
                    <a:pt x="26" y="26"/>
                    <a:pt x="1" y="126"/>
                    <a:pt x="26" y="201"/>
                  </a:cubicBezTo>
                  <a:cubicBezTo>
                    <a:pt x="26" y="326"/>
                    <a:pt x="151" y="427"/>
                    <a:pt x="151" y="427"/>
                  </a:cubicBezTo>
                  <a:cubicBezTo>
                    <a:pt x="151" y="427"/>
                    <a:pt x="251" y="326"/>
                    <a:pt x="251" y="201"/>
                  </a:cubicBezTo>
                  <a:cubicBezTo>
                    <a:pt x="251" y="101"/>
                    <a:pt x="201" y="26"/>
                    <a:pt x="151" y="0"/>
                  </a:cubicBezTo>
                  <a:cubicBezTo>
                    <a:pt x="126" y="51"/>
                    <a:pt x="126" y="151"/>
                    <a:pt x="126" y="151"/>
                  </a:cubicBezTo>
                  <a:cubicBezTo>
                    <a:pt x="126" y="151"/>
                    <a:pt x="126" y="51"/>
                    <a:pt x="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0" name="Google Shape;32830;p57"/>
            <p:cNvSpPr/>
            <p:nvPr/>
          </p:nvSpPr>
          <p:spPr>
            <a:xfrm>
              <a:off x="5188750" y="3938625"/>
              <a:ext cx="3800" cy="5675"/>
            </a:xfrm>
            <a:custGeom>
              <a:avLst/>
              <a:gdLst/>
              <a:ahLst/>
              <a:cxnLst/>
              <a:rect l="l" t="t" r="r" b="b"/>
              <a:pathLst>
                <a:path w="152" h="227" fill="none" extrusionOk="0">
                  <a:moveTo>
                    <a:pt x="1" y="1"/>
                  </a:moveTo>
                  <a:lnTo>
                    <a:pt x="15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1" name="Google Shape;32831;p57"/>
            <p:cNvSpPr/>
            <p:nvPr/>
          </p:nvSpPr>
          <p:spPr>
            <a:xfrm>
              <a:off x="5188125" y="39380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1" y="1"/>
                    <a:pt x="1" y="26"/>
                    <a:pt x="26" y="26"/>
                  </a:cubicBezTo>
                  <a:cubicBezTo>
                    <a:pt x="26" y="51"/>
                    <a:pt x="26" y="51"/>
                    <a:pt x="51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2" name="Google Shape;32832;p57"/>
            <p:cNvSpPr/>
            <p:nvPr/>
          </p:nvSpPr>
          <p:spPr>
            <a:xfrm>
              <a:off x="5186875" y="3940525"/>
              <a:ext cx="5675" cy="3775"/>
            </a:xfrm>
            <a:custGeom>
              <a:avLst/>
              <a:gdLst/>
              <a:ahLst/>
              <a:cxnLst/>
              <a:rect l="l" t="t" r="r" b="b"/>
              <a:pathLst>
                <a:path w="227" h="151" fill="none" extrusionOk="0">
                  <a:moveTo>
                    <a:pt x="0" y="0"/>
                  </a:moveTo>
                  <a:lnTo>
                    <a:pt x="226" y="15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3" name="Google Shape;32833;p57"/>
            <p:cNvSpPr/>
            <p:nvPr/>
          </p:nvSpPr>
          <p:spPr>
            <a:xfrm>
              <a:off x="5186250" y="394005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5" y="0"/>
                  </a:moveTo>
                  <a:cubicBezTo>
                    <a:pt x="19" y="0"/>
                    <a:pt x="13" y="7"/>
                    <a:pt x="0" y="19"/>
                  </a:cubicBezTo>
                  <a:cubicBezTo>
                    <a:pt x="0" y="19"/>
                    <a:pt x="0" y="44"/>
                    <a:pt x="25" y="44"/>
                  </a:cubicBezTo>
                  <a:lnTo>
                    <a:pt x="51" y="44"/>
                  </a:lnTo>
                  <a:cubicBezTo>
                    <a:pt x="51" y="19"/>
                    <a:pt x="51" y="19"/>
                    <a:pt x="51" y="19"/>
                  </a:cubicBezTo>
                  <a:cubicBezTo>
                    <a:pt x="38" y="7"/>
                    <a:pt x="32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4" name="Google Shape;32834;p57"/>
            <p:cNvSpPr/>
            <p:nvPr/>
          </p:nvSpPr>
          <p:spPr>
            <a:xfrm>
              <a:off x="5191250" y="3938000"/>
              <a:ext cx="1300" cy="6300"/>
            </a:xfrm>
            <a:custGeom>
              <a:avLst/>
              <a:gdLst/>
              <a:ahLst/>
              <a:cxnLst/>
              <a:rect l="l" t="t" r="r" b="b"/>
              <a:pathLst>
                <a:path w="52" h="252" fill="none" extrusionOk="0">
                  <a:moveTo>
                    <a:pt x="1" y="1"/>
                  </a:moveTo>
                  <a:lnTo>
                    <a:pt x="51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5" name="Google Shape;32835;p57"/>
            <p:cNvSpPr/>
            <p:nvPr/>
          </p:nvSpPr>
          <p:spPr>
            <a:xfrm>
              <a:off x="5190625" y="39371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44" y="1"/>
                  </a:moveTo>
                  <a:cubicBezTo>
                    <a:pt x="40" y="1"/>
                    <a:pt x="34" y="3"/>
                    <a:pt x="26" y="12"/>
                  </a:cubicBezTo>
                  <a:cubicBezTo>
                    <a:pt x="26" y="12"/>
                    <a:pt x="1" y="12"/>
                    <a:pt x="26" y="37"/>
                  </a:cubicBezTo>
                  <a:lnTo>
                    <a:pt x="51" y="37"/>
                  </a:lnTo>
                  <a:cubicBezTo>
                    <a:pt x="51" y="37"/>
                    <a:pt x="51" y="37"/>
                    <a:pt x="51" y="12"/>
                  </a:cubicBezTo>
                  <a:cubicBezTo>
                    <a:pt x="51" y="12"/>
                    <a:pt x="51" y="1"/>
                    <a:pt x="4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6" name="Google Shape;32836;p57"/>
            <p:cNvSpPr/>
            <p:nvPr/>
          </p:nvSpPr>
          <p:spPr>
            <a:xfrm>
              <a:off x="5193775" y="3944900"/>
              <a:ext cx="5650" cy="2525"/>
            </a:xfrm>
            <a:custGeom>
              <a:avLst/>
              <a:gdLst/>
              <a:ahLst/>
              <a:cxnLst/>
              <a:rect l="l" t="t" r="r" b="b"/>
              <a:pathLst>
                <a:path w="226" h="101" fill="none" extrusionOk="0">
                  <a:moveTo>
                    <a:pt x="226" y="1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7" name="Google Shape;32837;p57"/>
            <p:cNvSpPr/>
            <p:nvPr/>
          </p:nvSpPr>
          <p:spPr>
            <a:xfrm>
              <a:off x="5198775" y="39474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1" y="1"/>
                    <a:pt x="26" y="26"/>
                    <a:pt x="26" y="26"/>
                  </a:cubicBezTo>
                  <a:lnTo>
                    <a:pt x="51" y="26"/>
                  </a:ln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8" name="Google Shape;32838;p57"/>
            <p:cNvSpPr/>
            <p:nvPr/>
          </p:nvSpPr>
          <p:spPr>
            <a:xfrm>
              <a:off x="5193775" y="3944900"/>
              <a:ext cx="6275" cy="25"/>
            </a:xfrm>
            <a:custGeom>
              <a:avLst/>
              <a:gdLst/>
              <a:ahLst/>
              <a:cxnLst/>
              <a:rect l="l" t="t" r="r" b="b"/>
              <a:pathLst>
                <a:path w="251" h="1" fill="none" extrusionOk="0">
                  <a:moveTo>
                    <a:pt x="251" y="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9" name="Google Shape;32839;p57"/>
            <p:cNvSpPr/>
            <p:nvPr/>
          </p:nvSpPr>
          <p:spPr>
            <a:xfrm>
              <a:off x="5199400" y="39442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26" y="25"/>
                    <a:pt x="26" y="25"/>
                  </a:cubicBezTo>
                  <a:cubicBezTo>
                    <a:pt x="1" y="25"/>
                    <a:pt x="26" y="51"/>
                    <a:pt x="26" y="51"/>
                  </a:cubicBezTo>
                  <a:cubicBezTo>
                    <a:pt x="51" y="51"/>
                    <a:pt x="51" y="51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0" name="Google Shape;32840;p57"/>
            <p:cNvSpPr/>
            <p:nvPr/>
          </p:nvSpPr>
          <p:spPr>
            <a:xfrm>
              <a:off x="5193775" y="3944900"/>
              <a:ext cx="4400" cy="5025"/>
            </a:xfrm>
            <a:custGeom>
              <a:avLst/>
              <a:gdLst/>
              <a:ahLst/>
              <a:cxnLst/>
              <a:rect l="l" t="t" r="r" b="b"/>
              <a:pathLst>
                <a:path w="176" h="201" fill="none" extrusionOk="0">
                  <a:moveTo>
                    <a:pt x="176" y="2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1" name="Google Shape;32841;p57"/>
            <p:cNvSpPr/>
            <p:nvPr/>
          </p:nvSpPr>
          <p:spPr>
            <a:xfrm>
              <a:off x="5197525" y="3949275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1" y="1"/>
                  </a:moveTo>
                  <a:cubicBezTo>
                    <a:pt x="1" y="26"/>
                    <a:pt x="1" y="26"/>
                    <a:pt x="1" y="51"/>
                  </a:cubicBezTo>
                  <a:lnTo>
                    <a:pt x="26" y="51"/>
                  </a:lnTo>
                  <a:cubicBezTo>
                    <a:pt x="51" y="26"/>
                    <a:pt x="51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2" name="Google Shape;32842;p57"/>
            <p:cNvSpPr/>
            <p:nvPr/>
          </p:nvSpPr>
          <p:spPr>
            <a:xfrm>
              <a:off x="5193150" y="3939250"/>
              <a:ext cx="3775" cy="5050"/>
            </a:xfrm>
            <a:custGeom>
              <a:avLst/>
              <a:gdLst/>
              <a:ahLst/>
              <a:cxnLst/>
              <a:rect l="l" t="t" r="r" b="b"/>
              <a:pathLst>
                <a:path w="151" h="202" fill="none" extrusionOk="0">
                  <a:moveTo>
                    <a:pt x="150" y="1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3" name="Google Shape;32843;p57"/>
            <p:cNvSpPr/>
            <p:nvPr/>
          </p:nvSpPr>
          <p:spPr>
            <a:xfrm>
              <a:off x="5196900" y="39386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1"/>
                  </a:moveTo>
                  <a:cubicBezTo>
                    <a:pt x="0" y="26"/>
                    <a:pt x="0" y="26"/>
                    <a:pt x="0" y="51"/>
                  </a:cubicBezTo>
                  <a:lnTo>
                    <a:pt x="26" y="51"/>
                  </a:lnTo>
                  <a:cubicBezTo>
                    <a:pt x="51" y="26"/>
                    <a:pt x="51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4" name="Google Shape;32844;p57"/>
            <p:cNvSpPr/>
            <p:nvPr/>
          </p:nvSpPr>
          <p:spPr>
            <a:xfrm>
              <a:off x="5193150" y="3938000"/>
              <a:ext cx="1900" cy="6300"/>
            </a:xfrm>
            <a:custGeom>
              <a:avLst/>
              <a:gdLst/>
              <a:ahLst/>
              <a:cxnLst/>
              <a:rect l="l" t="t" r="r" b="b"/>
              <a:pathLst>
                <a:path w="76" h="252" fill="none" extrusionOk="0">
                  <a:moveTo>
                    <a:pt x="75" y="1"/>
                  </a:moveTo>
                  <a:lnTo>
                    <a:pt x="0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5" name="Google Shape;32845;p57"/>
            <p:cNvSpPr/>
            <p:nvPr/>
          </p:nvSpPr>
          <p:spPr>
            <a:xfrm>
              <a:off x="5194400" y="39373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1"/>
                  </a:moveTo>
                  <a:cubicBezTo>
                    <a:pt x="0" y="26"/>
                    <a:pt x="0" y="26"/>
                    <a:pt x="25" y="51"/>
                  </a:cubicBezTo>
                  <a:cubicBezTo>
                    <a:pt x="25" y="51"/>
                    <a:pt x="25" y="51"/>
                    <a:pt x="50" y="26"/>
                  </a:cubicBez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6" name="Google Shape;32846;p57"/>
            <p:cNvSpPr/>
            <p:nvPr/>
          </p:nvSpPr>
          <p:spPr>
            <a:xfrm>
              <a:off x="5193150" y="3941775"/>
              <a:ext cx="5650" cy="2525"/>
            </a:xfrm>
            <a:custGeom>
              <a:avLst/>
              <a:gdLst/>
              <a:ahLst/>
              <a:cxnLst/>
              <a:rect l="l" t="t" r="r" b="b"/>
              <a:pathLst>
                <a:path w="226" h="101" fill="none" extrusionOk="0">
                  <a:moveTo>
                    <a:pt x="226" y="0"/>
                  </a:moveTo>
                  <a:lnTo>
                    <a:pt x="0" y="10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7" name="Google Shape;32847;p57"/>
            <p:cNvSpPr/>
            <p:nvPr/>
          </p:nvSpPr>
          <p:spPr>
            <a:xfrm>
              <a:off x="5198775" y="3940850"/>
              <a:ext cx="650" cy="950"/>
            </a:xfrm>
            <a:custGeom>
              <a:avLst/>
              <a:gdLst/>
              <a:ahLst/>
              <a:cxnLst/>
              <a:rect l="l" t="t" r="r" b="b"/>
              <a:pathLst>
                <a:path w="26" h="38" extrusionOk="0">
                  <a:moveTo>
                    <a:pt x="7" y="1"/>
                  </a:moveTo>
                  <a:cubicBezTo>
                    <a:pt x="3" y="1"/>
                    <a:pt x="1" y="4"/>
                    <a:pt x="1" y="12"/>
                  </a:cubicBezTo>
                  <a:cubicBezTo>
                    <a:pt x="1" y="12"/>
                    <a:pt x="1" y="12"/>
                    <a:pt x="1" y="37"/>
                  </a:cubicBezTo>
                  <a:lnTo>
                    <a:pt x="26" y="37"/>
                  </a:lnTo>
                  <a:cubicBezTo>
                    <a:pt x="26" y="37"/>
                    <a:pt x="26" y="12"/>
                    <a:pt x="26" y="12"/>
                  </a:cubicBezTo>
                  <a:cubicBezTo>
                    <a:pt x="26" y="12"/>
                    <a:pt x="15" y="1"/>
                    <a:pt x="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8" name="Google Shape;32848;p57"/>
            <p:cNvSpPr/>
            <p:nvPr/>
          </p:nvSpPr>
          <p:spPr>
            <a:xfrm>
              <a:off x="5192525" y="3945525"/>
              <a:ext cx="25" cy="6300"/>
            </a:xfrm>
            <a:custGeom>
              <a:avLst/>
              <a:gdLst/>
              <a:ahLst/>
              <a:cxnLst/>
              <a:rect l="l" t="t" r="r" b="b"/>
              <a:pathLst>
                <a:path w="1" h="252" fill="none" extrusionOk="0">
                  <a:moveTo>
                    <a:pt x="0" y="25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9" name="Google Shape;32849;p57"/>
            <p:cNvSpPr/>
            <p:nvPr/>
          </p:nvSpPr>
          <p:spPr>
            <a:xfrm>
              <a:off x="5191875" y="3951175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0"/>
                  </a:moveTo>
                  <a:cubicBezTo>
                    <a:pt x="1" y="0"/>
                    <a:pt x="1" y="25"/>
                    <a:pt x="1" y="25"/>
                  </a:cubicBezTo>
                  <a:cubicBezTo>
                    <a:pt x="1" y="50"/>
                    <a:pt x="1" y="50"/>
                    <a:pt x="26" y="50"/>
                  </a:cubicBezTo>
                  <a:cubicBezTo>
                    <a:pt x="26" y="50"/>
                    <a:pt x="51" y="50"/>
                    <a:pt x="51" y="25"/>
                  </a:cubicBezTo>
                  <a:cubicBezTo>
                    <a:pt x="26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0" name="Google Shape;32850;p57"/>
            <p:cNvSpPr/>
            <p:nvPr/>
          </p:nvSpPr>
          <p:spPr>
            <a:xfrm>
              <a:off x="5190000" y="3945525"/>
              <a:ext cx="2550" cy="5675"/>
            </a:xfrm>
            <a:custGeom>
              <a:avLst/>
              <a:gdLst/>
              <a:ahLst/>
              <a:cxnLst/>
              <a:rect l="l" t="t" r="r" b="b"/>
              <a:pathLst>
                <a:path w="102" h="227" fill="none" extrusionOk="0">
                  <a:moveTo>
                    <a:pt x="1" y="226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1" name="Google Shape;32851;p57"/>
            <p:cNvSpPr/>
            <p:nvPr/>
          </p:nvSpPr>
          <p:spPr>
            <a:xfrm>
              <a:off x="5188750" y="39505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51" y="0"/>
                  </a:moveTo>
                  <a:cubicBezTo>
                    <a:pt x="26" y="0"/>
                    <a:pt x="26" y="0"/>
                    <a:pt x="26" y="25"/>
                  </a:cubicBezTo>
                  <a:cubicBezTo>
                    <a:pt x="1" y="25"/>
                    <a:pt x="26" y="50"/>
                    <a:pt x="26" y="50"/>
                  </a:cubicBezTo>
                  <a:cubicBezTo>
                    <a:pt x="26" y="50"/>
                    <a:pt x="51" y="50"/>
                    <a:pt x="51" y="25"/>
                  </a:cubicBezTo>
                  <a:cubicBezTo>
                    <a:pt x="51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2" name="Google Shape;32852;p57"/>
            <p:cNvSpPr/>
            <p:nvPr/>
          </p:nvSpPr>
          <p:spPr>
            <a:xfrm>
              <a:off x="5192525" y="3945525"/>
              <a:ext cx="2525" cy="5675"/>
            </a:xfrm>
            <a:custGeom>
              <a:avLst/>
              <a:gdLst/>
              <a:ahLst/>
              <a:cxnLst/>
              <a:rect l="l" t="t" r="r" b="b"/>
              <a:pathLst>
                <a:path w="101" h="227" fill="none" extrusionOk="0">
                  <a:moveTo>
                    <a:pt x="100" y="22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3" name="Google Shape;32853;p57"/>
            <p:cNvSpPr/>
            <p:nvPr/>
          </p:nvSpPr>
          <p:spPr>
            <a:xfrm>
              <a:off x="5194400" y="39511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5" y="25"/>
                  </a:ln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4" name="Google Shape;32854;p57"/>
            <p:cNvSpPr/>
            <p:nvPr/>
          </p:nvSpPr>
          <p:spPr>
            <a:xfrm>
              <a:off x="5186250" y="3944900"/>
              <a:ext cx="5650" cy="1900"/>
            </a:xfrm>
            <a:custGeom>
              <a:avLst/>
              <a:gdLst/>
              <a:ahLst/>
              <a:cxnLst/>
              <a:rect l="l" t="t" r="r" b="b"/>
              <a:pathLst>
                <a:path w="226" h="76" fill="none" extrusionOk="0">
                  <a:moveTo>
                    <a:pt x="0" y="76"/>
                  </a:moveTo>
                  <a:lnTo>
                    <a:pt x="2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5" name="Google Shape;32855;p57"/>
            <p:cNvSpPr/>
            <p:nvPr/>
          </p:nvSpPr>
          <p:spPr>
            <a:xfrm>
              <a:off x="5185000" y="39465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32" y="1"/>
                  </a:moveTo>
                  <a:cubicBezTo>
                    <a:pt x="28" y="1"/>
                    <a:pt x="25" y="3"/>
                    <a:pt x="25" y="12"/>
                  </a:cubicBezTo>
                  <a:cubicBezTo>
                    <a:pt x="25" y="12"/>
                    <a:pt x="0" y="12"/>
                    <a:pt x="25" y="37"/>
                  </a:cubicBezTo>
                  <a:lnTo>
                    <a:pt x="50" y="37"/>
                  </a:lnTo>
                  <a:cubicBezTo>
                    <a:pt x="50" y="37"/>
                    <a:pt x="50" y="12"/>
                    <a:pt x="50" y="12"/>
                  </a:cubicBezTo>
                  <a:cubicBezTo>
                    <a:pt x="50" y="12"/>
                    <a:pt x="39" y="1"/>
                    <a:pt x="3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6" name="Google Shape;32856;p57"/>
            <p:cNvSpPr/>
            <p:nvPr/>
          </p:nvSpPr>
          <p:spPr>
            <a:xfrm>
              <a:off x="5185625" y="3944275"/>
              <a:ext cx="6275" cy="650"/>
            </a:xfrm>
            <a:custGeom>
              <a:avLst/>
              <a:gdLst/>
              <a:ahLst/>
              <a:cxnLst/>
              <a:rect l="l" t="t" r="r" b="b"/>
              <a:pathLst>
                <a:path w="251" h="26" fill="none" extrusionOk="0">
                  <a:moveTo>
                    <a:pt x="0" y="0"/>
                  </a:moveTo>
                  <a:lnTo>
                    <a:pt x="25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7" name="Google Shape;32857;p57"/>
            <p:cNvSpPr/>
            <p:nvPr/>
          </p:nvSpPr>
          <p:spPr>
            <a:xfrm>
              <a:off x="5185000" y="39436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0" y="25"/>
                    <a:pt x="0" y="50"/>
                    <a:pt x="25" y="50"/>
                  </a:cubicBezTo>
                  <a:cubicBezTo>
                    <a:pt x="25" y="50"/>
                    <a:pt x="50" y="25"/>
                    <a:pt x="50" y="25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8" name="Google Shape;32858;p57"/>
            <p:cNvSpPr/>
            <p:nvPr/>
          </p:nvSpPr>
          <p:spPr>
            <a:xfrm>
              <a:off x="5187500" y="3944900"/>
              <a:ext cx="4400" cy="4400"/>
            </a:xfrm>
            <a:custGeom>
              <a:avLst/>
              <a:gdLst/>
              <a:ahLst/>
              <a:cxnLst/>
              <a:rect l="l" t="t" r="r" b="b"/>
              <a:pathLst>
                <a:path w="176" h="176" fill="none" extrusionOk="0">
                  <a:moveTo>
                    <a:pt x="1" y="176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9" name="Google Shape;32859;p57"/>
            <p:cNvSpPr/>
            <p:nvPr/>
          </p:nvSpPr>
          <p:spPr>
            <a:xfrm>
              <a:off x="5186250" y="39486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0" y="26"/>
                    <a:pt x="0" y="26"/>
                    <a:pt x="25" y="51"/>
                  </a:cubicBezTo>
                  <a:lnTo>
                    <a:pt x="51" y="51"/>
                  </a:lnTo>
                  <a:cubicBezTo>
                    <a:pt x="51" y="51"/>
                    <a:pt x="51" y="26"/>
                    <a:pt x="51" y="26"/>
                  </a:cubicBezTo>
                  <a:cubicBezTo>
                    <a:pt x="51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0" name="Google Shape;32860;p57"/>
            <p:cNvSpPr/>
            <p:nvPr/>
          </p:nvSpPr>
          <p:spPr>
            <a:xfrm>
              <a:off x="5189375" y="3941525"/>
              <a:ext cx="6925" cy="5650"/>
            </a:xfrm>
            <a:custGeom>
              <a:avLst/>
              <a:gdLst/>
              <a:ahLst/>
              <a:cxnLst/>
              <a:rect l="l" t="t" r="r" b="b"/>
              <a:pathLst>
                <a:path w="277" h="226" extrusionOk="0">
                  <a:moveTo>
                    <a:pt x="121" y="0"/>
                  </a:moveTo>
                  <a:cubicBezTo>
                    <a:pt x="105" y="0"/>
                    <a:pt x="89" y="3"/>
                    <a:pt x="76" y="10"/>
                  </a:cubicBezTo>
                  <a:cubicBezTo>
                    <a:pt x="26" y="35"/>
                    <a:pt x="1" y="110"/>
                    <a:pt x="26" y="161"/>
                  </a:cubicBezTo>
                  <a:cubicBezTo>
                    <a:pt x="58" y="208"/>
                    <a:pt x="99" y="226"/>
                    <a:pt x="139" y="226"/>
                  </a:cubicBezTo>
                  <a:cubicBezTo>
                    <a:pt x="161" y="226"/>
                    <a:pt x="183" y="220"/>
                    <a:pt x="201" y="211"/>
                  </a:cubicBezTo>
                  <a:cubicBezTo>
                    <a:pt x="251" y="186"/>
                    <a:pt x="276" y="110"/>
                    <a:pt x="251" y="60"/>
                  </a:cubicBezTo>
                  <a:cubicBezTo>
                    <a:pt x="215" y="24"/>
                    <a:pt x="165" y="0"/>
                    <a:pt x="12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1" name="Google Shape;32861;p57"/>
            <p:cNvSpPr/>
            <p:nvPr/>
          </p:nvSpPr>
          <p:spPr>
            <a:xfrm>
              <a:off x="4651775" y="4027600"/>
              <a:ext cx="17575" cy="20075"/>
            </a:xfrm>
            <a:custGeom>
              <a:avLst/>
              <a:gdLst/>
              <a:ahLst/>
              <a:cxnLst/>
              <a:rect l="l" t="t" r="r" b="b"/>
              <a:pathLst>
                <a:path w="703" h="803" extrusionOk="0">
                  <a:moveTo>
                    <a:pt x="176" y="1"/>
                  </a:moveTo>
                  <a:cubicBezTo>
                    <a:pt x="176" y="126"/>
                    <a:pt x="277" y="302"/>
                    <a:pt x="277" y="302"/>
                  </a:cubicBezTo>
                  <a:cubicBezTo>
                    <a:pt x="277" y="302"/>
                    <a:pt x="176" y="126"/>
                    <a:pt x="51" y="101"/>
                  </a:cubicBezTo>
                  <a:lnTo>
                    <a:pt x="51" y="101"/>
                  </a:lnTo>
                  <a:cubicBezTo>
                    <a:pt x="1" y="201"/>
                    <a:pt x="26" y="377"/>
                    <a:pt x="151" y="552"/>
                  </a:cubicBezTo>
                  <a:cubicBezTo>
                    <a:pt x="327" y="753"/>
                    <a:pt x="627" y="803"/>
                    <a:pt x="627" y="803"/>
                  </a:cubicBezTo>
                  <a:cubicBezTo>
                    <a:pt x="627" y="803"/>
                    <a:pt x="703" y="502"/>
                    <a:pt x="577" y="276"/>
                  </a:cubicBezTo>
                  <a:cubicBezTo>
                    <a:pt x="452" y="101"/>
                    <a:pt x="302" y="1"/>
                    <a:pt x="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2" name="Google Shape;32862;p57"/>
            <p:cNvSpPr/>
            <p:nvPr/>
          </p:nvSpPr>
          <p:spPr>
            <a:xfrm>
              <a:off x="4644900" y="4044475"/>
              <a:ext cx="22575" cy="12375"/>
            </a:xfrm>
            <a:custGeom>
              <a:avLst/>
              <a:gdLst/>
              <a:ahLst/>
              <a:cxnLst/>
              <a:rect l="l" t="t" r="r" b="b"/>
              <a:pathLst>
                <a:path w="903" h="495" extrusionOk="0">
                  <a:moveTo>
                    <a:pt x="449" y="0"/>
                  </a:moveTo>
                  <a:cubicBezTo>
                    <a:pt x="433" y="0"/>
                    <a:pt x="417" y="1"/>
                    <a:pt x="401" y="2"/>
                  </a:cubicBezTo>
                  <a:cubicBezTo>
                    <a:pt x="201" y="2"/>
                    <a:pt x="50" y="103"/>
                    <a:pt x="0" y="203"/>
                  </a:cubicBezTo>
                  <a:cubicBezTo>
                    <a:pt x="75" y="248"/>
                    <a:pt x="169" y="257"/>
                    <a:pt x="231" y="257"/>
                  </a:cubicBezTo>
                  <a:cubicBezTo>
                    <a:pt x="267" y="257"/>
                    <a:pt x="293" y="254"/>
                    <a:pt x="299" y="253"/>
                  </a:cubicBezTo>
                  <a:lnTo>
                    <a:pt x="299" y="253"/>
                  </a:lnTo>
                  <a:cubicBezTo>
                    <a:pt x="280" y="256"/>
                    <a:pt x="95" y="283"/>
                    <a:pt x="0" y="378"/>
                  </a:cubicBezTo>
                  <a:cubicBezTo>
                    <a:pt x="58" y="437"/>
                    <a:pt x="192" y="495"/>
                    <a:pt x="342" y="495"/>
                  </a:cubicBezTo>
                  <a:cubicBezTo>
                    <a:pt x="386" y="495"/>
                    <a:pt x="431" y="490"/>
                    <a:pt x="476" y="479"/>
                  </a:cubicBezTo>
                  <a:cubicBezTo>
                    <a:pt x="727" y="429"/>
                    <a:pt x="902" y="178"/>
                    <a:pt x="902" y="178"/>
                  </a:cubicBezTo>
                  <a:cubicBezTo>
                    <a:pt x="902" y="178"/>
                    <a:pt x="703" y="0"/>
                    <a:pt x="4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3" name="Google Shape;32863;p57"/>
            <p:cNvSpPr/>
            <p:nvPr/>
          </p:nvSpPr>
          <p:spPr>
            <a:xfrm>
              <a:off x="4667450" y="4045250"/>
              <a:ext cx="21950" cy="13600"/>
            </a:xfrm>
            <a:custGeom>
              <a:avLst/>
              <a:gdLst/>
              <a:ahLst/>
              <a:cxnLst/>
              <a:rect l="l" t="t" r="r" b="b"/>
              <a:pathLst>
                <a:path w="878" h="544" extrusionOk="0">
                  <a:moveTo>
                    <a:pt x="366" y="1"/>
                  </a:moveTo>
                  <a:cubicBezTo>
                    <a:pt x="161" y="1"/>
                    <a:pt x="0" y="97"/>
                    <a:pt x="0" y="97"/>
                  </a:cubicBezTo>
                  <a:cubicBezTo>
                    <a:pt x="0" y="97"/>
                    <a:pt x="101" y="398"/>
                    <a:pt x="351" y="498"/>
                  </a:cubicBezTo>
                  <a:cubicBezTo>
                    <a:pt x="435" y="529"/>
                    <a:pt x="515" y="543"/>
                    <a:pt x="586" y="543"/>
                  </a:cubicBezTo>
                  <a:cubicBezTo>
                    <a:pt x="686" y="543"/>
                    <a:pt x="769" y="516"/>
                    <a:pt x="828" y="473"/>
                  </a:cubicBezTo>
                  <a:cubicBezTo>
                    <a:pt x="753" y="373"/>
                    <a:pt x="578" y="298"/>
                    <a:pt x="577" y="297"/>
                  </a:cubicBezTo>
                  <a:lnTo>
                    <a:pt x="577" y="297"/>
                  </a:lnTo>
                  <a:cubicBezTo>
                    <a:pt x="578" y="298"/>
                    <a:pt x="676" y="340"/>
                    <a:pt x="778" y="340"/>
                  </a:cubicBezTo>
                  <a:cubicBezTo>
                    <a:pt x="812" y="340"/>
                    <a:pt x="846" y="335"/>
                    <a:pt x="878" y="322"/>
                  </a:cubicBezTo>
                  <a:cubicBezTo>
                    <a:pt x="853" y="222"/>
                    <a:pt x="727" y="72"/>
                    <a:pt x="527" y="22"/>
                  </a:cubicBezTo>
                  <a:cubicBezTo>
                    <a:pt x="472" y="7"/>
                    <a:pt x="417" y="1"/>
                    <a:pt x="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4" name="Google Shape;32864;p57"/>
            <p:cNvSpPr/>
            <p:nvPr/>
          </p:nvSpPr>
          <p:spPr>
            <a:xfrm>
              <a:off x="4659300" y="4048275"/>
              <a:ext cx="13800" cy="22600"/>
            </a:xfrm>
            <a:custGeom>
              <a:avLst/>
              <a:gdLst/>
              <a:ahLst/>
              <a:cxnLst/>
              <a:rect l="l" t="t" r="r" b="b"/>
              <a:pathLst>
                <a:path w="552" h="904" extrusionOk="0">
                  <a:moveTo>
                    <a:pt x="352" y="1"/>
                  </a:moveTo>
                  <a:cubicBezTo>
                    <a:pt x="352" y="1"/>
                    <a:pt x="76" y="151"/>
                    <a:pt x="26" y="427"/>
                  </a:cubicBezTo>
                  <a:cubicBezTo>
                    <a:pt x="1" y="627"/>
                    <a:pt x="51" y="803"/>
                    <a:pt x="126" y="878"/>
                  </a:cubicBezTo>
                  <a:cubicBezTo>
                    <a:pt x="226" y="778"/>
                    <a:pt x="276" y="603"/>
                    <a:pt x="276" y="602"/>
                  </a:cubicBezTo>
                  <a:lnTo>
                    <a:pt x="276" y="602"/>
                  </a:lnTo>
                  <a:cubicBezTo>
                    <a:pt x="276" y="603"/>
                    <a:pt x="226" y="803"/>
                    <a:pt x="301" y="903"/>
                  </a:cubicBezTo>
                  <a:cubicBezTo>
                    <a:pt x="402" y="853"/>
                    <a:pt x="502" y="703"/>
                    <a:pt x="527" y="502"/>
                  </a:cubicBezTo>
                  <a:cubicBezTo>
                    <a:pt x="552" y="226"/>
                    <a:pt x="352" y="1"/>
                    <a:pt x="3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5" name="Google Shape;32865;p57"/>
            <p:cNvSpPr/>
            <p:nvPr/>
          </p:nvSpPr>
          <p:spPr>
            <a:xfrm>
              <a:off x="4666200" y="4026975"/>
              <a:ext cx="16300" cy="21325"/>
            </a:xfrm>
            <a:custGeom>
              <a:avLst/>
              <a:gdLst/>
              <a:ahLst/>
              <a:cxnLst/>
              <a:rect l="l" t="t" r="r" b="b"/>
              <a:pathLst>
                <a:path w="652" h="853" extrusionOk="0">
                  <a:moveTo>
                    <a:pt x="451" y="1"/>
                  </a:moveTo>
                  <a:cubicBezTo>
                    <a:pt x="351" y="26"/>
                    <a:pt x="176" y="126"/>
                    <a:pt x="101" y="327"/>
                  </a:cubicBezTo>
                  <a:cubicBezTo>
                    <a:pt x="0" y="552"/>
                    <a:pt x="101" y="853"/>
                    <a:pt x="101" y="853"/>
                  </a:cubicBezTo>
                  <a:cubicBezTo>
                    <a:pt x="101" y="853"/>
                    <a:pt x="401" y="778"/>
                    <a:pt x="527" y="552"/>
                  </a:cubicBezTo>
                  <a:cubicBezTo>
                    <a:pt x="652" y="377"/>
                    <a:pt x="652" y="176"/>
                    <a:pt x="602" y="76"/>
                  </a:cubicBezTo>
                  <a:lnTo>
                    <a:pt x="602" y="76"/>
                  </a:lnTo>
                  <a:cubicBezTo>
                    <a:pt x="477" y="151"/>
                    <a:pt x="376" y="301"/>
                    <a:pt x="376" y="301"/>
                  </a:cubicBezTo>
                  <a:cubicBezTo>
                    <a:pt x="376" y="301"/>
                    <a:pt x="477" y="126"/>
                    <a:pt x="4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6" name="Google Shape;32866;p57"/>
            <p:cNvSpPr/>
            <p:nvPr/>
          </p:nvSpPr>
          <p:spPr>
            <a:xfrm>
              <a:off x="4658050" y="4042225"/>
              <a:ext cx="9425" cy="6250"/>
            </a:xfrm>
            <a:custGeom>
              <a:avLst/>
              <a:gdLst/>
              <a:ahLst/>
              <a:cxnLst/>
              <a:rect l="l" t="t" r="r" b="b"/>
              <a:pathLst>
                <a:path w="377" h="250" extrusionOk="0">
                  <a:moveTo>
                    <a:pt x="99" y="1"/>
                  </a:moveTo>
                  <a:cubicBezTo>
                    <a:pt x="71" y="1"/>
                    <a:pt x="46" y="7"/>
                    <a:pt x="26" y="17"/>
                  </a:cubicBezTo>
                  <a:cubicBezTo>
                    <a:pt x="51" y="67"/>
                    <a:pt x="126" y="118"/>
                    <a:pt x="126" y="118"/>
                  </a:cubicBezTo>
                  <a:cubicBezTo>
                    <a:pt x="126" y="118"/>
                    <a:pt x="78" y="85"/>
                    <a:pt x="33" y="85"/>
                  </a:cubicBezTo>
                  <a:cubicBezTo>
                    <a:pt x="22" y="85"/>
                    <a:pt x="11" y="87"/>
                    <a:pt x="0" y="92"/>
                  </a:cubicBezTo>
                  <a:cubicBezTo>
                    <a:pt x="0" y="143"/>
                    <a:pt x="51" y="218"/>
                    <a:pt x="151" y="243"/>
                  </a:cubicBezTo>
                  <a:cubicBezTo>
                    <a:pt x="171" y="248"/>
                    <a:pt x="192" y="250"/>
                    <a:pt x="213" y="250"/>
                  </a:cubicBezTo>
                  <a:cubicBezTo>
                    <a:pt x="296" y="250"/>
                    <a:pt x="376" y="218"/>
                    <a:pt x="376" y="218"/>
                  </a:cubicBezTo>
                  <a:cubicBezTo>
                    <a:pt x="376" y="218"/>
                    <a:pt x="351" y="92"/>
                    <a:pt x="226" y="42"/>
                  </a:cubicBezTo>
                  <a:cubicBezTo>
                    <a:pt x="182" y="13"/>
                    <a:pt x="138" y="1"/>
                    <a:pt x="9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7" name="Google Shape;32867;p57"/>
            <p:cNvSpPr/>
            <p:nvPr/>
          </p:nvSpPr>
          <p:spPr>
            <a:xfrm>
              <a:off x="4659300" y="4048175"/>
              <a:ext cx="8800" cy="7650"/>
            </a:xfrm>
            <a:custGeom>
              <a:avLst/>
              <a:gdLst/>
              <a:ahLst/>
              <a:cxnLst/>
              <a:rect l="l" t="t" r="r" b="b"/>
              <a:pathLst>
                <a:path w="352" h="306" extrusionOk="0">
                  <a:moveTo>
                    <a:pt x="301" y="1"/>
                  </a:moveTo>
                  <a:cubicBezTo>
                    <a:pt x="255" y="1"/>
                    <a:pt x="186" y="10"/>
                    <a:pt x="126" y="55"/>
                  </a:cubicBezTo>
                  <a:cubicBezTo>
                    <a:pt x="51" y="105"/>
                    <a:pt x="1" y="180"/>
                    <a:pt x="1" y="230"/>
                  </a:cubicBezTo>
                  <a:cubicBezTo>
                    <a:pt x="75" y="230"/>
                    <a:pt x="150" y="181"/>
                    <a:pt x="151" y="180"/>
                  </a:cubicBezTo>
                  <a:lnTo>
                    <a:pt x="151" y="180"/>
                  </a:lnTo>
                  <a:cubicBezTo>
                    <a:pt x="150" y="181"/>
                    <a:pt x="76" y="231"/>
                    <a:pt x="51" y="306"/>
                  </a:cubicBezTo>
                  <a:cubicBezTo>
                    <a:pt x="101" y="306"/>
                    <a:pt x="201" y="281"/>
                    <a:pt x="276" y="230"/>
                  </a:cubicBezTo>
                  <a:cubicBezTo>
                    <a:pt x="352" y="130"/>
                    <a:pt x="352" y="5"/>
                    <a:pt x="352" y="5"/>
                  </a:cubicBezTo>
                  <a:cubicBezTo>
                    <a:pt x="352" y="5"/>
                    <a:pt x="331" y="1"/>
                    <a:pt x="3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8" name="Google Shape;32868;p57"/>
            <p:cNvSpPr/>
            <p:nvPr/>
          </p:nvSpPr>
          <p:spPr>
            <a:xfrm>
              <a:off x="4668075" y="4043650"/>
              <a:ext cx="10675" cy="5900"/>
            </a:xfrm>
            <a:custGeom>
              <a:avLst/>
              <a:gdLst/>
              <a:ahLst/>
              <a:cxnLst/>
              <a:rect l="l" t="t" r="r" b="b"/>
              <a:pathLst>
                <a:path w="427" h="236" extrusionOk="0">
                  <a:moveTo>
                    <a:pt x="262" y="0"/>
                  </a:moveTo>
                  <a:cubicBezTo>
                    <a:pt x="235" y="0"/>
                    <a:pt x="205" y="3"/>
                    <a:pt x="176" y="10"/>
                  </a:cubicBezTo>
                  <a:cubicBezTo>
                    <a:pt x="76" y="35"/>
                    <a:pt x="1" y="161"/>
                    <a:pt x="1" y="161"/>
                  </a:cubicBezTo>
                  <a:cubicBezTo>
                    <a:pt x="1" y="161"/>
                    <a:pt x="101" y="236"/>
                    <a:pt x="226" y="236"/>
                  </a:cubicBezTo>
                  <a:cubicBezTo>
                    <a:pt x="326" y="211"/>
                    <a:pt x="402" y="161"/>
                    <a:pt x="427" y="111"/>
                  </a:cubicBezTo>
                  <a:cubicBezTo>
                    <a:pt x="402" y="102"/>
                    <a:pt x="376" y="100"/>
                    <a:pt x="354" y="100"/>
                  </a:cubicBezTo>
                  <a:cubicBezTo>
                    <a:pt x="310" y="100"/>
                    <a:pt x="276" y="111"/>
                    <a:pt x="276" y="111"/>
                  </a:cubicBezTo>
                  <a:cubicBezTo>
                    <a:pt x="276" y="111"/>
                    <a:pt x="351" y="86"/>
                    <a:pt x="402" y="35"/>
                  </a:cubicBezTo>
                  <a:cubicBezTo>
                    <a:pt x="384" y="18"/>
                    <a:pt x="328" y="0"/>
                    <a:pt x="26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9" name="Google Shape;32869;p57"/>
            <p:cNvSpPr/>
            <p:nvPr/>
          </p:nvSpPr>
          <p:spPr>
            <a:xfrm>
              <a:off x="4666825" y="4047650"/>
              <a:ext cx="7550" cy="10050"/>
            </a:xfrm>
            <a:custGeom>
              <a:avLst/>
              <a:gdLst/>
              <a:ahLst/>
              <a:cxnLst/>
              <a:rect l="l" t="t" r="r" b="b"/>
              <a:pathLst>
                <a:path w="302" h="402" extrusionOk="0">
                  <a:moveTo>
                    <a:pt x="51" y="1"/>
                  </a:moveTo>
                  <a:cubicBezTo>
                    <a:pt x="51" y="1"/>
                    <a:pt x="0" y="126"/>
                    <a:pt x="51" y="251"/>
                  </a:cubicBezTo>
                  <a:cubicBezTo>
                    <a:pt x="76" y="327"/>
                    <a:pt x="151" y="402"/>
                    <a:pt x="201" y="402"/>
                  </a:cubicBezTo>
                  <a:cubicBezTo>
                    <a:pt x="201" y="327"/>
                    <a:pt x="176" y="252"/>
                    <a:pt x="176" y="251"/>
                  </a:cubicBezTo>
                  <a:lnTo>
                    <a:pt x="176" y="251"/>
                  </a:lnTo>
                  <a:cubicBezTo>
                    <a:pt x="176" y="252"/>
                    <a:pt x="201" y="327"/>
                    <a:pt x="251" y="377"/>
                  </a:cubicBezTo>
                  <a:cubicBezTo>
                    <a:pt x="276" y="327"/>
                    <a:pt x="301" y="226"/>
                    <a:pt x="251" y="151"/>
                  </a:cubicBezTo>
                  <a:cubicBezTo>
                    <a:pt x="176" y="51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0" name="Google Shape;32870;p57"/>
            <p:cNvSpPr/>
            <p:nvPr/>
          </p:nvSpPr>
          <p:spPr>
            <a:xfrm>
              <a:off x="4664950" y="4037000"/>
              <a:ext cx="5650" cy="10675"/>
            </a:xfrm>
            <a:custGeom>
              <a:avLst/>
              <a:gdLst/>
              <a:ahLst/>
              <a:cxnLst/>
              <a:rect l="l" t="t" r="r" b="b"/>
              <a:pathLst>
                <a:path w="226" h="427" extrusionOk="0">
                  <a:moveTo>
                    <a:pt x="75" y="1"/>
                  </a:moveTo>
                  <a:cubicBezTo>
                    <a:pt x="25" y="51"/>
                    <a:pt x="0" y="126"/>
                    <a:pt x="0" y="226"/>
                  </a:cubicBezTo>
                  <a:cubicBezTo>
                    <a:pt x="25" y="352"/>
                    <a:pt x="126" y="427"/>
                    <a:pt x="126" y="427"/>
                  </a:cubicBezTo>
                  <a:cubicBezTo>
                    <a:pt x="126" y="427"/>
                    <a:pt x="226" y="327"/>
                    <a:pt x="226" y="201"/>
                  </a:cubicBezTo>
                  <a:cubicBezTo>
                    <a:pt x="226" y="101"/>
                    <a:pt x="201" y="26"/>
                    <a:pt x="151" y="1"/>
                  </a:cubicBezTo>
                  <a:cubicBezTo>
                    <a:pt x="100" y="51"/>
                    <a:pt x="100" y="151"/>
                    <a:pt x="100" y="151"/>
                  </a:cubicBezTo>
                  <a:cubicBezTo>
                    <a:pt x="100" y="151"/>
                    <a:pt x="100" y="51"/>
                    <a:pt x="7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1" name="Google Shape;32871;p57"/>
            <p:cNvSpPr/>
            <p:nvPr/>
          </p:nvSpPr>
          <p:spPr>
            <a:xfrm>
              <a:off x="4663050" y="4041400"/>
              <a:ext cx="3175" cy="5025"/>
            </a:xfrm>
            <a:custGeom>
              <a:avLst/>
              <a:gdLst/>
              <a:ahLst/>
              <a:cxnLst/>
              <a:rect l="l" t="t" r="r" b="b"/>
              <a:pathLst>
                <a:path w="127" h="201" fill="none" extrusionOk="0">
                  <a:moveTo>
                    <a:pt x="1" y="0"/>
                  </a:moveTo>
                  <a:lnTo>
                    <a:pt x="1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2" name="Google Shape;32872;p57"/>
            <p:cNvSpPr/>
            <p:nvPr/>
          </p:nvSpPr>
          <p:spPr>
            <a:xfrm>
              <a:off x="4662425" y="4040475"/>
              <a:ext cx="1300" cy="950"/>
            </a:xfrm>
            <a:custGeom>
              <a:avLst/>
              <a:gdLst/>
              <a:ahLst/>
              <a:cxnLst/>
              <a:rect l="l" t="t" r="r" b="b"/>
              <a:pathLst>
                <a:path w="52" h="38" extrusionOk="0">
                  <a:moveTo>
                    <a:pt x="27" y="1"/>
                  </a:moveTo>
                  <a:cubicBezTo>
                    <a:pt x="26" y="1"/>
                    <a:pt x="26" y="4"/>
                    <a:pt x="26" y="12"/>
                  </a:cubicBezTo>
                  <a:cubicBezTo>
                    <a:pt x="1" y="12"/>
                    <a:pt x="1" y="12"/>
                    <a:pt x="1" y="37"/>
                  </a:cubicBezTo>
                  <a:lnTo>
                    <a:pt x="26" y="37"/>
                  </a:lnTo>
                  <a:cubicBezTo>
                    <a:pt x="51" y="37"/>
                    <a:pt x="51" y="12"/>
                    <a:pt x="51" y="12"/>
                  </a:cubicBezTo>
                  <a:cubicBezTo>
                    <a:pt x="34" y="12"/>
                    <a:pt x="29" y="1"/>
                    <a:pt x="2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3" name="Google Shape;32873;p57"/>
            <p:cNvSpPr/>
            <p:nvPr/>
          </p:nvSpPr>
          <p:spPr>
            <a:xfrm>
              <a:off x="4661175" y="4043275"/>
              <a:ext cx="5050" cy="3150"/>
            </a:xfrm>
            <a:custGeom>
              <a:avLst/>
              <a:gdLst/>
              <a:ahLst/>
              <a:cxnLst/>
              <a:rect l="l" t="t" r="r" b="b"/>
              <a:pathLst>
                <a:path w="202" h="126" fill="none" extrusionOk="0">
                  <a:moveTo>
                    <a:pt x="1" y="0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4" name="Google Shape;32874;p57"/>
            <p:cNvSpPr/>
            <p:nvPr/>
          </p:nvSpPr>
          <p:spPr>
            <a:xfrm>
              <a:off x="4660550" y="40426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lnTo>
                    <a:pt x="26" y="25"/>
                  </a:ln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5" name="Google Shape;32875;p57"/>
            <p:cNvSpPr/>
            <p:nvPr/>
          </p:nvSpPr>
          <p:spPr>
            <a:xfrm>
              <a:off x="4665575" y="4040150"/>
              <a:ext cx="1275" cy="6275"/>
            </a:xfrm>
            <a:custGeom>
              <a:avLst/>
              <a:gdLst/>
              <a:ahLst/>
              <a:cxnLst/>
              <a:rect l="l" t="t" r="r" b="b"/>
              <a:pathLst>
                <a:path w="51" h="251" fill="none" extrusionOk="0">
                  <a:moveTo>
                    <a:pt x="0" y="0"/>
                  </a:moveTo>
                  <a:lnTo>
                    <a:pt x="50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6" name="Google Shape;32876;p57"/>
            <p:cNvSpPr/>
            <p:nvPr/>
          </p:nvSpPr>
          <p:spPr>
            <a:xfrm>
              <a:off x="4664950" y="40395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cubicBezTo>
                    <a:pt x="0" y="26"/>
                    <a:pt x="11" y="37"/>
                    <a:pt x="19" y="37"/>
                  </a:cubicBezTo>
                  <a:cubicBezTo>
                    <a:pt x="22" y="37"/>
                    <a:pt x="25" y="34"/>
                    <a:pt x="25" y="26"/>
                  </a:cubicBez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7" name="Google Shape;32877;p57"/>
            <p:cNvSpPr/>
            <p:nvPr/>
          </p:nvSpPr>
          <p:spPr>
            <a:xfrm>
              <a:off x="4668075" y="4047025"/>
              <a:ext cx="5675" cy="3175"/>
            </a:xfrm>
            <a:custGeom>
              <a:avLst/>
              <a:gdLst/>
              <a:ahLst/>
              <a:cxnLst/>
              <a:rect l="l" t="t" r="r" b="b"/>
              <a:pathLst>
                <a:path w="227" h="127" fill="none" extrusionOk="0">
                  <a:moveTo>
                    <a:pt x="226" y="12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8" name="Google Shape;32878;p57"/>
            <p:cNvSpPr/>
            <p:nvPr/>
          </p:nvSpPr>
          <p:spPr>
            <a:xfrm>
              <a:off x="4673100" y="40495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cubicBezTo>
                    <a:pt x="25" y="39"/>
                    <a:pt x="25" y="45"/>
                    <a:pt x="28" y="45"/>
                  </a:cubicBezTo>
                  <a:cubicBezTo>
                    <a:pt x="31" y="45"/>
                    <a:pt x="38" y="39"/>
                    <a:pt x="50" y="26"/>
                  </a:cubicBez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9" name="Google Shape;32879;p57"/>
            <p:cNvSpPr/>
            <p:nvPr/>
          </p:nvSpPr>
          <p:spPr>
            <a:xfrm>
              <a:off x="4668075" y="4047025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251" y="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0" name="Google Shape;32880;p57"/>
            <p:cNvSpPr/>
            <p:nvPr/>
          </p:nvSpPr>
          <p:spPr>
            <a:xfrm>
              <a:off x="4673725" y="40470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cubicBezTo>
                    <a:pt x="25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1" name="Google Shape;32881;p57"/>
            <p:cNvSpPr/>
            <p:nvPr/>
          </p:nvSpPr>
          <p:spPr>
            <a:xfrm>
              <a:off x="4668075" y="4047650"/>
              <a:ext cx="3775" cy="4425"/>
            </a:xfrm>
            <a:custGeom>
              <a:avLst/>
              <a:gdLst/>
              <a:ahLst/>
              <a:cxnLst/>
              <a:rect l="l" t="t" r="r" b="b"/>
              <a:pathLst>
                <a:path w="151" h="177" fill="none" extrusionOk="0">
                  <a:moveTo>
                    <a:pt x="151" y="17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2" name="Google Shape;32882;p57"/>
            <p:cNvSpPr/>
            <p:nvPr/>
          </p:nvSpPr>
          <p:spPr>
            <a:xfrm>
              <a:off x="4671825" y="4051575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13" y="0"/>
                  </a:moveTo>
                  <a:cubicBezTo>
                    <a:pt x="7" y="0"/>
                    <a:pt x="1" y="7"/>
                    <a:pt x="1" y="19"/>
                  </a:cubicBezTo>
                  <a:cubicBezTo>
                    <a:pt x="1" y="19"/>
                    <a:pt x="1" y="44"/>
                    <a:pt x="1" y="44"/>
                  </a:cubicBezTo>
                  <a:lnTo>
                    <a:pt x="26" y="44"/>
                  </a:lnTo>
                  <a:cubicBezTo>
                    <a:pt x="26" y="44"/>
                    <a:pt x="26" y="19"/>
                    <a:pt x="26" y="19"/>
                  </a:cubicBezTo>
                  <a:cubicBezTo>
                    <a:pt x="26" y="7"/>
                    <a:pt x="20" y="0"/>
                    <a:pt x="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3" name="Google Shape;32883;p57"/>
            <p:cNvSpPr/>
            <p:nvPr/>
          </p:nvSpPr>
          <p:spPr>
            <a:xfrm>
              <a:off x="4667450" y="4042025"/>
              <a:ext cx="3775" cy="4400"/>
            </a:xfrm>
            <a:custGeom>
              <a:avLst/>
              <a:gdLst/>
              <a:ahLst/>
              <a:cxnLst/>
              <a:rect l="l" t="t" r="r" b="b"/>
              <a:pathLst>
                <a:path w="151" h="176" fill="none" extrusionOk="0">
                  <a:moveTo>
                    <a:pt x="151" y="0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4" name="Google Shape;32884;p57"/>
            <p:cNvSpPr/>
            <p:nvPr/>
          </p:nvSpPr>
          <p:spPr>
            <a:xfrm>
              <a:off x="4670575" y="40409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38" y="0"/>
                  </a:moveTo>
                  <a:cubicBezTo>
                    <a:pt x="32" y="0"/>
                    <a:pt x="26" y="7"/>
                    <a:pt x="26" y="19"/>
                  </a:cubicBezTo>
                  <a:cubicBezTo>
                    <a:pt x="1" y="19"/>
                    <a:pt x="1" y="44"/>
                    <a:pt x="26" y="44"/>
                  </a:cubicBezTo>
                  <a:lnTo>
                    <a:pt x="51" y="44"/>
                  </a:lnTo>
                  <a:cubicBezTo>
                    <a:pt x="51" y="44"/>
                    <a:pt x="51" y="19"/>
                    <a:pt x="51" y="19"/>
                  </a:cubicBezTo>
                  <a:cubicBezTo>
                    <a:pt x="51" y="7"/>
                    <a:pt x="45" y="0"/>
                    <a:pt x="3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5" name="Google Shape;32885;p57"/>
            <p:cNvSpPr/>
            <p:nvPr/>
          </p:nvSpPr>
          <p:spPr>
            <a:xfrm>
              <a:off x="4667450" y="4040150"/>
              <a:ext cx="1275" cy="6275"/>
            </a:xfrm>
            <a:custGeom>
              <a:avLst/>
              <a:gdLst/>
              <a:ahLst/>
              <a:cxnLst/>
              <a:rect l="l" t="t" r="r" b="b"/>
              <a:pathLst>
                <a:path w="51" h="251" fill="none" extrusionOk="0">
                  <a:moveTo>
                    <a:pt x="51" y="0"/>
                  </a:moveTo>
                  <a:lnTo>
                    <a:pt x="0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6" name="Google Shape;32886;p57"/>
            <p:cNvSpPr/>
            <p:nvPr/>
          </p:nvSpPr>
          <p:spPr>
            <a:xfrm>
              <a:off x="4668075" y="4039500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51" y="1"/>
                  </a:moveTo>
                  <a:cubicBezTo>
                    <a:pt x="26" y="1"/>
                    <a:pt x="26" y="1"/>
                    <a:pt x="26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51" y="51"/>
                    <a:pt x="51" y="51"/>
                    <a:pt x="51" y="26"/>
                  </a:cubicBez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7" name="Google Shape;32887;p57"/>
            <p:cNvSpPr/>
            <p:nvPr/>
          </p:nvSpPr>
          <p:spPr>
            <a:xfrm>
              <a:off x="4667450" y="4043900"/>
              <a:ext cx="5650" cy="2525"/>
            </a:xfrm>
            <a:custGeom>
              <a:avLst/>
              <a:gdLst/>
              <a:ahLst/>
              <a:cxnLst/>
              <a:rect l="l" t="t" r="r" b="b"/>
              <a:pathLst>
                <a:path w="226" h="101" fill="none" extrusionOk="0">
                  <a:moveTo>
                    <a:pt x="226" y="0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8" name="Google Shape;32888;p57"/>
            <p:cNvSpPr/>
            <p:nvPr/>
          </p:nvSpPr>
          <p:spPr>
            <a:xfrm>
              <a:off x="4672450" y="4043275"/>
              <a:ext cx="1300" cy="1125"/>
            </a:xfrm>
            <a:custGeom>
              <a:avLst/>
              <a:gdLst/>
              <a:ahLst/>
              <a:cxnLst/>
              <a:rect l="l" t="t" r="r" b="b"/>
              <a:pathLst>
                <a:path w="52" h="45" extrusionOk="0">
                  <a:moveTo>
                    <a:pt x="26" y="0"/>
                  </a:moveTo>
                  <a:cubicBezTo>
                    <a:pt x="1" y="0"/>
                    <a:pt x="1" y="25"/>
                    <a:pt x="1" y="25"/>
                  </a:cubicBezTo>
                  <a:cubicBezTo>
                    <a:pt x="13" y="38"/>
                    <a:pt x="20" y="44"/>
                    <a:pt x="26" y="44"/>
                  </a:cubicBezTo>
                  <a:cubicBezTo>
                    <a:pt x="32" y="44"/>
                    <a:pt x="39" y="38"/>
                    <a:pt x="51" y="25"/>
                  </a:cubicBezTo>
                  <a:cubicBezTo>
                    <a:pt x="51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9" name="Google Shape;32889;p57"/>
            <p:cNvSpPr/>
            <p:nvPr/>
          </p:nvSpPr>
          <p:spPr>
            <a:xfrm>
              <a:off x="4666200" y="4047650"/>
              <a:ext cx="650" cy="6300"/>
            </a:xfrm>
            <a:custGeom>
              <a:avLst/>
              <a:gdLst/>
              <a:ahLst/>
              <a:cxnLst/>
              <a:rect l="l" t="t" r="r" b="b"/>
              <a:pathLst>
                <a:path w="26" h="252" fill="none" extrusionOk="0">
                  <a:moveTo>
                    <a:pt x="0" y="251"/>
                  </a:moveTo>
                  <a:lnTo>
                    <a:pt x="25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0" name="Google Shape;32890;p57"/>
            <p:cNvSpPr/>
            <p:nvPr/>
          </p:nvSpPr>
          <p:spPr>
            <a:xfrm>
              <a:off x="4665575" y="40539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25"/>
                    <a:pt x="25" y="25"/>
                    <a:pt x="25" y="25"/>
                  </a:cubicBez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1" name="Google Shape;32891;p57"/>
            <p:cNvSpPr/>
            <p:nvPr/>
          </p:nvSpPr>
          <p:spPr>
            <a:xfrm>
              <a:off x="4663700" y="4047650"/>
              <a:ext cx="3150" cy="5675"/>
            </a:xfrm>
            <a:custGeom>
              <a:avLst/>
              <a:gdLst/>
              <a:ahLst/>
              <a:cxnLst/>
              <a:rect l="l" t="t" r="r" b="b"/>
              <a:pathLst>
                <a:path w="126" h="227" fill="none" extrusionOk="0">
                  <a:moveTo>
                    <a:pt x="0" y="226"/>
                  </a:moveTo>
                  <a:lnTo>
                    <a:pt x="125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2" name="Google Shape;32892;p57"/>
            <p:cNvSpPr/>
            <p:nvPr/>
          </p:nvSpPr>
          <p:spPr>
            <a:xfrm>
              <a:off x="4663050" y="4052675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25"/>
                    <a:pt x="1" y="50"/>
                    <a:pt x="26" y="50"/>
                  </a:cubicBezTo>
                  <a:cubicBezTo>
                    <a:pt x="26" y="50"/>
                    <a:pt x="51" y="50"/>
                    <a:pt x="51" y="25"/>
                  </a:cubicBezTo>
                  <a:cubicBezTo>
                    <a:pt x="51" y="25"/>
                    <a:pt x="51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3" name="Google Shape;32893;p57"/>
            <p:cNvSpPr/>
            <p:nvPr/>
          </p:nvSpPr>
          <p:spPr>
            <a:xfrm>
              <a:off x="4666825" y="4047650"/>
              <a:ext cx="1900" cy="5675"/>
            </a:xfrm>
            <a:custGeom>
              <a:avLst/>
              <a:gdLst/>
              <a:ahLst/>
              <a:cxnLst/>
              <a:rect l="l" t="t" r="r" b="b"/>
              <a:pathLst>
                <a:path w="76" h="227" fill="none" extrusionOk="0">
                  <a:moveTo>
                    <a:pt x="76" y="22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4" name="Google Shape;32894;p57"/>
            <p:cNvSpPr/>
            <p:nvPr/>
          </p:nvSpPr>
          <p:spPr>
            <a:xfrm>
              <a:off x="4668700" y="40533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cubicBezTo>
                    <a:pt x="1" y="25"/>
                    <a:pt x="1" y="50"/>
                    <a:pt x="26" y="50"/>
                  </a:cubicBezTo>
                  <a:cubicBezTo>
                    <a:pt x="26" y="50"/>
                    <a:pt x="51" y="25"/>
                    <a:pt x="26" y="25"/>
                  </a:cubicBezTo>
                  <a:cubicBezTo>
                    <a:pt x="26" y="0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5" name="Google Shape;32895;p57"/>
            <p:cNvSpPr/>
            <p:nvPr/>
          </p:nvSpPr>
          <p:spPr>
            <a:xfrm>
              <a:off x="4659925" y="4047650"/>
              <a:ext cx="6300" cy="1900"/>
            </a:xfrm>
            <a:custGeom>
              <a:avLst/>
              <a:gdLst/>
              <a:ahLst/>
              <a:cxnLst/>
              <a:rect l="l" t="t" r="r" b="b"/>
              <a:pathLst>
                <a:path w="252" h="76" fill="none" extrusionOk="0">
                  <a:moveTo>
                    <a:pt x="1" y="76"/>
                  </a:moveTo>
                  <a:lnTo>
                    <a:pt x="2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6" name="Google Shape;32896;p57"/>
            <p:cNvSpPr/>
            <p:nvPr/>
          </p:nvSpPr>
          <p:spPr>
            <a:xfrm>
              <a:off x="4659300" y="40489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26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26"/>
                    <a:pt x="12" y="37"/>
                    <a:pt x="19" y="37"/>
                  </a:cubicBezTo>
                  <a:cubicBezTo>
                    <a:pt x="23" y="37"/>
                    <a:pt x="26" y="34"/>
                    <a:pt x="26" y="26"/>
                  </a:cubicBez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7" name="Google Shape;32897;p57"/>
            <p:cNvSpPr/>
            <p:nvPr/>
          </p:nvSpPr>
          <p:spPr>
            <a:xfrm>
              <a:off x="4659925" y="4046400"/>
              <a:ext cx="6300" cy="1275"/>
            </a:xfrm>
            <a:custGeom>
              <a:avLst/>
              <a:gdLst/>
              <a:ahLst/>
              <a:cxnLst/>
              <a:rect l="l" t="t" r="r" b="b"/>
              <a:pathLst>
                <a:path w="252" h="51" fill="none" extrusionOk="0">
                  <a:moveTo>
                    <a:pt x="1" y="1"/>
                  </a:moveTo>
                  <a:lnTo>
                    <a:pt x="251" y="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8" name="Google Shape;32898;p57"/>
            <p:cNvSpPr/>
            <p:nvPr/>
          </p:nvSpPr>
          <p:spPr>
            <a:xfrm>
              <a:off x="4659300" y="40457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26" y="51"/>
                    <a:pt x="26" y="51"/>
                    <a:pt x="26" y="26"/>
                  </a:cubicBezTo>
                  <a:cubicBezTo>
                    <a:pt x="26" y="26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9" name="Google Shape;32899;p57"/>
            <p:cNvSpPr/>
            <p:nvPr/>
          </p:nvSpPr>
          <p:spPr>
            <a:xfrm>
              <a:off x="4661175" y="4047650"/>
              <a:ext cx="5050" cy="3800"/>
            </a:xfrm>
            <a:custGeom>
              <a:avLst/>
              <a:gdLst/>
              <a:ahLst/>
              <a:cxnLst/>
              <a:rect l="l" t="t" r="r" b="b"/>
              <a:pathLst>
                <a:path w="202" h="152" fill="none" extrusionOk="0">
                  <a:moveTo>
                    <a:pt x="1" y="151"/>
                  </a:moveTo>
                  <a:lnTo>
                    <a:pt x="2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0" name="Google Shape;32900;p57"/>
            <p:cNvSpPr/>
            <p:nvPr/>
          </p:nvSpPr>
          <p:spPr>
            <a:xfrm>
              <a:off x="4660550" y="40514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lnTo>
                    <a:pt x="26" y="25"/>
                  </a:lnTo>
                  <a:cubicBezTo>
                    <a:pt x="51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1" name="Google Shape;32901;p57"/>
            <p:cNvSpPr/>
            <p:nvPr/>
          </p:nvSpPr>
          <p:spPr>
            <a:xfrm>
              <a:off x="4663700" y="4043650"/>
              <a:ext cx="6275" cy="5975"/>
            </a:xfrm>
            <a:custGeom>
              <a:avLst/>
              <a:gdLst/>
              <a:ahLst/>
              <a:cxnLst/>
              <a:rect l="l" t="t" r="r" b="b"/>
              <a:pathLst>
                <a:path w="251" h="239" extrusionOk="0">
                  <a:moveTo>
                    <a:pt x="119" y="1"/>
                  </a:moveTo>
                  <a:cubicBezTo>
                    <a:pt x="104" y="1"/>
                    <a:pt x="89" y="4"/>
                    <a:pt x="75" y="10"/>
                  </a:cubicBezTo>
                  <a:cubicBezTo>
                    <a:pt x="25" y="61"/>
                    <a:pt x="0" y="111"/>
                    <a:pt x="25" y="186"/>
                  </a:cubicBezTo>
                  <a:cubicBezTo>
                    <a:pt x="41" y="217"/>
                    <a:pt x="75" y="238"/>
                    <a:pt x="111" y="238"/>
                  </a:cubicBezTo>
                  <a:cubicBezTo>
                    <a:pt x="134" y="238"/>
                    <a:pt x="156" y="230"/>
                    <a:pt x="176" y="211"/>
                  </a:cubicBezTo>
                  <a:cubicBezTo>
                    <a:pt x="251" y="186"/>
                    <a:pt x="251" y="111"/>
                    <a:pt x="226" y="61"/>
                  </a:cubicBezTo>
                  <a:cubicBezTo>
                    <a:pt x="207" y="24"/>
                    <a:pt x="162" y="1"/>
                    <a:pt x="11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2" name="Google Shape;32902;p57"/>
            <p:cNvSpPr/>
            <p:nvPr/>
          </p:nvSpPr>
          <p:spPr>
            <a:xfrm>
              <a:off x="4672450" y="3794525"/>
              <a:ext cx="17575" cy="20075"/>
            </a:xfrm>
            <a:custGeom>
              <a:avLst/>
              <a:gdLst/>
              <a:ahLst/>
              <a:cxnLst/>
              <a:rect l="l" t="t" r="r" b="b"/>
              <a:pathLst>
                <a:path w="703" h="803" extrusionOk="0">
                  <a:moveTo>
                    <a:pt x="176" y="0"/>
                  </a:moveTo>
                  <a:cubicBezTo>
                    <a:pt x="176" y="151"/>
                    <a:pt x="277" y="301"/>
                    <a:pt x="277" y="301"/>
                  </a:cubicBezTo>
                  <a:cubicBezTo>
                    <a:pt x="277" y="301"/>
                    <a:pt x="151" y="151"/>
                    <a:pt x="51" y="101"/>
                  </a:cubicBezTo>
                  <a:lnTo>
                    <a:pt x="51" y="101"/>
                  </a:lnTo>
                  <a:cubicBezTo>
                    <a:pt x="1" y="201"/>
                    <a:pt x="26" y="401"/>
                    <a:pt x="151" y="552"/>
                  </a:cubicBezTo>
                  <a:cubicBezTo>
                    <a:pt x="302" y="777"/>
                    <a:pt x="602" y="802"/>
                    <a:pt x="602" y="802"/>
                  </a:cubicBezTo>
                  <a:cubicBezTo>
                    <a:pt x="602" y="802"/>
                    <a:pt x="703" y="527"/>
                    <a:pt x="552" y="276"/>
                  </a:cubicBezTo>
                  <a:cubicBezTo>
                    <a:pt x="452" y="101"/>
                    <a:pt x="302" y="0"/>
                    <a:pt x="1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3" name="Google Shape;32903;p57"/>
            <p:cNvSpPr/>
            <p:nvPr/>
          </p:nvSpPr>
          <p:spPr>
            <a:xfrm>
              <a:off x="4664950" y="3811375"/>
              <a:ext cx="23200" cy="12475"/>
            </a:xfrm>
            <a:custGeom>
              <a:avLst/>
              <a:gdLst/>
              <a:ahLst/>
              <a:cxnLst/>
              <a:rect l="l" t="t" r="r" b="b"/>
              <a:pathLst>
                <a:path w="928" h="499" extrusionOk="0">
                  <a:moveTo>
                    <a:pt x="474" y="1"/>
                  </a:moveTo>
                  <a:cubicBezTo>
                    <a:pt x="459" y="1"/>
                    <a:pt x="442" y="2"/>
                    <a:pt x="426" y="3"/>
                  </a:cubicBezTo>
                  <a:cubicBezTo>
                    <a:pt x="226" y="28"/>
                    <a:pt x="50" y="128"/>
                    <a:pt x="0" y="229"/>
                  </a:cubicBezTo>
                  <a:cubicBezTo>
                    <a:pt x="126" y="279"/>
                    <a:pt x="326" y="279"/>
                    <a:pt x="326" y="279"/>
                  </a:cubicBezTo>
                  <a:cubicBezTo>
                    <a:pt x="326" y="279"/>
                    <a:pt x="126" y="304"/>
                    <a:pt x="25" y="379"/>
                  </a:cubicBezTo>
                  <a:cubicBezTo>
                    <a:pt x="80" y="452"/>
                    <a:pt x="189" y="499"/>
                    <a:pt x="322" y="499"/>
                  </a:cubicBezTo>
                  <a:cubicBezTo>
                    <a:pt x="371" y="499"/>
                    <a:pt x="423" y="493"/>
                    <a:pt x="476" y="479"/>
                  </a:cubicBezTo>
                  <a:cubicBezTo>
                    <a:pt x="752" y="429"/>
                    <a:pt x="928" y="179"/>
                    <a:pt x="928" y="179"/>
                  </a:cubicBezTo>
                  <a:cubicBezTo>
                    <a:pt x="928" y="179"/>
                    <a:pt x="728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4" name="Google Shape;32904;p57"/>
            <p:cNvSpPr/>
            <p:nvPr/>
          </p:nvSpPr>
          <p:spPr>
            <a:xfrm>
              <a:off x="4688125" y="3812800"/>
              <a:ext cx="21950" cy="13000"/>
            </a:xfrm>
            <a:custGeom>
              <a:avLst/>
              <a:gdLst/>
              <a:ahLst/>
              <a:cxnLst/>
              <a:rect l="l" t="t" r="r" b="b"/>
              <a:pathLst>
                <a:path w="878" h="520" extrusionOk="0">
                  <a:moveTo>
                    <a:pt x="353" y="0"/>
                  </a:moveTo>
                  <a:cubicBezTo>
                    <a:pt x="161" y="0"/>
                    <a:pt x="1" y="96"/>
                    <a:pt x="1" y="96"/>
                  </a:cubicBezTo>
                  <a:cubicBezTo>
                    <a:pt x="1" y="96"/>
                    <a:pt x="101" y="372"/>
                    <a:pt x="351" y="472"/>
                  </a:cubicBezTo>
                  <a:cubicBezTo>
                    <a:pt x="431" y="506"/>
                    <a:pt x="515" y="520"/>
                    <a:pt x="593" y="520"/>
                  </a:cubicBezTo>
                  <a:cubicBezTo>
                    <a:pt x="687" y="520"/>
                    <a:pt x="773" y="500"/>
                    <a:pt x="828" y="472"/>
                  </a:cubicBezTo>
                  <a:cubicBezTo>
                    <a:pt x="727" y="347"/>
                    <a:pt x="552" y="272"/>
                    <a:pt x="552" y="272"/>
                  </a:cubicBezTo>
                  <a:lnTo>
                    <a:pt x="552" y="272"/>
                  </a:lnTo>
                  <a:cubicBezTo>
                    <a:pt x="552" y="272"/>
                    <a:pt x="699" y="327"/>
                    <a:pt x="820" y="327"/>
                  </a:cubicBezTo>
                  <a:cubicBezTo>
                    <a:pt x="840" y="327"/>
                    <a:pt x="860" y="326"/>
                    <a:pt x="878" y="322"/>
                  </a:cubicBezTo>
                  <a:cubicBezTo>
                    <a:pt x="853" y="197"/>
                    <a:pt x="702" y="71"/>
                    <a:pt x="502" y="21"/>
                  </a:cubicBezTo>
                  <a:cubicBezTo>
                    <a:pt x="452" y="6"/>
                    <a:pt x="402" y="0"/>
                    <a:pt x="3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5" name="Google Shape;32905;p57"/>
            <p:cNvSpPr/>
            <p:nvPr/>
          </p:nvSpPr>
          <p:spPr>
            <a:xfrm>
              <a:off x="4679350" y="3815200"/>
              <a:ext cx="13800" cy="22575"/>
            </a:xfrm>
            <a:custGeom>
              <a:avLst/>
              <a:gdLst/>
              <a:ahLst/>
              <a:cxnLst/>
              <a:rect l="l" t="t" r="r" b="b"/>
              <a:pathLst>
                <a:path w="552" h="903" extrusionOk="0">
                  <a:moveTo>
                    <a:pt x="352" y="0"/>
                  </a:moveTo>
                  <a:cubicBezTo>
                    <a:pt x="352" y="0"/>
                    <a:pt x="101" y="151"/>
                    <a:pt x="51" y="427"/>
                  </a:cubicBezTo>
                  <a:cubicBezTo>
                    <a:pt x="1" y="627"/>
                    <a:pt x="76" y="802"/>
                    <a:pt x="151" y="878"/>
                  </a:cubicBezTo>
                  <a:cubicBezTo>
                    <a:pt x="251" y="778"/>
                    <a:pt x="276" y="602"/>
                    <a:pt x="276" y="602"/>
                  </a:cubicBezTo>
                  <a:lnTo>
                    <a:pt x="276" y="602"/>
                  </a:lnTo>
                  <a:cubicBezTo>
                    <a:pt x="276" y="603"/>
                    <a:pt x="251" y="803"/>
                    <a:pt x="301" y="903"/>
                  </a:cubicBezTo>
                  <a:cubicBezTo>
                    <a:pt x="402" y="878"/>
                    <a:pt x="527" y="702"/>
                    <a:pt x="527" y="502"/>
                  </a:cubicBezTo>
                  <a:cubicBezTo>
                    <a:pt x="552" y="226"/>
                    <a:pt x="352" y="0"/>
                    <a:pt x="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6" name="Google Shape;32906;p57"/>
            <p:cNvSpPr/>
            <p:nvPr/>
          </p:nvSpPr>
          <p:spPr>
            <a:xfrm>
              <a:off x="4686250" y="3794525"/>
              <a:ext cx="16950" cy="20700"/>
            </a:xfrm>
            <a:custGeom>
              <a:avLst/>
              <a:gdLst/>
              <a:ahLst/>
              <a:cxnLst/>
              <a:rect l="l" t="t" r="r" b="b"/>
              <a:pathLst>
                <a:path w="678" h="828" extrusionOk="0">
                  <a:moveTo>
                    <a:pt x="477" y="0"/>
                  </a:moveTo>
                  <a:cubicBezTo>
                    <a:pt x="351" y="0"/>
                    <a:pt x="201" y="101"/>
                    <a:pt x="126" y="301"/>
                  </a:cubicBezTo>
                  <a:cubicBezTo>
                    <a:pt x="0" y="552"/>
                    <a:pt x="126" y="827"/>
                    <a:pt x="126" y="827"/>
                  </a:cubicBezTo>
                  <a:cubicBezTo>
                    <a:pt x="126" y="827"/>
                    <a:pt x="401" y="777"/>
                    <a:pt x="552" y="527"/>
                  </a:cubicBezTo>
                  <a:cubicBezTo>
                    <a:pt x="652" y="351"/>
                    <a:pt x="677" y="176"/>
                    <a:pt x="627" y="76"/>
                  </a:cubicBezTo>
                  <a:lnTo>
                    <a:pt x="627" y="76"/>
                  </a:lnTo>
                  <a:cubicBezTo>
                    <a:pt x="502" y="126"/>
                    <a:pt x="401" y="301"/>
                    <a:pt x="401" y="301"/>
                  </a:cubicBezTo>
                  <a:cubicBezTo>
                    <a:pt x="401" y="301"/>
                    <a:pt x="477" y="126"/>
                    <a:pt x="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7" name="Google Shape;32907;p57"/>
            <p:cNvSpPr/>
            <p:nvPr/>
          </p:nvSpPr>
          <p:spPr>
            <a:xfrm>
              <a:off x="4678100" y="3809250"/>
              <a:ext cx="10050" cy="6400"/>
            </a:xfrm>
            <a:custGeom>
              <a:avLst/>
              <a:gdLst/>
              <a:ahLst/>
              <a:cxnLst/>
              <a:rect l="l" t="t" r="r" b="b"/>
              <a:pathLst>
                <a:path w="402" h="256" extrusionOk="0">
                  <a:moveTo>
                    <a:pt x="132" y="0"/>
                  </a:moveTo>
                  <a:cubicBezTo>
                    <a:pt x="94" y="0"/>
                    <a:pt x="63" y="13"/>
                    <a:pt x="51" y="38"/>
                  </a:cubicBezTo>
                  <a:cubicBezTo>
                    <a:pt x="76" y="88"/>
                    <a:pt x="151" y="113"/>
                    <a:pt x="151" y="113"/>
                  </a:cubicBezTo>
                  <a:cubicBezTo>
                    <a:pt x="151" y="113"/>
                    <a:pt x="76" y="88"/>
                    <a:pt x="1" y="88"/>
                  </a:cubicBezTo>
                  <a:cubicBezTo>
                    <a:pt x="26" y="138"/>
                    <a:pt x="76" y="213"/>
                    <a:pt x="176" y="238"/>
                  </a:cubicBezTo>
                  <a:cubicBezTo>
                    <a:pt x="201" y="251"/>
                    <a:pt x="228" y="256"/>
                    <a:pt x="253" y="256"/>
                  </a:cubicBezTo>
                  <a:cubicBezTo>
                    <a:pt x="331" y="256"/>
                    <a:pt x="402" y="213"/>
                    <a:pt x="402" y="213"/>
                  </a:cubicBezTo>
                  <a:cubicBezTo>
                    <a:pt x="402" y="213"/>
                    <a:pt x="376" y="88"/>
                    <a:pt x="251" y="38"/>
                  </a:cubicBezTo>
                  <a:cubicBezTo>
                    <a:pt x="214" y="13"/>
                    <a:pt x="170" y="0"/>
                    <a:pt x="13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8" name="Google Shape;32908;p57"/>
            <p:cNvSpPr/>
            <p:nvPr/>
          </p:nvSpPr>
          <p:spPr>
            <a:xfrm>
              <a:off x="4679975" y="3815100"/>
              <a:ext cx="8800" cy="7875"/>
            </a:xfrm>
            <a:custGeom>
              <a:avLst/>
              <a:gdLst/>
              <a:ahLst/>
              <a:cxnLst/>
              <a:rect l="l" t="t" r="r" b="b"/>
              <a:pathLst>
                <a:path w="352" h="315" extrusionOk="0">
                  <a:moveTo>
                    <a:pt x="292" y="0"/>
                  </a:moveTo>
                  <a:cubicBezTo>
                    <a:pt x="239" y="0"/>
                    <a:pt x="161" y="9"/>
                    <a:pt x="101" y="55"/>
                  </a:cubicBezTo>
                  <a:cubicBezTo>
                    <a:pt x="26" y="105"/>
                    <a:pt x="1" y="205"/>
                    <a:pt x="1" y="255"/>
                  </a:cubicBezTo>
                  <a:cubicBezTo>
                    <a:pt x="76" y="230"/>
                    <a:pt x="126" y="180"/>
                    <a:pt x="126" y="180"/>
                  </a:cubicBezTo>
                  <a:lnTo>
                    <a:pt x="126" y="180"/>
                  </a:lnTo>
                  <a:cubicBezTo>
                    <a:pt x="126" y="180"/>
                    <a:pt x="76" y="255"/>
                    <a:pt x="51" y="305"/>
                  </a:cubicBezTo>
                  <a:cubicBezTo>
                    <a:pt x="63" y="312"/>
                    <a:pt x="77" y="315"/>
                    <a:pt x="93" y="315"/>
                  </a:cubicBezTo>
                  <a:cubicBezTo>
                    <a:pt x="139" y="315"/>
                    <a:pt x="195" y="286"/>
                    <a:pt x="251" y="230"/>
                  </a:cubicBezTo>
                  <a:cubicBezTo>
                    <a:pt x="352" y="155"/>
                    <a:pt x="352" y="4"/>
                    <a:pt x="352" y="4"/>
                  </a:cubicBezTo>
                  <a:cubicBezTo>
                    <a:pt x="352" y="4"/>
                    <a:pt x="328" y="0"/>
                    <a:pt x="29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9" name="Google Shape;32909;p57"/>
            <p:cNvSpPr/>
            <p:nvPr/>
          </p:nvSpPr>
          <p:spPr>
            <a:xfrm>
              <a:off x="4688750" y="3810575"/>
              <a:ext cx="10050" cy="6000"/>
            </a:xfrm>
            <a:custGeom>
              <a:avLst/>
              <a:gdLst/>
              <a:ahLst/>
              <a:cxnLst/>
              <a:rect l="l" t="t" r="r" b="b"/>
              <a:pathLst>
                <a:path w="402" h="240" extrusionOk="0">
                  <a:moveTo>
                    <a:pt x="251" y="0"/>
                  </a:moveTo>
                  <a:cubicBezTo>
                    <a:pt x="228" y="0"/>
                    <a:pt x="203" y="3"/>
                    <a:pt x="176" y="10"/>
                  </a:cubicBezTo>
                  <a:cubicBezTo>
                    <a:pt x="51" y="60"/>
                    <a:pt x="1" y="160"/>
                    <a:pt x="1" y="160"/>
                  </a:cubicBezTo>
                  <a:cubicBezTo>
                    <a:pt x="1" y="160"/>
                    <a:pt x="80" y="240"/>
                    <a:pt x="185" y="240"/>
                  </a:cubicBezTo>
                  <a:cubicBezTo>
                    <a:pt x="199" y="240"/>
                    <a:pt x="212" y="238"/>
                    <a:pt x="226" y="236"/>
                  </a:cubicBezTo>
                  <a:cubicBezTo>
                    <a:pt x="326" y="211"/>
                    <a:pt x="402" y="160"/>
                    <a:pt x="402" y="110"/>
                  </a:cubicBezTo>
                  <a:lnTo>
                    <a:pt x="251" y="110"/>
                  </a:lnTo>
                  <a:cubicBezTo>
                    <a:pt x="251" y="110"/>
                    <a:pt x="351" y="85"/>
                    <a:pt x="402" y="60"/>
                  </a:cubicBezTo>
                  <a:cubicBezTo>
                    <a:pt x="365" y="23"/>
                    <a:pt x="315" y="0"/>
                    <a:pt x="2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0" name="Google Shape;32910;p57"/>
            <p:cNvSpPr/>
            <p:nvPr/>
          </p:nvSpPr>
          <p:spPr>
            <a:xfrm>
              <a:off x="4686875" y="3815200"/>
              <a:ext cx="7550" cy="9425"/>
            </a:xfrm>
            <a:custGeom>
              <a:avLst/>
              <a:gdLst/>
              <a:ahLst/>
              <a:cxnLst/>
              <a:rect l="l" t="t" r="r" b="b"/>
              <a:pathLst>
                <a:path w="302" h="377" extrusionOk="0">
                  <a:moveTo>
                    <a:pt x="76" y="0"/>
                  </a:moveTo>
                  <a:cubicBezTo>
                    <a:pt x="76" y="0"/>
                    <a:pt x="0" y="126"/>
                    <a:pt x="51" y="226"/>
                  </a:cubicBezTo>
                  <a:cubicBezTo>
                    <a:pt x="101" y="326"/>
                    <a:pt x="151" y="376"/>
                    <a:pt x="201" y="376"/>
                  </a:cubicBezTo>
                  <a:cubicBezTo>
                    <a:pt x="226" y="327"/>
                    <a:pt x="176" y="227"/>
                    <a:pt x="176" y="226"/>
                  </a:cubicBezTo>
                  <a:lnTo>
                    <a:pt x="176" y="226"/>
                  </a:lnTo>
                  <a:cubicBezTo>
                    <a:pt x="176" y="227"/>
                    <a:pt x="226" y="326"/>
                    <a:pt x="276" y="351"/>
                  </a:cubicBezTo>
                  <a:cubicBezTo>
                    <a:pt x="301" y="301"/>
                    <a:pt x="301" y="226"/>
                    <a:pt x="251" y="126"/>
                  </a:cubicBezTo>
                  <a:cubicBezTo>
                    <a:pt x="201" y="26"/>
                    <a:pt x="76" y="0"/>
                    <a:pt x="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1" name="Google Shape;32911;p57"/>
            <p:cNvSpPr/>
            <p:nvPr/>
          </p:nvSpPr>
          <p:spPr>
            <a:xfrm>
              <a:off x="4685000" y="3804550"/>
              <a:ext cx="6275" cy="10050"/>
            </a:xfrm>
            <a:custGeom>
              <a:avLst/>
              <a:gdLst/>
              <a:ahLst/>
              <a:cxnLst/>
              <a:rect l="l" t="t" r="r" b="b"/>
              <a:pathLst>
                <a:path w="251" h="402" extrusionOk="0">
                  <a:moveTo>
                    <a:pt x="75" y="0"/>
                  </a:moveTo>
                  <a:cubicBezTo>
                    <a:pt x="50" y="25"/>
                    <a:pt x="0" y="101"/>
                    <a:pt x="25" y="201"/>
                  </a:cubicBezTo>
                  <a:cubicBezTo>
                    <a:pt x="50" y="326"/>
                    <a:pt x="151" y="401"/>
                    <a:pt x="151" y="401"/>
                  </a:cubicBezTo>
                  <a:cubicBezTo>
                    <a:pt x="151" y="401"/>
                    <a:pt x="251" y="301"/>
                    <a:pt x="251" y="176"/>
                  </a:cubicBezTo>
                  <a:cubicBezTo>
                    <a:pt x="251" y="101"/>
                    <a:pt x="201" y="25"/>
                    <a:pt x="151" y="0"/>
                  </a:cubicBezTo>
                  <a:cubicBezTo>
                    <a:pt x="126" y="51"/>
                    <a:pt x="126" y="126"/>
                    <a:pt x="126" y="126"/>
                  </a:cubicBezTo>
                  <a:cubicBezTo>
                    <a:pt x="126" y="126"/>
                    <a:pt x="126" y="51"/>
                    <a:pt x="75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2" name="Google Shape;32912;p57"/>
            <p:cNvSpPr/>
            <p:nvPr/>
          </p:nvSpPr>
          <p:spPr>
            <a:xfrm>
              <a:off x="4683750" y="3808300"/>
              <a:ext cx="3150" cy="5050"/>
            </a:xfrm>
            <a:custGeom>
              <a:avLst/>
              <a:gdLst/>
              <a:ahLst/>
              <a:cxnLst/>
              <a:rect l="l" t="t" r="r" b="b"/>
              <a:pathLst>
                <a:path w="126" h="202" fill="none" extrusionOk="0">
                  <a:moveTo>
                    <a:pt x="0" y="1"/>
                  </a:moveTo>
                  <a:lnTo>
                    <a:pt x="125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3" name="Google Shape;32913;p57"/>
            <p:cNvSpPr/>
            <p:nvPr/>
          </p:nvSpPr>
          <p:spPr>
            <a:xfrm>
              <a:off x="4683125" y="380767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26"/>
                    <a:pt x="0" y="37"/>
                    <a:pt x="7" y="37"/>
                  </a:cubicBezTo>
                  <a:cubicBezTo>
                    <a:pt x="11" y="37"/>
                    <a:pt x="17" y="34"/>
                    <a:pt x="25" y="26"/>
                  </a:cubicBez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4" name="Google Shape;32914;p57"/>
            <p:cNvSpPr/>
            <p:nvPr/>
          </p:nvSpPr>
          <p:spPr>
            <a:xfrm>
              <a:off x="4681850" y="3810175"/>
              <a:ext cx="5050" cy="3175"/>
            </a:xfrm>
            <a:custGeom>
              <a:avLst/>
              <a:gdLst/>
              <a:ahLst/>
              <a:cxnLst/>
              <a:rect l="l" t="t" r="r" b="b"/>
              <a:pathLst>
                <a:path w="202" h="127" fill="none" extrusionOk="0">
                  <a:moveTo>
                    <a:pt x="1" y="1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5" name="Google Shape;32915;p57"/>
            <p:cNvSpPr/>
            <p:nvPr/>
          </p:nvSpPr>
          <p:spPr>
            <a:xfrm>
              <a:off x="4680600" y="380955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6" y="1"/>
                  </a:moveTo>
                  <a:cubicBezTo>
                    <a:pt x="1" y="26"/>
                    <a:pt x="1" y="26"/>
                    <a:pt x="26" y="26"/>
                  </a:cubicBezTo>
                  <a:cubicBezTo>
                    <a:pt x="26" y="39"/>
                    <a:pt x="32" y="45"/>
                    <a:pt x="38" y="45"/>
                  </a:cubicBezTo>
                  <a:cubicBezTo>
                    <a:pt x="45" y="45"/>
                    <a:pt x="51" y="39"/>
                    <a:pt x="51" y="26"/>
                  </a:cubicBez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6" name="Google Shape;32916;p57"/>
            <p:cNvSpPr/>
            <p:nvPr/>
          </p:nvSpPr>
          <p:spPr>
            <a:xfrm>
              <a:off x="4686250" y="3807050"/>
              <a:ext cx="650" cy="6300"/>
            </a:xfrm>
            <a:custGeom>
              <a:avLst/>
              <a:gdLst/>
              <a:ahLst/>
              <a:cxnLst/>
              <a:rect l="l" t="t" r="r" b="b"/>
              <a:pathLst>
                <a:path w="26" h="252" fill="none" extrusionOk="0">
                  <a:moveTo>
                    <a:pt x="0" y="1"/>
                  </a:moveTo>
                  <a:lnTo>
                    <a:pt x="25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7" name="Google Shape;32917;p57"/>
            <p:cNvSpPr/>
            <p:nvPr/>
          </p:nvSpPr>
          <p:spPr>
            <a:xfrm>
              <a:off x="4685625" y="38064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51"/>
                    <a:pt x="0" y="51"/>
                    <a:pt x="25" y="51"/>
                  </a:cubicBezTo>
                  <a:cubicBezTo>
                    <a:pt x="25" y="51"/>
                    <a:pt x="25" y="26"/>
                    <a:pt x="25" y="26"/>
                  </a:cubicBezTo>
                  <a:cubicBezTo>
                    <a:pt x="25" y="1"/>
                    <a:pt x="25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8" name="Google Shape;32918;p57"/>
            <p:cNvSpPr/>
            <p:nvPr/>
          </p:nvSpPr>
          <p:spPr>
            <a:xfrm>
              <a:off x="4688125" y="3814575"/>
              <a:ext cx="5675" cy="2525"/>
            </a:xfrm>
            <a:custGeom>
              <a:avLst/>
              <a:gdLst/>
              <a:ahLst/>
              <a:cxnLst/>
              <a:rect l="l" t="t" r="r" b="b"/>
              <a:pathLst>
                <a:path w="227" h="101" fill="none" extrusionOk="0">
                  <a:moveTo>
                    <a:pt x="226" y="1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9" name="Google Shape;32919;p57"/>
            <p:cNvSpPr/>
            <p:nvPr/>
          </p:nvSpPr>
          <p:spPr>
            <a:xfrm>
              <a:off x="4693775" y="38164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25" y="1"/>
                    <a:pt x="0" y="1"/>
                    <a:pt x="0" y="26"/>
                  </a:cubicBezTo>
                  <a:cubicBezTo>
                    <a:pt x="0" y="26"/>
                    <a:pt x="0" y="51"/>
                    <a:pt x="0" y="51"/>
                  </a:cubicBezTo>
                  <a:lnTo>
                    <a:pt x="25" y="51"/>
                  </a:lnTo>
                  <a:cubicBezTo>
                    <a:pt x="50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0" name="Google Shape;32920;p57"/>
            <p:cNvSpPr/>
            <p:nvPr/>
          </p:nvSpPr>
          <p:spPr>
            <a:xfrm>
              <a:off x="4688125" y="3814575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251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1" name="Google Shape;32921;p57"/>
            <p:cNvSpPr/>
            <p:nvPr/>
          </p:nvSpPr>
          <p:spPr>
            <a:xfrm>
              <a:off x="4694400" y="38139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0" y="25"/>
                    <a:pt x="0" y="25"/>
                    <a:pt x="25" y="50"/>
                  </a:cubicBezTo>
                  <a:cubicBezTo>
                    <a:pt x="25" y="50"/>
                    <a:pt x="25" y="25"/>
                    <a:pt x="25" y="25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2" name="Google Shape;32922;p57"/>
            <p:cNvSpPr/>
            <p:nvPr/>
          </p:nvSpPr>
          <p:spPr>
            <a:xfrm>
              <a:off x="4688125" y="3814575"/>
              <a:ext cx="4400" cy="4400"/>
            </a:xfrm>
            <a:custGeom>
              <a:avLst/>
              <a:gdLst/>
              <a:ahLst/>
              <a:cxnLst/>
              <a:rect l="l" t="t" r="r" b="b"/>
              <a:pathLst>
                <a:path w="176" h="176" fill="none" extrusionOk="0">
                  <a:moveTo>
                    <a:pt x="176" y="1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3" name="Google Shape;32923;p57"/>
            <p:cNvSpPr/>
            <p:nvPr/>
          </p:nvSpPr>
          <p:spPr>
            <a:xfrm>
              <a:off x="4691875" y="381895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" y="1"/>
                  </a:moveTo>
                  <a:cubicBezTo>
                    <a:pt x="1" y="1"/>
                    <a:pt x="1" y="26"/>
                    <a:pt x="26" y="26"/>
                  </a:cubicBezTo>
                  <a:cubicBezTo>
                    <a:pt x="26" y="38"/>
                    <a:pt x="26" y="45"/>
                    <a:pt x="29" y="45"/>
                  </a:cubicBezTo>
                  <a:cubicBezTo>
                    <a:pt x="32" y="45"/>
                    <a:pt x="38" y="38"/>
                    <a:pt x="51" y="26"/>
                  </a:cubicBez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4" name="Google Shape;32924;p57"/>
            <p:cNvSpPr/>
            <p:nvPr/>
          </p:nvSpPr>
          <p:spPr>
            <a:xfrm>
              <a:off x="4687500" y="3808925"/>
              <a:ext cx="4400" cy="4425"/>
            </a:xfrm>
            <a:custGeom>
              <a:avLst/>
              <a:gdLst/>
              <a:ahLst/>
              <a:cxnLst/>
              <a:rect l="l" t="t" r="r" b="b"/>
              <a:pathLst>
                <a:path w="176" h="177" fill="none" extrusionOk="0">
                  <a:moveTo>
                    <a:pt x="176" y="1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5" name="Google Shape;32925;p57"/>
            <p:cNvSpPr/>
            <p:nvPr/>
          </p:nvSpPr>
          <p:spPr>
            <a:xfrm>
              <a:off x="4691250" y="380830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3" y="38"/>
                    <a:pt x="20" y="45"/>
                    <a:pt x="26" y="45"/>
                  </a:cubicBezTo>
                  <a:cubicBezTo>
                    <a:pt x="32" y="45"/>
                    <a:pt x="38" y="38"/>
                    <a:pt x="51" y="26"/>
                  </a:cubicBez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6" name="Google Shape;32926;p57"/>
            <p:cNvSpPr/>
            <p:nvPr/>
          </p:nvSpPr>
          <p:spPr>
            <a:xfrm>
              <a:off x="4687500" y="3807675"/>
              <a:ext cx="1900" cy="5675"/>
            </a:xfrm>
            <a:custGeom>
              <a:avLst/>
              <a:gdLst/>
              <a:ahLst/>
              <a:cxnLst/>
              <a:rect l="l" t="t" r="r" b="b"/>
              <a:pathLst>
                <a:path w="76" h="227" fill="none" extrusionOk="0">
                  <a:moveTo>
                    <a:pt x="76" y="1"/>
                  </a:moveTo>
                  <a:lnTo>
                    <a:pt x="0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7" name="Google Shape;32927;p57"/>
            <p:cNvSpPr/>
            <p:nvPr/>
          </p:nvSpPr>
          <p:spPr>
            <a:xfrm>
              <a:off x="4688750" y="38070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1"/>
                  </a:moveTo>
                  <a:cubicBezTo>
                    <a:pt x="1" y="26"/>
                    <a:pt x="1" y="26"/>
                    <a:pt x="26" y="26"/>
                  </a:cubicBezTo>
                  <a:lnTo>
                    <a:pt x="51" y="26"/>
                  </a:lnTo>
                  <a:cubicBezTo>
                    <a:pt x="51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8" name="Google Shape;32928;p57"/>
            <p:cNvSpPr/>
            <p:nvPr/>
          </p:nvSpPr>
          <p:spPr>
            <a:xfrm>
              <a:off x="4687500" y="3810825"/>
              <a:ext cx="5650" cy="3150"/>
            </a:xfrm>
            <a:custGeom>
              <a:avLst/>
              <a:gdLst/>
              <a:ahLst/>
              <a:cxnLst/>
              <a:rect l="l" t="t" r="r" b="b"/>
              <a:pathLst>
                <a:path w="226" h="126" fill="none" extrusionOk="0">
                  <a:moveTo>
                    <a:pt x="226" y="0"/>
                  </a:moveTo>
                  <a:lnTo>
                    <a:pt x="0" y="1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9" name="Google Shape;32929;p57"/>
            <p:cNvSpPr/>
            <p:nvPr/>
          </p:nvSpPr>
          <p:spPr>
            <a:xfrm>
              <a:off x="4693150" y="3810175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51"/>
                    <a:pt x="25" y="51"/>
                    <a:pt x="25" y="51"/>
                  </a:cubicBezTo>
                  <a:cubicBezTo>
                    <a:pt x="50" y="26"/>
                    <a:pt x="50" y="26"/>
                    <a:pt x="25" y="26"/>
                  </a:cubicBezTo>
                  <a:cubicBezTo>
                    <a:pt x="25" y="1"/>
                    <a:pt x="25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0" name="Google Shape;32930;p57"/>
            <p:cNvSpPr/>
            <p:nvPr/>
          </p:nvSpPr>
          <p:spPr>
            <a:xfrm>
              <a:off x="4686875" y="3814575"/>
              <a:ext cx="650" cy="6300"/>
            </a:xfrm>
            <a:custGeom>
              <a:avLst/>
              <a:gdLst/>
              <a:ahLst/>
              <a:cxnLst/>
              <a:rect l="l" t="t" r="r" b="b"/>
              <a:pathLst>
                <a:path w="26" h="252" fill="none" extrusionOk="0">
                  <a:moveTo>
                    <a:pt x="0" y="251"/>
                  </a:moveTo>
                  <a:lnTo>
                    <a:pt x="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1" name="Google Shape;32931;p57"/>
            <p:cNvSpPr/>
            <p:nvPr/>
          </p:nvSpPr>
          <p:spPr>
            <a:xfrm>
              <a:off x="4686250" y="38208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0" y="25"/>
                    <a:pt x="25" y="50"/>
                    <a:pt x="25" y="50"/>
                  </a:cubicBezTo>
                  <a:cubicBezTo>
                    <a:pt x="25" y="50"/>
                    <a:pt x="50" y="25"/>
                    <a:pt x="50" y="25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2" name="Google Shape;32932;p57"/>
            <p:cNvSpPr/>
            <p:nvPr/>
          </p:nvSpPr>
          <p:spPr>
            <a:xfrm>
              <a:off x="4684375" y="3814575"/>
              <a:ext cx="3150" cy="5650"/>
            </a:xfrm>
            <a:custGeom>
              <a:avLst/>
              <a:gdLst/>
              <a:ahLst/>
              <a:cxnLst/>
              <a:rect l="l" t="t" r="r" b="b"/>
              <a:pathLst>
                <a:path w="126" h="226" fill="none" extrusionOk="0">
                  <a:moveTo>
                    <a:pt x="0" y="226"/>
                  </a:moveTo>
                  <a:lnTo>
                    <a:pt x="1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3" name="Google Shape;32933;p57"/>
            <p:cNvSpPr/>
            <p:nvPr/>
          </p:nvSpPr>
          <p:spPr>
            <a:xfrm>
              <a:off x="4683750" y="3820200"/>
              <a:ext cx="1275" cy="675"/>
            </a:xfrm>
            <a:custGeom>
              <a:avLst/>
              <a:gdLst/>
              <a:ahLst/>
              <a:cxnLst/>
              <a:rect l="l" t="t" r="r" b="b"/>
              <a:pathLst>
                <a:path w="51" h="27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lnTo>
                    <a:pt x="25" y="26"/>
                  </a:lnTo>
                  <a:cubicBezTo>
                    <a:pt x="50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4" name="Google Shape;32934;p57"/>
            <p:cNvSpPr/>
            <p:nvPr/>
          </p:nvSpPr>
          <p:spPr>
            <a:xfrm>
              <a:off x="4687500" y="3814575"/>
              <a:ext cx="1900" cy="6300"/>
            </a:xfrm>
            <a:custGeom>
              <a:avLst/>
              <a:gdLst/>
              <a:ahLst/>
              <a:cxnLst/>
              <a:rect l="l" t="t" r="r" b="b"/>
              <a:pathLst>
                <a:path w="76" h="252" fill="none" extrusionOk="0">
                  <a:moveTo>
                    <a:pt x="76" y="25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5" name="Google Shape;32935;p57"/>
            <p:cNvSpPr/>
            <p:nvPr/>
          </p:nvSpPr>
          <p:spPr>
            <a:xfrm>
              <a:off x="4688750" y="3820200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26" y="1"/>
                  </a:moveTo>
                  <a:cubicBezTo>
                    <a:pt x="26" y="1"/>
                    <a:pt x="1" y="26"/>
                    <a:pt x="1" y="26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6" name="Google Shape;32936;p57"/>
            <p:cNvSpPr/>
            <p:nvPr/>
          </p:nvSpPr>
          <p:spPr>
            <a:xfrm>
              <a:off x="4680600" y="3814575"/>
              <a:ext cx="5675" cy="1900"/>
            </a:xfrm>
            <a:custGeom>
              <a:avLst/>
              <a:gdLst/>
              <a:ahLst/>
              <a:cxnLst/>
              <a:rect l="l" t="t" r="r" b="b"/>
              <a:pathLst>
                <a:path w="227" h="76" fill="none" extrusionOk="0">
                  <a:moveTo>
                    <a:pt x="1" y="76"/>
                  </a:moveTo>
                  <a:lnTo>
                    <a:pt x="2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7" name="Google Shape;32937;p57"/>
            <p:cNvSpPr/>
            <p:nvPr/>
          </p:nvSpPr>
          <p:spPr>
            <a:xfrm>
              <a:off x="4679975" y="38158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1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51"/>
                    <a:pt x="1" y="51"/>
                    <a:pt x="26" y="51"/>
                  </a:cubicBezTo>
                  <a:cubicBezTo>
                    <a:pt x="26" y="51"/>
                    <a:pt x="51" y="26"/>
                    <a:pt x="26" y="26"/>
                  </a:cubicBezTo>
                  <a:cubicBezTo>
                    <a:pt x="26" y="1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8" name="Google Shape;32938;p57"/>
            <p:cNvSpPr/>
            <p:nvPr/>
          </p:nvSpPr>
          <p:spPr>
            <a:xfrm>
              <a:off x="4680600" y="3813950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1" y="0"/>
                  </a:moveTo>
                  <a:lnTo>
                    <a:pt x="226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9" name="Google Shape;32939;p57"/>
            <p:cNvSpPr/>
            <p:nvPr/>
          </p:nvSpPr>
          <p:spPr>
            <a:xfrm>
              <a:off x="4679350" y="38133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lnTo>
                    <a:pt x="51" y="25"/>
                  </a:lnTo>
                  <a:cubicBezTo>
                    <a:pt x="51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0" name="Google Shape;32940;p57"/>
            <p:cNvSpPr/>
            <p:nvPr/>
          </p:nvSpPr>
          <p:spPr>
            <a:xfrm>
              <a:off x="4681850" y="3814575"/>
              <a:ext cx="4425" cy="4400"/>
            </a:xfrm>
            <a:custGeom>
              <a:avLst/>
              <a:gdLst/>
              <a:ahLst/>
              <a:cxnLst/>
              <a:rect l="l" t="t" r="r" b="b"/>
              <a:pathLst>
                <a:path w="177" h="176" fill="none" extrusionOk="0">
                  <a:moveTo>
                    <a:pt x="1" y="176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1" name="Google Shape;32941;p57"/>
            <p:cNvSpPr/>
            <p:nvPr/>
          </p:nvSpPr>
          <p:spPr>
            <a:xfrm>
              <a:off x="4681225" y="38183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1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51"/>
                    <a:pt x="26" y="51"/>
                    <a:pt x="26" y="51"/>
                  </a:cubicBezTo>
                  <a:cubicBezTo>
                    <a:pt x="26" y="26"/>
                    <a:pt x="51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2" name="Google Shape;32942;p57"/>
            <p:cNvSpPr/>
            <p:nvPr/>
          </p:nvSpPr>
          <p:spPr>
            <a:xfrm>
              <a:off x="4683750" y="3810750"/>
              <a:ext cx="6900" cy="5975"/>
            </a:xfrm>
            <a:custGeom>
              <a:avLst/>
              <a:gdLst/>
              <a:ahLst/>
              <a:cxnLst/>
              <a:rect l="l" t="t" r="r" b="b"/>
              <a:pathLst>
                <a:path w="276" h="239" extrusionOk="0">
                  <a:moveTo>
                    <a:pt x="159" y="1"/>
                  </a:moveTo>
                  <a:cubicBezTo>
                    <a:pt x="133" y="1"/>
                    <a:pt x="104" y="9"/>
                    <a:pt x="75" y="28"/>
                  </a:cubicBezTo>
                  <a:cubicBezTo>
                    <a:pt x="25" y="53"/>
                    <a:pt x="0" y="128"/>
                    <a:pt x="50" y="178"/>
                  </a:cubicBezTo>
                  <a:cubicBezTo>
                    <a:pt x="69" y="215"/>
                    <a:pt x="114" y="238"/>
                    <a:pt x="156" y="238"/>
                  </a:cubicBezTo>
                  <a:cubicBezTo>
                    <a:pt x="172" y="238"/>
                    <a:pt x="187" y="235"/>
                    <a:pt x="201" y="229"/>
                  </a:cubicBezTo>
                  <a:cubicBezTo>
                    <a:pt x="251" y="204"/>
                    <a:pt x="276" y="128"/>
                    <a:pt x="251" y="53"/>
                  </a:cubicBezTo>
                  <a:cubicBezTo>
                    <a:pt x="235" y="22"/>
                    <a:pt x="201" y="1"/>
                    <a:pt x="15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3" name="Google Shape;32943;p57"/>
            <p:cNvSpPr/>
            <p:nvPr/>
          </p:nvSpPr>
          <p:spPr>
            <a:xfrm>
              <a:off x="4854175" y="3960475"/>
              <a:ext cx="17550" cy="19525"/>
            </a:xfrm>
            <a:custGeom>
              <a:avLst/>
              <a:gdLst/>
              <a:ahLst/>
              <a:cxnLst/>
              <a:rect l="l" t="t" r="r" b="b"/>
              <a:pathLst>
                <a:path w="702" h="781" extrusionOk="0">
                  <a:moveTo>
                    <a:pt x="215" y="0"/>
                  </a:moveTo>
                  <a:cubicBezTo>
                    <a:pt x="201" y="0"/>
                    <a:pt x="188" y="1"/>
                    <a:pt x="176" y="4"/>
                  </a:cubicBezTo>
                  <a:cubicBezTo>
                    <a:pt x="176" y="129"/>
                    <a:pt x="276" y="305"/>
                    <a:pt x="276" y="305"/>
                  </a:cubicBezTo>
                  <a:cubicBezTo>
                    <a:pt x="276" y="305"/>
                    <a:pt x="151" y="129"/>
                    <a:pt x="50" y="79"/>
                  </a:cubicBezTo>
                  <a:lnTo>
                    <a:pt x="50" y="79"/>
                  </a:lnTo>
                  <a:cubicBezTo>
                    <a:pt x="0" y="179"/>
                    <a:pt x="25" y="380"/>
                    <a:pt x="151" y="530"/>
                  </a:cubicBezTo>
                  <a:cubicBezTo>
                    <a:pt x="301" y="756"/>
                    <a:pt x="602" y="781"/>
                    <a:pt x="602" y="781"/>
                  </a:cubicBezTo>
                  <a:cubicBezTo>
                    <a:pt x="602" y="781"/>
                    <a:pt x="702" y="505"/>
                    <a:pt x="552" y="255"/>
                  </a:cubicBezTo>
                  <a:cubicBezTo>
                    <a:pt x="462" y="97"/>
                    <a:pt x="331" y="0"/>
                    <a:pt x="2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4" name="Google Shape;32944;p57"/>
            <p:cNvSpPr/>
            <p:nvPr/>
          </p:nvSpPr>
          <p:spPr>
            <a:xfrm>
              <a:off x="4846650" y="3976800"/>
              <a:ext cx="23200" cy="12775"/>
            </a:xfrm>
            <a:custGeom>
              <a:avLst/>
              <a:gdLst/>
              <a:ahLst/>
              <a:cxnLst/>
              <a:rect l="l" t="t" r="r" b="b"/>
              <a:pathLst>
                <a:path w="928" h="511" extrusionOk="0">
                  <a:moveTo>
                    <a:pt x="470" y="1"/>
                  </a:moveTo>
                  <a:cubicBezTo>
                    <a:pt x="455" y="1"/>
                    <a:pt x="441" y="1"/>
                    <a:pt x="426" y="3"/>
                  </a:cubicBezTo>
                  <a:cubicBezTo>
                    <a:pt x="226" y="28"/>
                    <a:pt x="51" y="128"/>
                    <a:pt x="0" y="228"/>
                  </a:cubicBezTo>
                  <a:cubicBezTo>
                    <a:pt x="126" y="278"/>
                    <a:pt x="326" y="278"/>
                    <a:pt x="326" y="278"/>
                  </a:cubicBezTo>
                  <a:cubicBezTo>
                    <a:pt x="326" y="278"/>
                    <a:pt x="126" y="303"/>
                    <a:pt x="25" y="379"/>
                  </a:cubicBezTo>
                  <a:cubicBezTo>
                    <a:pt x="88" y="462"/>
                    <a:pt x="219" y="510"/>
                    <a:pt x="376" y="510"/>
                  </a:cubicBezTo>
                  <a:cubicBezTo>
                    <a:pt x="409" y="510"/>
                    <a:pt x="442" y="508"/>
                    <a:pt x="477" y="504"/>
                  </a:cubicBezTo>
                  <a:cubicBezTo>
                    <a:pt x="752" y="454"/>
                    <a:pt x="928" y="203"/>
                    <a:pt x="928" y="203"/>
                  </a:cubicBezTo>
                  <a:cubicBezTo>
                    <a:pt x="928" y="203"/>
                    <a:pt x="725" y="1"/>
                    <a:pt x="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5" name="Google Shape;32945;p57"/>
            <p:cNvSpPr/>
            <p:nvPr/>
          </p:nvSpPr>
          <p:spPr>
            <a:xfrm>
              <a:off x="4869200" y="3978200"/>
              <a:ext cx="22575" cy="13250"/>
            </a:xfrm>
            <a:custGeom>
              <a:avLst/>
              <a:gdLst/>
              <a:ahLst/>
              <a:cxnLst/>
              <a:rect l="l" t="t" r="r" b="b"/>
              <a:pathLst>
                <a:path w="903" h="530" extrusionOk="0">
                  <a:moveTo>
                    <a:pt x="376" y="1"/>
                  </a:moveTo>
                  <a:cubicBezTo>
                    <a:pt x="177" y="1"/>
                    <a:pt x="1" y="97"/>
                    <a:pt x="1" y="97"/>
                  </a:cubicBezTo>
                  <a:cubicBezTo>
                    <a:pt x="1" y="97"/>
                    <a:pt x="126" y="373"/>
                    <a:pt x="377" y="473"/>
                  </a:cubicBezTo>
                  <a:cubicBezTo>
                    <a:pt x="464" y="511"/>
                    <a:pt x="558" y="529"/>
                    <a:pt x="643" y="529"/>
                  </a:cubicBezTo>
                  <a:cubicBezTo>
                    <a:pt x="727" y="529"/>
                    <a:pt x="803" y="511"/>
                    <a:pt x="853" y="473"/>
                  </a:cubicBezTo>
                  <a:cubicBezTo>
                    <a:pt x="753" y="348"/>
                    <a:pt x="577" y="273"/>
                    <a:pt x="577" y="273"/>
                  </a:cubicBezTo>
                  <a:lnTo>
                    <a:pt x="577" y="273"/>
                  </a:lnTo>
                  <a:cubicBezTo>
                    <a:pt x="577" y="273"/>
                    <a:pt x="724" y="328"/>
                    <a:pt x="845" y="328"/>
                  </a:cubicBezTo>
                  <a:cubicBezTo>
                    <a:pt x="866" y="328"/>
                    <a:pt x="885" y="326"/>
                    <a:pt x="903" y="323"/>
                  </a:cubicBezTo>
                  <a:cubicBezTo>
                    <a:pt x="878" y="197"/>
                    <a:pt x="727" y="72"/>
                    <a:pt x="527" y="22"/>
                  </a:cubicBezTo>
                  <a:cubicBezTo>
                    <a:pt x="477" y="7"/>
                    <a:pt x="426" y="1"/>
                    <a:pt x="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6" name="Google Shape;32946;p57"/>
            <p:cNvSpPr/>
            <p:nvPr/>
          </p:nvSpPr>
          <p:spPr>
            <a:xfrm>
              <a:off x="4861050" y="3980625"/>
              <a:ext cx="13825" cy="23200"/>
            </a:xfrm>
            <a:custGeom>
              <a:avLst/>
              <a:gdLst/>
              <a:ahLst/>
              <a:cxnLst/>
              <a:rect l="l" t="t" r="r" b="b"/>
              <a:pathLst>
                <a:path w="553" h="928" extrusionOk="0">
                  <a:moveTo>
                    <a:pt x="352" y="0"/>
                  </a:moveTo>
                  <a:cubicBezTo>
                    <a:pt x="352" y="0"/>
                    <a:pt x="101" y="150"/>
                    <a:pt x="51" y="426"/>
                  </a:cubicBezTo>
                  <a:cubicBezTo>
                    <a:pt x="1" y="627"/>
                    <a:pt x="51" y="827"/>
                    <a:pt x="151" y="902"/>
                  </a:cubicBezTo>
                  <a:cubicBezTo>
                    <a:pt x="226" y="802"/>
                    <a:pt x="276" y="602"/>
                    <a:pt x="277" y="602"/>
                  </a:cubicBezTo>
                  <a:lnTo>
                    <a:pt x="277" y="602"/>
                  </a:lnTo>
                  <a:cubicBezTo>
                    <a:pt x="277" y="602"/>
                    <a:pt x="251" y="802"/>
                    <a:pt x="302" y="927"/>
                  </a:cubicBezTo>
                  <a:cubicBezTo>
                    <a:pt x="402" y="877"/>
                    <a:pt x="527" y="702"/>
                    <a:pt x="527" y="501"/>
                  </a:cubicBezTo>
                  <a:cubicBezTo>
                    <a:pt x="552" y="226"/>
                    <a:pt x="352" y="0"/>
                    <a:pt x="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7" name="Google Shape;32947;p57"/>
            <p:cNvSpPr/>
            <p:nvPr/>
          </p:nvSpPr>
          <p:spPr>
            <a:xfrm>
              <a:off x="4867950" y="3959925"/>
              <a:ext cx="16950" cy="20725"/>
            </a:xfrm>
            <a:custGeom>
              <a:avLst/>
              <a:gdLst/>
              <a:ahLst/>
              <a:cxnLst/>
              <a:rect l="l" t="t" r="r" b="b"/>
              <a:pathLst>
                <a:path w="678" h="829" extrusionOk="0">
                  <a:moveTo>
                    <a:pt x="477" y="1"/>
                  </a:moveTo>
                  <a:cubicBezTo>
                    <a:pt x="351" y="1"/>
                    <a:pt x="201" y="126"/>
                    <a:pt x="126" y="302"/>
                  </a:cubicBezTo>
                  <a:cubicBezTo>
                    <a:pt x="1" y="552"/>
                    <a:pt x="101" y="828"/>
                    <a:pt x="101" y="828"/>
                  </a:cubicBezTo>
                  <a:cubicBezTo>
                    <a:pt x="101" y="828"/>
                    <a:pt x="402" y="778"/>
                    <a:pt x="552" y="527"/>
                  </a:cubicBezTo>
                  <a:cubicBezTo>
                    <a:pt x="652" y="352"/>
                    <a:pt x="677" y="176"/>
                    <a:pt x="602" y="76"/>
                  </a:cubicBezTo>
                  <a:lnTo>
                    <a:pt x="602" y="76"/>
                  </a:lnTo>
                  <a:cubicBezTo>
                    <a:pt x="502" y="126"/>
                    <a:pt x="402" y="302"/>
                    <a:pt x="402" y="302"/>
                  </a:cubicBezTo>
                  <a:cubicBezTo>
                    <a:pt x="402" y="302"/>
                    <a:pt x="477" y="126"/>
                    <a:pt x="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8" name="Google Shape;32948;p57"/>
            <p:cNvSpPr/>
            <p:nvPr/>
          </p:nvSpPr>
          <p:spPr>
            <a:xfrm>
              <a:off x="4859800" y="3974650"/>
              <a:ext cx="10050" cy="6550"/>
            </a:xfrm>
            <a:custGeom>
              <a:avLst/>
              <a:gdLst/>
              <a:ahLst/>
              <a:cxnLst/>
              <a:rect l="l" t="t" r="r" b="b"/>
              <a:pathLst>
                <a:path w="402" h="262" extrusionOk="0">
                  <a:moveTo>
                    <a:pt x="129" y="1"/>
                  </a:moveTo>
                  <a:cubicBezTo>
                    <a:pt x="88" y="1"/>
                    <a:pt x="51" y="13"/>
                    <a:pt x="26" y="39"/>
                  </a:cubicBezTo>
                  <a:cubicBezTo>
                    <a:pt x="76" y="89"/>
                    <a:pt x="151" y="114"/>
                    <a:pt x="151" y="114"/>
                  </a:cubicBezTo>
                  <a:cubicBezTo>
                    <a:pt x="151" y="114"/>
                    <a:pt x="76" y="89"/>
                    <a:pt x="1" y="89"/>
                  </a:cubicBezTo>
                  <a:cubicBezTo>
                    <a:pt x="26" y="139"/>
                    <a:pt x="76" y="214"/>
                    <a:pt x="151" y="239"/>
                  </a:cubicBezTo>
                  <a:cubicBezTo>
                    <a:pt x="193" y="256"/>
                    <a:pt x="235" y="261"/>
                    <a:pt x="272" y="261"/>
                  </a:cubicBezTo>
                  <a:cubicBezTo>
                    <a:pt x="346" y="261"/>
                    <a:pt x="402" y="239"/>
                    <a:pt x="402" y="239"/>
                  </a:cubicBezTo>
                  <a:cubicBezTo>
                    <a:pt x="402" y="239"/>
                    <a:pt x="377" y="89"/>
                    <a:pt x="251" y="39"/>
                  </a:cubicBezTo>
                  <a:cubicBezTo>
                    <a:pt x="214" y="13"/>
                    <a:pt x="170" y="1"/>
                    <a:pt x="12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9" name="Google Shape;32949;p57"/>
            <p:cNvSpPr/>
            <p:nvPr/>
          </p:nvSpPr>
          <p:spPr>
            <a:xfrm>
              <a:off x="4861675" y="3980525"/>
              <a:ext cx="8800" cy="7875"/>
            </a:xfrm>
            <a:custGeom>
              <a:avLst/>
              <a:gdLst/>
              <a:ahLst/>
              <a:cxnLst/>
              <a:rect l="l" t="t" r="r" b="b"/>
              <a:pathLst>
                <a:path w="352" h="315" extrusionOk="0">
                  <a:moveTo>
                    <a:pt x="292" y="0"/>
                  </a:moveTo>
                  <a:cubicBezTo>
                    <a:pt x="240" y="0"/>
                    <a:pt x="161" y="9"/>
                    <a:pt x="101" y="54"/>
                  </a:cubicBezTo>
                  <a:cubicBezTo>
                    <a:pt x="26" y="129"/>
                    <a:pt x="1" y="205"/>
                    <a:pt x="1" y="255"/>
                  </a:cubicBezTo>
                  <a:cubicBezTo>
                    <a:pt x="76" y="255"/>
                    <a:pt x="126" y="205"/>
                    <a:pt x="126" y="205"/>
                  </a:cubicBezTo>
                  <a:lnTo>
                    <a:pt x="126" y="205"/>
                  </a:lnTo>
                  <a:cubicBezTo>
                    <a:pt x="126" y="205"/>
                    <a:pt x="76" y="255"/>
                    <a:pt x="51" y="305"/>
                  </a:cubicBezTo>
                  <a:cubicBezTo>
                    <a:pt x="64" y="311"/>
                    <a:pt x="78" y="314"/>
                    <a:pt x="93" y="314"/>
                  </a:cubicBezTo>
                  <a:cubicBezTo>
                    <a:pt x="139" y="314"/>
                    <a:pt x="195" y="286"/>
                    <a:pt x="252" y="230"/>
                  </a:cubicBezTo>
                  <a:cubicBezTo>
                    <a:pt x="352" y="154"/>
                    <a:pt x="352" y="4"/>
                    <a:pt x="352" y="4"/>
                  </a:cubicBezTo>
                  <a:cubicBezTo>
                    <a:pt x="352" y="4"/>
                    <a:pt x="328" y="0"/>
                    <a:pt x="29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0" name="Google Shape;32950;p57"/>
            <p:cNvSpPr/>
            <p:nvPr/>
          </p:nvSpPr>
          <p:spPr>
            <a:xfrm>
              <a:off x="4870450" y="3975975"/>
              <a:ext cx="10050" cy="6025"/>
            </a:xfrm>
            <a:custGeom>
              <a:avLst/>
              <a:gdLst/>
              <a:ahLst/>
              <a:cxnLst/>
              <a:rect l="l" t="t" r="r" b="b"/>
              <a:pathLst>
                <a:path w="402" h="241" extrusionOk="0">
                  <a:moveTo>
                    <a:pt x="251" y="1"/>
                  </a:moveTo>
                  <a:cubicBezTo>
                    <a:pt x="228" y="1"/>
                    <a:pt x="203" y="4"/>
                    <a:pt x="176" y="11"/>
                  </a:cubicBezTo>
                  <a:cubicBezTo>
                    <a:pt x="51" y="61"/>
                    <a:pt x="1" y="161"/>
                    <a:pt x="1" y="161"/>
                  </a:cubicBezTo>
                  <a:cubicBezTo>
                    <a:pt x="1" y="161"/>
                    <a:pt x="80" y="240"/>
                    <a:pt x="186" y="240"/>
                  </a:cubicBezTo>
                  <a:cubicBezTo>
                    <a:pt x="199" y="240"/>
                    <a:pt x="212" y="239"/>
                    <a:pt x="226" y="236"/>
                  </a:cubicBezTo>
                  <a:cubicBezTo>
                    <a:pt x="327" y="236"/>
                    <a:pt x="377" y="161"/>
                    <a:pt x="402" y="136"/>
                  </a:cubicBezTo>
                  <a:cubicBezTo>
                    <a:pt x="352" y="111"/>
                    <a:pt x="251" y="111"/>
                    <a:pt x="251" y="111"/>
                  </a:cubicBezTo>
                  <a:cubicBezTo>
                    <a:pt x="251" y="111"/>
                    <a:pt x="352" y="86"/>
                    <a:pt x="402" y="61"/>
                  </a:cubicBezTo>
                  <a:cubicBezTo>
                    <a:pt x="365" y="24"/>
                    <a:pt x="315" y="1"/>
                    <a:pt x="2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1" name="Google Shape;32951;p57"/>
            <p:cNvSpPr/>
            <p:nvPr/>
          </p:nvSpPr>
          <p:spPr>
            <a:xfrm>
              <a:off x="4868575" y="3980625"/>
              <a:ext cx="7550" cy="9400"/>
            </a:xfrm>
            <a:custGeom>
              <a:avLst/>
              <a:gdLst/>
              <a:ahLst/>
              <a:cxnLst/>
              <a:rect l="l" t="t" r="r" b="b"/>
              <a:pathLst>
                <a:path w="302" h="376" extrusionOk="0">
                  <a:moveTo>
                    <a:pt x="76" y="0"/>
                  </a:moveTo>
                  <a:cubicBezTo>
                    <a:pt x="76" y="0"/>
                    <a:pt x="1" y="125"/>
                    <a:pt x="51" y="226"/>
                  </a:cubicBezTo>
                  <a:cubicBezTo>
                    <a:pt x="101" y="326"/>
                    <a:pt x="151" y="376"/>
                    <a:pt x="201" y="376"/>
                  </a:cubicBezTo>
                  <a:cubicBezTo>
                    <a:pt x="226" y="326"/>
                    <a:pt x="177" y="252"/>
                    <a:pt x="176" y="251"/>
                  </a:cubicBezTo>
                  <a:lnTo>
                    <a:pt x="176" y="251"/>
                  </a:lnTo>
                  <a:cubicBezTo>
                    <a:pt x="177" y="252"/>
                    <a:pt x="226" y="326"/>
                    <a:pt x="276" y="351"/>
                  </a:cubicBezTo>
                  <a:cubicBezTo>
                    <a:pt x="301" y="301"/>
                    <a:pt x="301" y="226"/>
                    <a:pt x="251" y="150"/>
                  </a:cubicBezTo>
                  <a:cubicBezTo>
                    <a:pt x="201" y="25"/>
                    <a:pt x="76" y="0"/>
                    <a:pt x="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2" name="Google Shape;32952;p57"/>
            <p:cNvSpPr/>
            <p:nvPr/>
          </p:nvSpPr>
          <p:spPr>
            <a:xfrm>
              <a:off x="4866700" y="3969950"/>
              <a:ext cx="6300" cy="10050"/>
            </a:xfrm>
            <a:custGeom>
              <a:avLst/>
              <a:gdLst/>
              <a:ahLst/>
              <a:cxnLst/>
              <a:rect l="l" t="t" r="r" b="b"/>
              <a:pathLst>
                <a:path w="252" h="402" extrusionOk="0">
                  <a:moveTo>
                    <a:pt x="76" y="1"/>
                  </a:moveTo>
                  <a:cubicBezTo>
                    <a:pt x="51" y="26"/>
                    <a:pt x="0" y="101"/>
                    <a:pt x="25" y="201"/>
                  </a:cubicBezTo>
                  <a:cubicBezTo>
                    <a:pt x="51" y="327"/>
                    <a:pt x="151" y="402"/>
                    <a:pt x="151" y="402"/>
                  </a:cubicBezTo>
                  <a:cubicBezTo>
                    <a:pt x="151" y="402"/>
                    <a:pt x="251" y="302"/>
                    <a:pt x="251" y="176"/>
                  </a:cubicBezTo>
                  <a:cubicBezTo>
                    <a:pt x="251" y="101"/>
                    <a:pt x="201" y="26"/>
                    <a:pt x="151" y="1"/>
                  </a:cubicBezTo>
                  <a:cubicBezTo>
                    <a:pt x="126" y="51"/>
                    <a:pt x="126" y="126"/>
                    <a:pt x="126" y="126"/>
                  </a:cubicBezTo>
                  <a:cubicBezTo>
                    <a:pt x="126" y="126"/>
                    <a:pt x="126" y="51"/>
                    <a:pt x="7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3" name="Google Shape;32953;p57"/>
            <p:cNvSpPr/>
            <p:nvPr/>
          </p:nvSpPr>
          <p:spPr>
            <a:xfrm>
              <a:off x="4865450" y="3973725"/>
              <a:ext cx="3150" cy="5650"/>
            </a:xfrm>
            <a:custGeom>
              <a:avLst/>
              <a:gdLst/>
              <a:ahLst/>
              <a:cxnLst/>
              <a:rect l="l" t="t" r="r" b="b"/>
              <a:pathLst>
                <a:path w="126" h="226" fill="none" extrusionOk="0">
                  <a:moveTo>
                    <a:pt x="0" y="0"/>
                  </a:moveTo>
                  <a:lnTo>
                    <a:pt x="126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4" name="Google Shape;32954;p57"/>
            <p:cNvSpPr/>
            <p:nvPr/>
          </p:nvSpPr>
          <p:spPr>
            <a:xfrm>
              <a:off x="4864825" y="39731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50"/>
                    <a:pt x="0" y="50"/>
                    <a:pt x="25" y="50"/>
                  </a:cubicBezTo>
                  <a:cubicBezTo>
                    <a:pt x="25" y="25"/>
                    <a:pt x="25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5" name="Google Shape;32955;p57"/>
            <p:cNvSpPr/>
            <p:nvPr/>
          </p:nvSpPr>
          <p:spPr>
            <a:xfrm>
              <a:off x="4863575" y="3975600"/>
              <a:ext cx="5025" cy="3150"/>
            </a:xfrm>
            <a:custGeom>
              <a:avLst/>
              <a:gdLst/>
              <a:ahLst/>
              <a:cxnLst/>
              <a:rect l="l" t="t" r="r" b="b"/>
              <a:pathLst>
                <a:path w="201" h="126" fill="none" extrusionOk="0">
                  <a:moveTo>
                    <a:pt x="0" y="1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6" name="Google Shape;32956;p57"/>
            <p:cNvSpPr/>
            <p:nvPr/>
          </p:nvSpPr>
          <p:spPr>
            <a:xfrm>
              <a:off x="4862300" y="3974975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0"/>
                  </a:moveTo>
                  <a:cubicBezTo>
                    <a:pt x="1" y="26"/>
                    <a:pt x="1" y="26"/>
                    <a:pt x="26" y="51"/>
                  </a:cubicBezTo>
                  <a:cubicBezTo>
                    <a:pt x="26" y="51"/>
                    <a:pt x="51" y="51"/>
                    <a:pt x="51" y="26"/>
                  </a:cubicBezTo>
                  <a:cubicBezTo>
                    <a:pt x="51" y="26"/>
                    <a:pt x="51" y="26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7" name="Google Shape;32957;p57"/>
            <p:cNvSpPr/>
            <p:nvPr/>
          </p:nvSpPr>
          <p:spPr>
            <a:xfrm>
              <a:off x="4867950" y="3973100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1" y="0"/>
                  </a:moveTo>
                  <a:lnTo>
                    <a:pt x="26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8" name="Google Shape;32958;p57"/>
            <p:cNvSpPr/>
            <p:nvPr/>
          </p:nvSpPr>
          <p:spPr>
            <a:xfrm>
              <a:off x="4867325" y="39718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50"/>
                    <a:pt x="0" y="50"/>
                    <a:pt x="26" y="50"/>
                  </a:cubicBezTo>
                  <a:cubicBezTo>
                    <a:pt x="26" y="50"/>
                    <a:pt x="26" y="25"/>
                    <a:pt x="26" y="25"/>
                  </a:cubicBezTo>
                  <a:cubicBezTo>
                    <a:pt x="26" y="0"/>
                    <a:pt x="26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9" name="Google Shape;32959;p57"/>
            <p:cNvSpPr/>
            <p:nvPr/>
          </p:nvSpPr>
          <p:spPr>
            <a:xfrm>
              <a:off x="4869825" y="3979975"/>
              <a:ext cx="5675" cy="2550"/>
            </a:xfrm>
            <a:custGeom>
              <a:avLst/>
              <a:gdLst/>
              <a:ahLst/>
              <a:cxnLst/>
              <a:rect l="l" t="t" r="r" b="b"/>
              <a:pathLst>
                <a:path w="227" h="102" fill="none" extrusionOk="0">
                  <a:moveTo>
                    <a:pt x="226" y="10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0" name="Google Shape;32960;p57"/>
            <p:cNvSpPr/>
            <p:nvPr/>
          </p:nvSpPr>
          <p:spPr>
            <a:xfrm>
              <a:off x="4875475" y="39820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3" y="0"/>
                  </a:moveTo>
                  <a:cubicBezTo>
                    <a:pt x="7" y="0"/>
                    <a:pt x="0" y="7"/>
                    <a:pt x="0" y="19"/>
                  </a:cubicBezTo>
                  <a:cubicBezTo>
                    <a:pt x="0" y="19"/>
                    <a:pt x="0" y="44"/>
                    <a:pt x="0" y="44"/>
                  </a:cubicBezTo>
                  <a:lnTo>
                    <a:pt x="25" y="44"/>
                  </a:lnTo>
                  <a:cubicBezTo>
                    <a:pt x="50" y="19"/>
                    <a:pt x="25" y="19"/>
                    <a:pt x="25" y="19"/>
                  </a:cubicBezTo>
                  <a:cubicBezTo>
                    <a:pt x="25" y="7"/>
                    <a:pt x="19" y="0"/>
                    <a:pt x="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1" name="Google Shape;32961;p57"/>
            <p:cNvSpPr/>
            <p:nvPr/>
          </p:nvSpPr>
          <p:spPr>
            <a:xfrm>
              <a:off x="4869825" y="3979975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251" y="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2" name="Google Shape;32962;p57"/>
            <p:cNvSpPr/>
            <p:nvPr/>
          </p:nvSpPr>
          <p:spPr>
            <a:xfrm>
              <a:off x="4876100" y="3979350"/>
              <a:ext cx="650" cy="1300"/>
            </a:xfrm>
            <a:custGeom>
              <a:avLst/>
              <a:gdLst/>
              <a:ahLst/>
              <a:cxnLst/>
              <a:rect l="l" t="t" r="r" b="b"/>
              <a:pathLst>
                <a:path w="26" h="52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cubicBezTo>
                    <a:pt x="0" y="26"/>
                    <a:pt x="0" y="51"/>
                    <a:pt x="0" y="51"/>
                  </a:cubicBezTo>
                  <a:cubicBezTo>
                    <a:pt x="25" y="51"/>
                    <a:pt x="25" y="26"/>
                    <a:pt x="25" y="26"/>
                  </a:cubicBez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3" name="Google Shape;32963;p57"/>
            <p:cNvSpPr/>
            <p:nvPr/>
          </p:nvSpPr>
          <p:spPr>
            <a:xfrm>
              <a:off x="4869825" y="3979975"/>
              <a:ext cx="4425" cy="5050"/>
            </a:xfrm>
            <a:custGeom>
              <a:avLst/>
              <a:gdLst/>
              <a:ahLst/>
              <a:cxnLst/>
              <a:rect l="l" t="t" r="r" b="b"/>
              <a:pathLst>
                <a:path w="177" h="202" fill="none" extrusionOk="0">
                  <a:moveTo>
                    <a:pt x="176" y="20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4" name="Google Shape;32964;p57"/>
            <p:cNvSpPr/>
            <p:nvPr/>
          </p:nvSpPr>
          <p:spPr>
            <a:xfrm>
              <a:off x="4873600" y="39843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0" y="0"/>
                  </a:moveTo>
                  <a:cubicBezTo>
                    <a:pt x="0" y="26"/>
                    <a:pt x="0" y="26"/>
                    <a:pt x="25" y="26"/>
                  </a:cubicBezTo>
                  <a:cubicBezTo>
                    <a:pt x="25" y="38"/>
                    <a:pt x="25" y="44"/>
                    <a:pt x="28" y="44"/>
                  </a:cubicBezTo>
                  <a:cubicBezTo>
                    <a:pt x="31" y="44"/>
                    <a:pt x="38" y="38"/>
                    <a:pt x="50" y="26"/>
                  </a:cubicBezTo>
                  <a:cubicBezTo>
                    <a:pt x="50" y="26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5" name="Google Shape;32965;p57"/>
            <p:cNvSpPr/>
            <p:nvPr/>
          </p:nvSpPr>
          <p:spPr>
            <a:xfrm>
              <a:off x="4869200" y="3974350"/>
              <a:ext cx="4425" cy="5025"/>
            </a:xfrm>
            <a:custGeom>
              <a:avLst/>
              <a:gdLst/>
              <a:ahLst/>
              <a:cxnLst/>
              <a:rect l="l" t="t" r="r" b="b"/>
              <a:pathLst>
                <a:path w="177" h="201" fill="none" extrusionOk="0">
                  <a:moveTo>
                    <a:pt x="176" y="0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6" name="Google Shape;32966;p57"/>
            <p:cNvSpPr/>
            <p:nvPr/>
          </p:nvSpPr>
          <p:spPr>
            <a:xfrm>
              <a:off x="4872975" y="39737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13" y="38"/>
                    <a:pt x="19" y="44"/>
                    <a:pt x="25" y="44"/>
                  </a:cubicBezTo>
                  <a:cubicBezTo>
                    <a:pt x="31" y="44"/>
                    <a:pt x="38" y="38"/>
                    <a:pt x="50" y="25"/>
                  </a:cubicBez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7" name="Google Shape;32967;p57"/>
            <p:cNvSpPr/>
            <p:nvPr/>
          </p:nvSpPr>
          <p:spPr>
            <a:xfrm>
              <a:off x="4869200" y="3973100"/>
              <a:ext cx="1900" cy="6275"/>
            </a:xfrm>
            <a:custGeom>
              <a:avLst/>
              <a:gdLst/>
              <a:ahLst/>
              <a:cxnLst/>
              <a:rect l="l" t="t" r="r" b="b"/>
              <a:pathLst>
                <a:path w="76" h="251" fill="none" extrusionOk="0">
                  <a:moveTo>
                    <a:pt x="76" y="0"/>
                  </a:moveTo>
                  <a:lnTo>
                    <a:pt x="1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8" name="Google Shape;32968;p57"/>
            <p:cNvSpPr/>
            <p:nvPr/>
          </p:nvSpPr>
          <p:spPr>
            <a:xfrm>
              <a:off x="4870450" y="39724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1" y="0"/>
                  </a:moveTo>
                  <a:cubicBezTo>
                    <a:pt x="1" y="25"/>
                    <a:pt x="1" y="25"/>
                    <a:pt x="26" y="25"/>
                  </a:cubicBezTo>
                  <a:cubicBezTo>
                    <a:pt x="26" y="34"/>
                    <a:pt x="29" y="36"/>
                    <a:pt x="32" y="36"/>
                  </a:cubicBezTo>
                  <a:cubicBezTo>
                    <a:pt x="40" y="36"/>
                    <a:pt x="51" y="25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9" name="Google Shape;32969;p57"/>
            <p:cNvSpPr/>
            <p:nvPr/>
          </p:nvSpPr>
          <p:spPr>
            <a:xfrm>
              <a:off x="4869200" y="3976225"/>
              <a:ext cx="5675" cy="3150"/>
            </a:xfrm>
            <a:custGeom>
              <a:avLst/>
              <a:gdLst/>
              <a:ahLst/>
              <a:cxnLst/>
              <a:rect l="l" t="t" r="r" b="b"/>
              <a:pathLst>
                <a:path w="227" h="126" fill="none" extrusionOk="0">
                  <a:moveTo>
                    <a:pt x="226" y="1"/>
                  </a:moveTo>
                  <a:lnTo>
                    <a:pt x="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0" name="Google Shape;32970;p57"/>
            <p:cNvSpPr/>
            <p:nvPr/>
          </p:nvSpPr>
          <p:spPr>
            <a:xfrm>
              <a:off x="4874850" y="39756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1"/>
                  </a:moveTo>
                  <a:cubicBezTo>
                    <a:pt x="0" y="26"/>
                    <a:pt x="0" y="26"/>
                    <a:pt x="0" y="51"/>
                  </a:cubicBezTo>
                  <a:lnTo>
                    <a:pt x="25" y="51"/>
                  </a:lnTo>
                  <a:cubicBezTo>
                    <a:pt x="50" y="51"/>
                    <a:pt x="50" y="26"/>
                    <a:pt x="25" y="26"/>
                  </a:cubicBezTo>
                  <a:cubicBezTo>
                    <a:pt x="25" y="1"/>
                    <a:pt x="25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1" name="Google Shape;32971;p57"/>
            <p:cNvSpPr/>
            <p:nvPr/>
          </p:nvSpPr>
          <p:spPr>
            <a:xfrm>
              <a:off x="4868575" y="3980625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1" y="226"/>
                  </a:moveTo>
                  <a:lnTo>
                    <a:pt x="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2" name="Google Shape;32972;p57"/>
            <p:cNvSpPr/>
            <p:nvPr/>
          </p:nvSpPr>
          <p:spPr>
            <a:xfrm>
              <a:off x="4867950" y="39862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1" y="1"/>
                    <a:pt x="1" y="1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26" y="51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3" name="Google Shape;32973;p57"/>
            <p:cNvSpPr/>
            <p:nvPr/>
          </p:nvSpPr>
          <p:spPr>
            <a:xfrm>
              <a:off x="4866075" y="3980625"/>
              <a:ext cx="3150" cy="5025"/>
            </a:xfrm>
            <a:custGeom>
              <a:avLst/>
              <a:gdLst/>
              <a:ahLst/>
              <a:cxnLst/>
              <a:rect l="l" t="t" r="r" b="b"/>
              <a:pathLst>
                <a:path w="126" h="201" fill="none" extrusionOk="0">
                  <a:moveTo>
                    <a:pt x="0" y="201"/>
                  </a:moveTo>
                  <a:lnTo>
                    <a:pt x="1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4" name="Google Shape;32974;p57"/>
            <p:cNvSpPr/>
            <p:nvPr/>
          </p:nvSpPr>
          <p:spPr>
            <a:xfrm>
              <a:off x="4865450" y="398562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9" y="34"/>
                    <a:pt x="14" y="37"/>
                    <a:pt x="18" y="37"/>
                  </a:cubicBezTo>
                  <a:cubicBezTo>
                    <a:pt x="25" y="37"/>
                    <a:pt x="25" y="26"/>
                    <a:pt x="25" y="26"/>
                  </a:cubicBezTo>
                  <a:cubicBezTo>
                    <a:pt x="50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5" name="Google Shape;32975;p57"/>
            <p:cNvSpPr/>
            <p:nvPr/>
          </p:nvSpPr>
          <p:spPr>
            <a:xfrm>
              <a:off x="4869200" y="3980625"/>
              <a:ext cx="1900" cy="5650"/>
            </a:xfrm>
            <a:custGeom>
              <a:avLst/>
              <a:gdLst/>
              <a:ahLst/>
              <a:cxnLst/>
              <a:rect l="l" t="t" r="r" b="b"/>
              <a:pathLst>
                <a:path w="76" h="226" fill="none" extrusionOk="0">
                  <a:moveTo>
                    <a:pt x="76" y="22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6" name="Google Shape;32976;p57"/>
            <p:cNvSpPr/>
            <p:nvPr/>
          </p:nvSpPr>
          <p:spPr>
            <a:xfrm>
              <a:off x="4870450" y="39859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32" y="0"/>
                  </a:moveTo>
                  <a:cubicBezTo>
                    <a:pt x="29" y="0"/>
                    <a:pt x="26" y="3"/>
                    <a:pt x="26" y="12"/>
                  </a:cubicBezTo>
                  <a:cubicBezTo>
                    <a:pt x="26" y="12"/>
                    <a:pt x="1" y="12"/>
                    <a:pt x="1" y="37"/>
                  </a:cubicBezTo>
                  <a:lnTo>
                    <a:pt x="26" y="37"/>
                  </a:lnTo>
                  <a:cubicBezTo>
                    <a:pt x="51" y="37"/>
                    <a:pt x="51" y="37"/>
                    <a:pt x="51" y="12"/>
                  </a:cubicBezTo>
                  <a:cubicBezTo>
                    <a:pt x="51" y="12"/>
                    <a:pt x="40" y="0"/>
                    <a:pt x="3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7" name="Google Shape;32977;p57"/>
            <p:cNvSpPr/>
            <p:nvPr/>
          </p:nvSpPr>
          <p:spPr>
            <a:xfrm>
              <a:off x="4862300" y="3979975"/>
              <a:ext cx="5675" cy="1925"/>
            </a:xfrm>
            <a:custGeom>
              <a:avLst/>
              <a:gdLst/>
              <a:ahLst/>
              <a:cxnLst/>
              <a:rect l="l" t="t" r="r" b="b"/>
              <a:pathLst>
                <a:path w="227" h="77" fill="none" extrusionOk="0">
                  <a:moveTo>
                    <a:pt x="1" y="76"/>
                  </a:moveTo>
                  <a:lnTo>
                    <a:pt x="22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8" name="Google Shape;32978;p57"/>
            <p:cNvSpPr/>
            <p:nvPr/>
          </p:nvSpPr>
          <p:spPr>
            <a:xfrm>
              <a:off x="4861675" y="39812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50"/>
                    <a:pt x="1" y="50"/>
                    <a:pt x="26" y="50"/>
                  </a:cubicBezTo>
                  <a:cubicBezTo>
                    <a:pt x="26" y="50"/>
                    <a:pt x="26" y="25"/>
                    <a:pt x="26" y="25"/>
                  </a:cubicBezTo>
                  <a:cubicBezTo>
                    <a:pt x="26" y="0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9" name="Google Shape;32979;p57"/>
            <p:cNvSpPr/>
            <p:nvPr/>
          </p:nvSpPr>
          <p:spPr>
            <a:xfrm>
              <a:off x="4861675" y="3979350"/>
              <a:ext cx="6300" cy="650"/>
            </a:xfrm>
            <a:custGeom>
              <a:avLst/>
              <a:gdLst/>
              <a:ahLst/>
              <a:cxnLst/>
              <a:rect l="l" t="t" r="r" b="b"/>
              <a:pathLst>
                <a:path w="252" h="26" fill="none" extrusionOk="0">
                  <a:moveTo>
                    <a:pt x="1" y="1"/>
                  </a:moveTo>
                  <a:lnTo>
                    <a:pt x="252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0" name="Google Shape;32980;p57"/>
            <p:cNvSpPr/>
            <p:nvPr/>
          </p:nvSpPr>
          <p:spPr>
            <a:xfrm>
              <a:off x="4861050" y="39787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lnTo>
                    <a:pt x="51" y="26"/>
                  </a:lnTo>
                  <a:cubicBezTo>
                    <a:pt x="51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1" name="Google Shape;32981;p57"/>
            <p:cNvSpPr/>
            <p:nvPr/>
          </p:nvSpPr>
          <p:spPr>
            <a:xfrm>
              <a:off x="4863575" y="3979975"/>
              <a:ext cx="4400" cy="4425"/>
            </a:xfrm>
            <a:custGeom>
              <a:avLst/>
              <a:gdLst/>
              <a:ahLst/>
              <a:cxnLst/>
              <a:rect l="l" t="t" r="r" b="b"/>
              <a:pathLst>
                <a:path w="176" h="177" fill="none" extrusionOk="0">
                  <a:moveTo>
                    <a:pt x="0" y="176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2" name="Google Shape;32982;p57"/>
            <p:cNvSpPr/>
            <p:nvPr/>
          </p:nvSpPr>
          <p:spPr>
            <a:xfrm>
              <a:off x="4862950" y="39837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0" y="51"/>
                    <a:pt x="25" y="51"/>
                    <a:pt x="25" y="51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3" name="Google Shape;32983;p57"/>
            <p:cNvSpPr/>
            <p:nvPr/>
          </p:nvSpPr>
          <p:spPr>
            <a:xfrm>
              <a:off x="4865450" y="3976200"/>
              <a:ext cx="6900" cy="5950"/>
            </a:xfrm>
            <a:custGeom>
              <a:avLst/>
              <a:gdLst/>
              <a:ahLst/>
              <a:cxnLst/>
              <a:rect l="l" t="t" r="r" b="b"/>
              <a:pathLst>
                <a:path w="276" h="238" extrusionOk="0">
                  <a:moveTo>
                    <a:pt x="153" y="1"/>
                  </a:moveTo>
                  <a:cubicBezTo>
                    <a:pt x="129" y="1"/>
                    <a:pt x="102" y="9"/>
                    <a:pt x="75" y="27"/>
                  </a:cubicBezTo>
                  <a:cubicBezTo>
                    <a:pt x="25" y="52"/>
                    <a:pt x="0" y="127"/>
                    <a:pt x="50" y="177"/>
                  </a:cubicBezTo>
                  <a:cubicBezTo>
                    <a:pt x="69" y="214"/>
                    <a:pt x="114" y="237"/>
                    <a:pt x="157" y="237"/>
                  </a:cubicBezTo>
                  <a:cubicBezTo>
                    <a:pt x="172" y="237"/>
                    <a:pt x="187" y="234"/>
                    <a:pt x="201" y="227"/>
                  </a:cubicBezTo>
                  <a:cubicBezTo>
                    <a:pt x="251" y="202"/>
                    <a:pt x="276" y="127"/>
                    <a:pt x="251" y="77"/>
                  </a:cubicBezTo>
                  <a:cubicBezTo>
                    <a:pt x="235" y="28"/>
                    <a:pt x="198" y="1"/>
                    <a:pt x="15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4" name="Google Shape;32984;p57"/>
            <p:cNvSpPr/>
            <p:nvPr/>
          </p:nvSpPr>
          <p:spPr>
            <a:xfrm>
              <a:off x="5528975" y="3966200"/>
              <a:ext cx="17575" cy="20075"/>
            </a:xfrm>
            <a:custGeom>
              <a:avLst/>
              <a:gdLst/>
              <a:ahLst/>
              <a:cxnLst/>
              <a:rect l="l" t="t" r="r" b="b"/>
              <a:pathLst>
                <a:path w="703" h="803" extrusionOk="0">
                  <a:moveTo>
                    <a:pt x="176" y="1"/>
                  </a:moveTo>
                  <a:cubicBezTo>
                    <a:pt x="176" y="126"/>
                    <a:pt x="276" y="301"/>
                    <a:pt x="276" y="301"/>
                  </a:cubicBezTo>
                  <a:cubicBezTo>
                    <a:pt x="276" y="301"/>
                    <a:pt x="176" y="126"/>
                    <a:pt x="51" y="76"/>
                  </a:cubicBezTo>
                  <a:lnTo>
                    <a:pt x="51" y="76"/>
                  </a:lnTo>
                  <a:cubicBezTo>
                    <a:pt x="1" y="176"/>
                    <a:pt x="26" y="377"/>
                    <a:pt x="151" y="552"/>
                  </a:cubicBezTo>
                  <a:cubicBezTo>
                    <a:pt x="327" y="753"/>
                    <a:pt x="627" y="803"/>
                    <a:pt x="627" y="803"/>
                  </a:cubicBezTo>
                  <a:cubicBezTo>
                    <a:pt x="627" y="803"/>
                    <a:pt x="703" y="502"/>
                    <a:pt x="577" y="276"/>
                  </a:cubicBezTo>
                  <a:cubicBezTo>
                    <a:pt x="452" y="101"/>
                    <a:pt x="302" y="1"/>
                    <a:pt x="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5" name="Google Shape;32985;p57"/>
            <p:cNvSpPr/>
            <p:nvPr/>
          </p:nvSpPr>
          <p:spPr>
            <a:xfrm>
              <a:off x="5522100" y="3982450"/>
              <a:ext cx="22575" cy="12750"/>
            </a:xfrm>
            <a:custGeom>
              <a:avLst/>
              <a:gdLst/>
              <a:ahLst/>
              <a:cxnLst/>
              <a:rect l="l" t="t" r="r" b="b"/>
              <a:pathLst>
                <a:path w="903" h="510" extrusionOk="0">
                  <a:moveTo>
                    <a:pt x="444" y="0"/>
                  </a:moveTo>
                  <a:cubicBezTo>
                    <a:pt x="430" y="0"/>
                    <a:pt x="416" y="1"/>
                    <a:pt x="401" y="2"/>
                  </a:cubicBezTo>
                  <a:cubicBezTo>
                    <a:pt x="201" y="27"/>
                    <a:pt x="50" y="128"/>
                    <a:pt x="0" y="228"/>
                  </a:cubicBezTo>
                  <a:cubicBezTo>
                    <a:pt x="125" y="278"/>
                    <a:pt x="301" y="278"/>
                    <a:pt x="301" y="278"/>
                  </a:cubicBezTo>
                  <a:cubicBezTo>
                    <a:pt x="301" y="278"/>
                    <a:pt x="100" y="303"/>
                    <a:pt x="25" y="378"/>
                  </a:cubicBezTo>
                  <a:cubicBezTo>
                    <a:pt x="87" y="461"/>
                    <a:pt x="219" y="510"/>
                    <a:pt x="376" y="510"/>
                  </a:cubicBezTo>
                  <a:cubicBezTo>
                    <a:pt x="408" y="510"/>
                    <a:pt x="442" y="508"/>
                    <a:pt x="476" y="504"/>
                  </a:cubicBezTo>
                  <a:cubicBezTo>
                    <a:pt x="727" y="453"/>
                    <a:pt x="902" y="203"/>
                    <a:pt x="902" y="203"/>
                  </a:cubicBezTo>
                  <a:cubicBezTo>
                    <a:pt x="902" y="203"/>
                    <a:pt x="700" y="0"/>
                    <a:pt x="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6" name="Google Shape;32986;p57"/>
            <p:cNvSpPr/>
            <p:nvPr/>
          </p:nvSpPr>
          <p:spPr>
            <a:xfrm>
              <a:off x="5544650" y="3983850"/>
              <a:ext cx="21950" cy="13225"/>
            </a:xfrm>
            <a:custGeom>
              <a:avLst/>
              <a:gdLst/>
              <a:ahLst/>
              <a:cxnLst/>
              <a:rect l="l" t="t" r="r" b="b"/>
              <a:pathLst>
                <a:path w="878" h="529" extrusionOk="0">
                  <a:moveTo>
                    <a:pt x="366" y="0"/>
                  </a:moveTo>
                  <a:cubicBezTo>
                    <a:pt x="161" y="0"/>
                    <a:pt x="0" y="97"/>
                    <a:pt x="0" y="97"/>
                  </a:cubicBezTo>
                  <a:cubicBezTo>
                    <a:pt x="0" y="97"/>
                    <a:pt x="101" y="372"/>
                    <a:pt x="351" y="473"/>
                  </a:cubicBezTo>
                  <a:cubicBezTo>
                    <a:pt x="451" y="510"/>
                    <a:pt x="545" y="529"/>
                    <a:pt x="627" y="529"/>
                  </a:cubicBezTo>
                  <a:cubicBezTo>
                    <a:pt x="708" y="529"/>
                    <a:pt x="777" y="510"/>
                    <a:pt x="827" y="473"/>
                  </a:cubicBezTo>
                  <a:cubicBezTo>
                    <a:pt x="752" y="372"/>
                    <a:pt x="577" y="297"/>
                    <a:pt x="577" y="297"/>
                  </a:cubicBezTo>
                  <a:lnTo>
                    <a:pt x="577" y="297"/>
                  </a:lnTo>
                  <a:cubicBezTo>
                    <a:pt x="577" y="297"/>
                    <a:pt x="689" y="329"/>
                    <a:pt x="798" y="329"/>
                  </a:cubicBezTo>
                  <a:cubicBezTo>
                    <a:pt x="825" y="329"/>
                    <a:pt x="852" y="327"/>
                    <a:pt x="878" y="322"/>
                  </a:cubicBezTo>
                  <a:cubicBezTo>
                    <a:pt x="852" y="197"/>
                    <a:pt x="727" y="72"/>
                    <a:pt x="527" y="21"/>
                  </a:cubicBezTo>
                  <a:cubicBezTo>
                    <a:pt x="472" y="6"/>
                    <a:pt x="417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7" name="Google Shape;32987;p57"/>
            <p:cNvSpPr/>
            <p:nvPr/>
          </p:nvSpPr>
          <p:spPr>
            <a:xfrm>
              <a:off x="5536500" y="3986250"/>
              <a:ext cx="13800" cy="23200"/>
            </a:xfrm>
            <a:custGeom>
              <a:avLst/>
              <a:gdLst/>
              <a:ahLst/>
              <a:cxnLst/>
              <a:rect l="l" t="t" r="r" b="b"/>
              <a:pathLst>
                <a:path w="552" h="928" extrusionOk="0">
                  <a:moveTo>
                    <a:pt x="351" y="1"/>
                  </a:moveTo>
                  <a:cubicBezTo>
                    <a:pt x="351" y="1"/>
                    <a:pt x="76" y="176"/>
                    <a:pt x="26" y="427"/>
                  </a:cubicBezTo>
                  <a:cubicBezTo>
                    <a:pt x="1" y="627"/>
                    <a:pt x="51" y="828"/>
                    <a:pt x="126" y="903"/>
                  </a:cubicBezTo>
                  <a:cubicBezTo>
                    <a:pt x="226" y="803"/>
                    <a:pt x="276" y="602"/>
                    <a:pt x="276" y="602"/>
                  </a:cubicBezTo>
                  <a:lnTo>
                    <a:pt x="276" y="602"/>
                  </a:lnTo>
                  <a:cubicBezTo>
                    <a:pt x="276" y="602"/>
                    <a:pt x="251" y="803"/>
                    <a:pt x="301" y="928"/>
                  </a:cubicBezTo>
                  <a:cubicBezTo>
                    <a:pt x="402" y="878"/>
                    <a:pt x="502" y="702"/>
                    <a:pt x="527" y="502"/>
                  </a:cubicBezTo>
                  <a:cubicBezTo>
                    <a:pt x="552" y="251"/>
                    <a:pt x="351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8" name="Google Shape;32988;p57"/>
            <p:cNvSpPr/>
            <p:nvPr/>
          </p:nvSpPr>
          <p:spPr>
            <a:xfrm>
              <a:off x="5543400" y="3965575"/>
              <a:ext cx="16300" cy="20700"/>
            </a:xfrm>
            <a:custGeom>
              <a:avLst/>
              <a:gdLst/>
              <a:ahLst/>
              <a:cxnLst/>
              <a:rect l="l" t="t" r="r" b="b"/>
              <a:pathLst>
                <a:path w="652" h="828" extrusionOk="0">
                  <a:moveTo>
                    <a:pt x="451" y="1"/>
                  </a:moveTo>
                  <a:cubicBezTo>
                    <a:pt x="351" y="1"/>
                    <a:pt x="201" y="126"/>
                    <a:pt x="100" y="301"/>
                  </a:cubicBezTo>
                  <a:cubicBezTo>
                    <a:pt x="0" y="552"/>
                    <a:pt x="100" y="828"/>
                    <a:pt x="100" y="828"/>
                  </a:cubicBezTo>
                  <a:cubicBezTo>
                    <a:pt x="100" y="828"/>
                    <a:pt x="401" y="778"/>
                    <a:pt x="527" y="552"/>
                  </a:cubicBezTo>
                  <a:cubicBezTo>
                    <a:pt x="652" y="376"/>
                    <a:pt x="652" y="176"/>
                    <a:pt x="602" y="76"/>
                  </a:cubicBezTo>
                  <a:lnTo>
                    <a:pt x="602" y="76"/>
                  </a:lnTo>
                  <a:cubicBezTo>
                    <a:pt x="476" y="151"/>
                    <a:pt x="376" y="301"/>
                    <a:pt x="376" y="301"/>
                  </a:cubicBezTo>
                  <a:cubicBezTo>
                    <a:pt x="376" y="301"/>
                    <a:pt x="476" y="126"/>
                    <a:pt x="4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9" name="Google Shape;32989;p57"/>
            <p:cNvSpPr/>
            <p:nvPr/>
          </p:nvSpPr>
          <p:spPr>
            <a:xfrm>
              <a:off x="5535250" y="3980775"/>
              <a:ext cx="10050" cy="6050"/>
            </a:xfrm>
            <a:custGeom>
              <a:avLst/>
              <a:gdLst/>
              <a:ahLst/>
              <a:cxnLst/>
              <a:rect l="l" t="t" r="r" b="b"/>
              <a:pathLst>
                <a:path w="402" h="242" extrusionOk="0">
                  <a:moveTo>
                    <a:pt x="119" y="0"/>
                  </a:moveTo>
                  <a:cubicBezTo>
                    <a:pt x="82" y="0"/>
                    <a:pt x="51" y="7"/>
                    <a:pt x="25" y="19"/>
                  </a:cubicBezTo>
                  <a:cubicBezTo>
                    <a:pt x="51" y="69"/>
                    <a:pt x="126" y="94"/>
                    <a:pt x="126" y="94"/>
                  </a:cubicBezTo>
                  <a:cubicBezTo>
                    <a:pt x="126" y="94"/>
                    <a:pt x="51" y="69"/>
                    <a:pt x="0" y="69"/>
                  </a:cubicBezTo>
                  <a:cubicBezTo>
                    <a:pt x="0" y="144"/>
                    <a:pt x="51" y="195"/>
                    <a:pt x="151" y="220"/>
                  </a:cubicBezTo>
                  <a:cubicBezTo>
                    <a:pt x="193" y="236"/>
                    <a:pt x="234" y="242"/>
                    <a:pt x="271" y="242"/>
                  </a:cubicBezTo>
                  <a:cubicBezTo>
                    <a:pt x="346" y="242"/>
                    <a:pt x="401" y="220"/>
                    <a:pt x="401" y="220"/>
                  </a:cubicBezTo>
                  <a:cubicBezTo>
                    <a:pt x="401" y="220"/>
                    <a:pt x="351" y="69"/>
                    <a:pt x="251" y="19"/>
                  </a:cubicBezTo>
                  <a:cubicBezTo>
                    <a:pt x="201" y="7"/>
                    <a:pt x="157" y="0"/>
                    <a:pt x="11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0" name="Google Shape;32990;p57"/>
            <p:cNvSpPr/>
            <p:nvPr/>
          </p:nvSpPr>
          <p:spPr>
            <a:xfrm>
              <a:off x="5536500" y="3986175"/>
              <a:ext cx="8800" cy="7850"/>
            </a:xfrm>
            <a:custGeom>
              <a:avLst/>
              <a:gdLst/>
              <a:ahLst/>
              <a:cxnLst/>
              <a:rect l="l" t="t" r="r" b="b"/>
              <a:pathLst>
                <a:path w="352" h="314" extrusionOk="0">
                  <a:moveTo>
                    <a:pt x="315" y="1"/>
                  </a:moveTo>
                  <a:cubicBezTo>
                    <a:pt x="271" y="1"/>
                    <a:pt x="193" y="12"/>
                    <a:pt x="126" y="79"/>
                  </a:cubicBezTo>
                  <a:cubicBezTo>
                    <a:pt x="51" y="129"/>
                    <a:pt x="1" y="204"/>
                    <a:pt x="26" y="254"/>
                  </a:cubicBezTo>
                  <a:cubicBezTo>
                    <a:pt x="75" y="254"/>
                    <a:pt x="150" y="205"/>
                    <a:pt x="151" y="204"/>
                  </a:cubicBezTo>
                  <a:lnTo>
                    <a:pt x="151" y="204"/>
                  </a:lnTo>
                  <a:cubicBezTo>
                    <a:pt x="150" y="205"/>
                    <a:pt x="76" y="255"/>
                    <a:pt x="51" y="304"/>
                  </a:cubicBezTo>
                  <a:cubicBezTo>
                    <a:pt x="63" y="311"/>
                    <a:pt x="79" y="314"/>
                    <a:pt x="96" y="314"/>
                  </a:cubicBezTo>
                  <a:cubicBezTo>
                    <a:pt x="149" y="314"/>
                    <a:pt x="220" y="286"/>
                    <a:pt x="276" y="229"/>
                  </a:cubicBezTo>
                  <a:cubicBezTo>
                    <a:pt x="351" y="154"/>
                    <a:pt x="351" y="4"/>
                    <a:pt x="351" y="4"/>
                  </a:cubicBezTo>
                  <a:cubicBezTo>
                    <a:pt x="351" y="4"/>
                    <a:pt x="337" y="1"/>
                    <a:pt x="31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1" name="Google Shape;32991;p57"/>
            <p:cNvSpPr/>
            <p:nvPr/>
          </p:nvSpPr>
          <p:spPr>
            <a:xfrm>
              <a:off x="5545275" y="3981625"/>
              <a:ext cx="10675" cy="6025"/>
            </a:xfrm>
            <a:custGeom>
              <a:avLst/>
              <a:gdLst/>
              <a:ahLst/>
              <a:cxnLst/>
              <a:rect l="l" t="t" r="r" b="b"/>
              <a:pathLst>
                <a:path w="427" h="241" extrusionOk="0">
                  <a:moveTo>
                    <a:pt x="265" y="0"/>
                  </a:moveTo>
                  <a:cubicBezTo>
                    <a:pt x="243" y="0"/>
                    <a:pt x="221" y="3"/>
                    <a:pt x="201" y="10"/>
                  </a:cubicBezTo>
                  <a:cubicBezTo>
                    <a:pt x="76" y="60"/>
                    <a:pt x="0" y="186"/>
                    <a:pt x="0" y="186"/>
                  </a:cubicBezTo>
                  <a:cubicBezTo>
                    <a:pt x="0" y="186"/>
                    <a:pt x="74" y="241"/>
                    <a:pt x="174" y="241"/>
                  </a:cubicBezTo>
                  <a:cubicBezTo>
                    <a:pt x="191" y="241"/>
                    <a:pt x="208" y="239"/>
                    <a:pt x="226" y="236"/>
                  </a:cubicBezTo>
                  <a:cubicBezTo>
                    <a:pt x="326" y="236"/>
                    <a:pt x="401" y="186"/>
                    <a:pt x="426" y="136"/>
                  </a:cubicBezTo>
                  <a:cubicBezTo>
                    <a:pt x="351" y="110"/>
                    <a:pt x="276" y="110"/>
                    <a:pt x="276" y="110"/>
                  </a:cubicBezTo>
                  <a:cubicBezTo>
                    <a:pt x="276" y="110"/>
                    <a:pt x="376" y="85"/>
                    <a:pt x="401" y="60"/>
                  </a:cubicBezTo>
                  <a:cubicBezTo>
                    <a:pt x="383" y="24"/>
                    <a:pt x="324" y="0"/>
                    <a:pt x="265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2" name="Google Shape;32992;p57"/>
            <p:cNvSpPr/>
            <p:nvPr/>
          </p:nvSpPr>
          <p:spPr>
            <a:xfrm>
              <a:off x="5544025" y="3986250"/>
              <a:ext cx="7550" cy="9425"/>
            </a:xfrm>
            <a:custGeom>
              <a:avLst/>
              <a:gdLst/>
              <a:ahLst/>
              <a:cxnLst/>
              <a:rect l="l" t="t" r="r" b="b"/>
              <a:pathLst>
                <a:path w="302" h="377" extrusionOk="0">
                  <a:moveTo>
                    <a:pt x="50" y="1"/>
                  </a:moveTo>
                  <a:cubicBezTo>
                    <a:pt x="50" y="1"/>
                    <a:pt x="0" y="126"/>
                    <a:pt x="50" y="226"/>
                  </a:cubicBezTo>
                  <a:cubicBezTo>
                    <a:pt x="75" y="326"/>
                    <a:pt x="151" y="377"/>
                    <a:pt x="201" y="377"/>
                  </a:cubicBezTo>
                  <a:cubicBezTo>
                    <a:pt x="201" y="327"/>
                    <a:pt x="176" y="252"/>
                    <a:pt x="176" y="251"/>
                  </a:cubicBezTo>
                  <a:lnTo>
                    <a:pt x="176" y="251"/>
                  </a:lnTo>
                  <a:cubicBezTo>
                    <a:pt x="176" y="252"/>
                    <a:pt x="201" y="327"/>
                    <a:pt x="251" y="352"/>
                  </a:cubicBezTo>
                  <a:cubicBezTo>
                    <a:pt x="301" y="326"/>
                    <a:pt x="301" y="226"/>
                    <a:pt x="251" y="151"/>
                  </a:cubicBezTo>
                  <a:cubicBezTo>
                    <a:pt x="201" y="26"/>
                    <a:pt x="50" y="1"/>
                    <a:pt x="5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3" name="Google Shape;32993;p57"/>
            <p:cNvSpPr/>
            <p:nvPr/>
          </p:nvSpPr>
          <p:spPr>
            <a:xfrm>
              <a:off x="5542150" y="3975600"/>
              <a:ext cx="6275" cy="10050"/>
            </a:xfrm>
            <a:custGeom>
              <a:avLst/>
              <a:gdLst/>
              <a:ahLst/>
              <a:cxnLst/>
              <a:rect l="l" t="t" r="r" b="b"/>
              <a:pathLst>
                <a:path w="251" h="402" extrusionOk="0">
                  <a:moveTo>
                    <a:pt x="75" y="1"/>
                  </a:moveTo>
                  <a:cubicBezTo>
                    <a:pt x="25" y="26"/>
                    <a:pt x="0" y="126"/>
                    <a:pt x="0" y="201"/>
                  </a:cubicBezTo>
                  <a:cubicBezTo>
                    <a:pt x="25" y="326"/>
                    <a:pt x="150" y="402"/>
                    <a:pt x="150" y="402"/>
                  </a:cubicBezTo>
                  <a:cubicBezTo>
                    <a:pt x="150" y="402"/>
                    <a:pt x="251" y="326"/>
                    <a:pt x="226" y="201"/>
                  </a:cubicBezTo>
                  <a:cubicBezTo>
                    <a:pt x="226" y="101"/>
                    <a:pt x="201" y="26"/>
                    <a:pt x="150" y="1"/>
                  </a:cubicBezTo>
                  <a:cubicBezTo>
                    <a:pt x="125" y="51"/>
                    <a:pt x="125" y="151"/>
                    <a:pt x="125" y="151"/>
                  </a:cubicBezTo>
                  <a:cubicBezTo>
                    <a:pt x="125" y="151"/>
                    <a:pt x="100" y="51"/>
                    <a:pt x="7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4" name="Google Shape;32994;p57"/>
            <p:cNvSpPr/>
            <p:nvPr/>
          </p:nvSpPr>
          <p:spPr>
            <a:xfrm>
              <a:off x="5540250" y="3979350"/>
              <a:ext cx="3800" cy="5675"/>
            </a:xfrm>
            <a:custGeom>
              <a:avLst/>
              <a:gdLst/>
              <a:ahLst/>
              <a:cxnLst/>
              <a:rect l="l" t="t" r="r" b="b"/>
              <a:pathLst>
                <a:path w="152" h="227" fill="none" extrusionOk="0">
                  <a:moveTo>
                    <a:pt x="1" y="1"/>
                  </a:moveTo>
                  <a:lnTo>
                    <a:pt x="151" y="2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5" name="Google Shape;32995;p57"/>
            <p:cNvSpPr/>
            <p:nvPr/>
          </p:nvSpPr>
          <p:spPr>
            <a:xfrm>
              <a:off x="5539625" y="39787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51"/>
                    <a:pt x="26" y="51"/>
                    <a:pt x="26" y="51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6" name="Google Shape;32996;p57"/>
            <p:cNvSpPr/>
            <p:nvPr/>
          </p:nvSpPr>
          <p:spPr>
            <a:xfrm>
              <a:off x="5538375" y="3981250"/>
              <a:ext cx="5675" cy="3775"/>
            </a:xfrm>
            <a:custGeom>
              <a:avLst/>
              <a:gdLst/>
              <a:ahLst/>
              <a:cxnLst/>
              <a:rect l="l" t="t" r="r" b="b"/>
              <a:pathLst>
                <a:path w="227" h="151" fill="none" extrusionOk="0">
                  <a:moveTo>
                    <a:pt x="1" y="0"/>
                  </a:moveTo>
                  <a:lnTo>
                    <a:pt x="226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7" name="Google Shape;32997;p57"/>
            <p:cNvSpPr/>
            <p:nvPr/>
          </p:nvSpPr>
          <p:spPr>
            <a:xfrm>
              <a:off x="5537750" y="39806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25"/>
                    <a:pt x="1" y="25"/>
                    <a:pt x="1" y="50"/>
                  </a:cubicBezTo>
                  <a:lnTo>
                    <a:pt x="26" y="50"/>
                  </a:lnTo>
                  <a:cubicBezTo>
                    <a:pt x="51" y="25"/>
                    <a:pt x="51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8" name="Google Shape;32998;p57"/>
            <p:cNvSpPr/>
            <p:nvPr/>
          </p:nvSpPr>
          <p:spPr>
            <a:xfrm>
              <a:off x="5542775" y="3978725"/>
              <a:ext cx="1275" cy="6300"/>
            </a:xfrm>
            <a:custGeom>
              <a:avLst/>
              <a:gdLst/>
              <a:ahLst/>
              <a:cxnLst/>
              <a:rect l="l" t="t" r="r" b="b"/>
              <a:pathLst>
                <a:path w="51" h="252" fill="none" extrusionOk="0">
                  <a:moveTo>
                    <a:pt x="0" y="1"/>
                  </a:moveTo>
                  <a:lnTo>
                    <a:pt x="50" y="2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9" name="Google Shape;32999;p57"/>
            <p:cNvSpPr/>
            <p:nvPr/>
          </p:nvSpPr>
          <p:spPr>
            <a:xfrm>
              <a:off x="5542150" y="397782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32" y="1"/>
                  </a:moveTo>
                  <a:cubicBezTo>
                    <a:pt x="28" y="1"/>
                    <a:pt x="25" y="3"/>
                    <a:pt x="25" y="12"/>
                  </a:cubicBezTo>
                  <a:cubicBezTo>
                    <a:pt x="0" y="12"/>
                    <a:pt x="0" y="12"/>
                    <a:pt x="0" y="37"/>
                  </a:cubicBezTo>
                  <a:lnTo>
                    <a:pt x="25" y="37"/>
                  </a:lnTo>
                  <a:cubicBezTo>
                    <a:pt x="50" y="37"/>
                    <a:pt x="50" y="37"/>
                    <a:pt x="50" y="12"/>
                  </a:cubicBezTo>
                  <a:cubicBezTo>
                    <a:pt x="50" y="12"/>
                    <a:pt x="39" y="1"/>
                    <a:pt x="3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0" name="Google Shape;33000;p57"/>
            <p:cNvSpPr/>
            <p:nvPr/>
          </p:nvSpPr>
          <p:spPr>
            <a:xfrm>
              <a:off x="5545275" y="3985625"/>
              <a:ext cx="5650" cy="2525"/>
            </a:xfrm>
            <a:custGeom>
              <a:avLst/>
              <a:gdLst/>
              <a:ahLst/>
              <a:cxnLst/>
              <a:rect l="l" t="t" r="r" b="b"/>
              <a:pathLst>
                <a:path w="226" h="101" fill="none" extrusionOk="0">
                  <a:moveTo>
                    <a:pt x="226" y="10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1" name="Google Shape;33001;p57"/>
            <p:cNvSpPr/>
            <p:nvPr/>
          </p:nvSpPr>
          <p:spPr>
            <a:xfrm>
              <a:off x="5550275" y="3987850"/>
              <a:ext cx="1300" cy="925"/>
            </a:xfrm>
            <a:custGeom>
              <a:avLst/>
              <a:gdLst/>
              <a:ahLst/>
              <a:cxnLst/>
              <a:rect l="l" t="t" r="r" b="b"/>
              <a:pathLst>
                <a:path w="52" h="37" extrusionOk="0">
                  <a:moveTo>
                    <a:pt x="32" y="1"/>
                  </a:moveTo>
                  <a:cubicBezTo>
                    <a:pt x="23" y="1"/>
                    <a:pt x="18" y="12"/>
                    <a:pt x="1" y="12"/>
                  </a:cubicBezTo>
                  <a:cubicBezTo>
                    <a:pt x="1" y="12"/>
                    <a:pt x="1" y="37"/>
                    <a:pt x="26" y="37"/>
                  </a:cubicBezTo>
                  <a:lnTo>
                    <a:pt x="51" y="37"/>
                  </a:lnTo>
                  <a:cubicBezTo>
                    <a:pt x="51" y="12"/>
                    <a:pt x="51" y="12"/>
                    <a:pt x="51" y="12"/>
                  </a:cubicBezTo>
                  <a:cubicBezTo>
                    <a:pt x="43" y="3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2" name="Google Shape;33002;p57"/>
            <p:cNvSpPr/>
            <p:nvPr/>
          </p:nvSpPr>
          <p:spPr>
            <a:xfrm>
              <a:off x="5545275" y="3985625"/>
              <a:ext cx="6300" cy="25"/>
            </a:xfrm>
            <a:custGeom>
              <a:avLst/>
              <a:gdLst/>
              <a:ahLst/>
              <a:cxnLst/>
              <a:rect l="l" t="t" r="r" b="b"/>
              <a:pathLst>
                <a:path w="252" h="1" fill="none" extrusionOk="0">
                  <a:moveTo>
                    <a:pt x="251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3" name="Google Shape;33003;p57"/>
            <p:cNvSpPr/>
            <p:nvPr/>
          </p:nvSpPr>
          <p:spPr>
            <a:xfrm>
              <a:off x="5550900" y="3985000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26" y="51"/>
                    <a:pt x="51" y="51"/>
                    <a:pt x="51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4" name="Google Shape;33004;p57"/>
            <p:cNvSpPr/>
            <p:nvPr/>
          </p:nvSpPr>
          <p:spPr>
            <a:xfrm>
              <a:off x="5545275" y="3985625"/>
              <a:ext cx="3775" cy="5050"/>
            </a:xfrm>
            <a:custGeom>
              <a:avLst/>
              <a:gdLst/>
              <a:ahLst/>
              <a:cxnLst/>
              <a:rect l="l" t="t" r="r" b="b"/>
              <a:pathLst>
                <a:path w="151" h="202" fill="none" extrusionOk="0">
                  <a:moveTo>
                    <a:pt x="151" y="20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5" name="Google Shape;33005;p57"/>
            <p:cNvSpPr/>
            <p:nvPr/>
          </p:nvSpPr>
          <p:spPr>
            <a:xfrm>
              <a:off x="5549025" y="39900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0"/>
                  </a:moveTo>
                  <a:cubicBezTo>
                    <a:pt x="1" y="25"/>
                    <a:pt x="1" y="25"/>
                    <a:pt x="1" y="50"/>
                  </a:cubicBezTo>
                  <a:lnTo>
                    <a:pt x="26" y="50"/>
                  </a:lnTo>
                  <a:cubicBezTo>
                    <a:pt x="26" y="25"/>
                    <a:pt x="26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6" name="Google Shape;33006;p57"/>
            <p:cNvSpPr/>
            <p:nvPr/>
          </p:nvSpPr>
          <p:spPr>
            <a:xfrm>
              <a:off x="5544650" y="3979975"/>
              <a:ext cx="3775" cy="5050"/>
            </a:xfrm>
            <a:custGeom>
              <a:avLst/>
              <a:gdLst/>
              <a:ahLst/>
              <a:cxnLst/>
              <a:rect l="l" t="t" r="r" b="b"/>
              <a:pathLst>
                <a:path w="151" h="202" fill="none" extrusionOk="0">
                  <a:moveTo>
                    <a:pt x="151" y="1"/>
                  </a:moveTo>
                  <a:lnTo>
                    <a:pt x="0" y="2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7" name="Google Shape;33007;p57"/>
            <p:cNvSpPr/>
            <p:nvPr/>
          </p:nvSpPr>
          <p:spPr>
            <a:xfrm>
              <a:off x="5548400" y="3979350"/>
              <a:ext cx="650" cy="1300"/>
            </a:xfrm>
            <a:custGeom>
              <a:avLst/>
              <a:gdLst/>
              <a:ahLst/>
              <a:cxnLst/>
              <a:rect l="l" t="t" r="r" b="b"/>
              <a:pathLst>
                <a:path w="26" h="52" extrusionOk="0">
                  <a:moveTo>
                    <a:pt x="1" y="1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51"/>
                    <a:pt x="26" y="51"/>
                    <a:pt x="26" y="51"/>
                  </a:cubicBezTo>
                  <a:cubicBezTo>
                    <a:pt x="26" y="26"/>
                    <a:pt x="26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8" name="Google Shape;33008;p57"/>
            <p:cNvSpPr/>
            <p:nvPr/>
          </p:nvSpPr>
          <p:spPr>
            <a:xfrm>
              <a:off x="5544650" y="3978725"/>
              <a:ext cx="1275" cy="6300"/>
            </a:xfrm>
            <a:custGeom>
              <a:avLst/>
              <a:gdLst/>
              <a:ahLst/>
              <a:cxnLst/>
              <a:rect l="l" t="t" r="r" b="b"/>
              <a:pathLst>
                <a:path w="51" h="252" fill="none" extrusionOk="0">
                  <a:moveTo>
                    <a:pt x="50" y="1"/>
                  </a:moveTo>
                  <a:lnTo>
                    <a:pt x="0" y="2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9" name="Google Shape;33009;p57"/>
            <p:cNvSpPr/>
            <p:nvPr/>
          </p:nvSpPr>
          <p:spPr>
            <a:xfrm>
              <a:off x="5545900" y="39781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1"/>
                  </a:moveTo>
                  <a:cubicBezTo>
                    <a:pt x="0" y="26"/>
                    <a:pt x="0" y="26"/>
                    <a:pt x="0" y="51"/>
                  </a:cubicBezTo>
                  <a:cubicBezTo>
                    <a:pt x="26" y="51"/>
                    <a:pt x="26" y="51"/>
                    <a:pt x="26" y="26"/>
                  </a:cubicBez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0" name="Google Shape;33010;p57"/>
            <p:cNvSpPr/>
            <p:nvPr/>
          </p:nvSpPr>
          <p:spPr>
            <a:xfrm>
              <a:off x="5544650" y="3981875"/>
              <a:ext cx="5650" cy="3150"/>
            </a:xfrm>
            <a:custGeom>
              <a:avLst/>
              <a:gdLst/>
              <a:ahLst/>
              <a:cxnLst/>
              <a:rect l="l" t="t" r="r" b="b"/>
              <a:pathLst>
                <a:path w="226" h="126" fill="none" extrusionOk="0">
                  <a:moveTo>
                    <a:pt x="226" y="0"/>
                  </a:moveTo>
                  <a:lnTo>
                    <a:pt x="0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1" name="Google Shape;33011;p57"/>
            <p:cNvSpPr/>
            <p:nvPr/>
          </p:nvSpPr>
          <p:spPr>
            <a:xfrm>
              <a:off x="5549650" y="398140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38" y="0"/>
                  </a:moveTo>
                  <a:cubicBezTo>
                    <a:pt x="32" y="0"/>
                    <a:pt x="26" y="7"/>
                    <a:pt x="26" y="19"/>
                  </a:cubicBezTo>
                  <a:cubicBezTo>
                    <a:pt x="1" y="19"/>
                    <a:pt x="1" y="19"/>
                    <a:pt x="1" y="44"/>
                  </a:cubicBezTo>
                  <a:lnTo>
                    <a:pt x="51" y="44"/>
                  </a:lnTo>
                  <a:cubicBezTo>
                    <a:pt x="51" y="44"/>
                    <a:pt x="51" y="19"/>
                    <a:pt x="51" y="19"/>
                  </a:cubicBezTo>
                  <a:cubicBezTo>
                    <a:pt x="51" y="7"/>
                    <a:pt x="45" y="0"/>
                    <a:pt x="3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2" name="Google Shape;33012;p57"/>
            <p:cNvSpPr/>
            <p:nvPr/>
          </p:nvSpPr>
          <p:spPr>
            <a:xfrm>
              <a:off x="5543400" y="3986250"/>
              <a:ext cx="650" cy="6300"/>
            </a:xfrm>
            <a:custGeom>
              <a:avLst/>
              <a:gdLst/>
              <a:ahLst/>
              <a:cxnLst/>
              <a:rect l="l" t="t" r="r" b="b"/>
              <a:pathLst>
                <a:path w="26" h="252" fill="none" extrusionOk="0">
                  <a:moveTo>
                    <a:pt x="0" y="251"/>
                  </a:moveTo>
                  <a:lnTo>
                    <a:pt x="25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3" name="Google Shape;33013;p57"/>
            <p:cNvSpPr/>
            <p:nvPr/>
          </p:nvSpPr>
          <p:spPr>
            <a:xfrm>
              <a:off x="5543400" y="39919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25" y="50"/>
                    <a:pt x="25" y="25"/>
                    <a:pt x="25" y="25"/>
                  </a:cubicBezTo>
                  <a:cubicBezTo>
                    <a:pt x="25" y="25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4" name="Google Shape;33014;p57"/>
            <p:cNvSpPr/>
            <p:nvPr/>
          </p:nvSpPr>
          <p:spPr>
            <a:xfrm>
              <a:off x="5540875" y="3986250"/>
              <a:ext cx="3175" cy="5050"/>
            </a:xfrm>
            <a:custGeom>
              <a:avLst/>
              <a:gdLst/>
              <a:ahLst/>
              <a:cxnLst/>
              <a:rect l="l" t="t" r="r" b="b"/>
              <a:pathLst>
                <a:path w="127" h="202" fill="none" extrusionOk="0">
                  <a:moveTo>
                    <a:pt x="1" y="201"/>
                  </a:moveTo>
                  <a:lnTo>
                    <a:pt x="1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5" name="Google Shape;33015;p57"/>
            <p:cNvSpPr/>
            <p:nvPr/>
          </p:nvSpPr>
          <p:spPr>
            <a:xfrm>
              <a:off x="5540250" y="3991275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25"/>
                    <a:pt x="1" y="25"/>
                    <a:pt x="26" y="50"/>
                  </a:cubicBezTo>
                  <a:cubicBezTo>
                    <a:pt x="26" y="50"/>
                    <a:pt x="51" y="50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6" name="Google Shape;33016;p57"/>
            <p:cNvSpPr/>
            <p:nvPr/>
          </p:nvSpPr>
          <p:spPr>
            <a:xfrm>
              <a:off x="5544025" y="3986250"/>
              <a:ext cx="2525" cy="5675"/>
            </a:xfrm>
            <a:custGeom>
              <a:avLst/>
              <a:gdLst/>
              <a:ahLst/>
              <a:cxnLst/>
              <a:rect l="l" t="t" r="r" b="b"/>
              <a:pathLst>
                <a:path w="101" h="227" fill="none" extrusionOk="0">
                  <a:moveTo>
                    <a:pt x="101" y="22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7" name="Google Shape;33017;p57"/>
            <p:cNvSpPr/>
            <p:nvPr/>
          </p:nvSpPr>
          <p:spPr>
            <a:xfrm>
              <a:off x="5545900" y="39919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6" y="25"/>
                  </a:lnTo>
                  <a:cubicBezTo>
                    <a:pt x="26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8" name="Google Shape;33018;p57"/>
            <p:cNvSpPr/>
            <p:nvPr/>
          </p:nvSpPr>
          <p:spPr>
            <a:xfrm>
              <a:off x="5537125" y="3985625"/>
              <a:ext cx="6300" cy="1900"/>
            </a:xfrm>
            <a:custGeom>
              <a:avLst/>
              <a:gdLst/>
              <a:ahLst/>
              <a:cxnLst/>
              <a:rect l="l" t="t" r="r" b="b"/>
              <a:pathLst>
                <a:path w="252" h="76" fill="none" extrusionOk="0">
                  <a:moveTo>
                    <a:pt x="1" y="76"/>
                  </a:moveTo>
                  <a:lnTo>
                    <a:pt x="2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9" name="Google Shape;33019;p57"/>
            <p:cNvSpPr/>
            <p:nvPr/>
          </p:nvSpPr>
          <p:spPr>
            <a:xfrm>
              <a:off x="5536500" y="398722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32" y="1"/>
                  </a:moveTo>
                  <a:cubicBezTo>
                    <a:pt x="28" y="1"/>
                    <a:pt x="26" y="3"/>
                    <a:pt x="26" y="12"/>
                  </a:cubicBezTo>
                  <a:cubicBezTo>
                    <a:pt x="1" y="12"/>
                    <a:pt x="1" y="12"/>
                    <a:pt x="1" y="37"/>
                  </a:cubicBezTo>
                  <a:lnTo>
                    <a:pt x="26" y="37"/>
                  </a:lnTo>
                  <a:cubicBezTo>
                    <a:pt x="51" y="37"/>
                    <a:pt x="51" y="12"/>
                    <a:pt x="51" y="12"/>
                  </a:cubicBezTo>
                  <a:cubicBezTo>
                    <a:pt x="51" y="12"/>
                    <a:pt x="40" y="1"/>
                    <a:pt x="3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0" name="Google Shape;33020;p57"/>
            <p:cNvSpPr/>
            <p:nvPr/>
          </p:nvSpPr>
          <p:spPr>
            <a:xfrm>
              <a:off x="5537125" y="3985000"/>
              <a:ext cx="6300" cy="650"/>
            </a:xfrm>
            <a:custGeom>
              <a:avLst/>
              <a:gdLst/>
              <a:ahLst/>
              <a:cxnLst/>
              <a:rect l="l" t="t" r="r" b="b"/>
              <a:pathLst>
                <a:path w="252" h="26" fill="none" extrusionOk="0">
                  <a:moveTo>
                    <a:pt x="1" y="1"/>
                  </a:moveTo>
                  <a:lnTo>
                    <a:pt x="25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1" name="Google Shape;33021;p57"/>
            <p:cNvSpPr/>
            <p:nvPr/>
          </p:nvSpPr>
          <p:spPr>
            <a:xfrm>
              <a:off x="5536500" y="39843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6" y="0"/>
                  </a:moveTo>
                  <a:cubicBezTo>
                    <a:pt x="1" y="0"/>
                    <a:pt x="1" y="0"/>
                    <a:pt x="1" y="26"/>
                  </a:cubicBezTo>
                  <a:cubicBezTo>
                    <a:pt x="1" y="26"/>
                    <a:pt x="1" y="51"/>
                    <a:pt x="26" y="51"/>
                  </a:cubicBezTo>
                  <a:cubicBezTo>
                    <a:pt x="26" y="51"/>
                    <a:pt x="26" y="26"/>
                    <a:pt x="26" y="26"/>
                  </a:cubicBez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2" name="Google Shape;33022;p57"/>
            <p:cNvSpPr/>
            <p:nvPr/>
          </p:nvSpPr>
          <p:spPr>
            <a:xfrm>
              <a:off x="5538375" y="3985625"/>
              <a:ext cx="5050" cy="4400"/>
            </a:xfrm>
            <a:custGeom>
              <a:avLst/>
              <a:gdLst/>
              <a:ahLst/>
              <a:cxnLst/>
              <a:rect l="l" t="t" r="r" b="b"/>
              <a:pathLst>
                <a:path w="202" h="176" fill="none" extrusionOk="0">
                  <a:moveTo>
                    <a:pt x="1" y="176"/>
                  </a:moveTo>
                  <a:lnTo>
                    <a:pt x="2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3" name="Google Shape;33023;p57"/>
            <p:cNvSpPr/>
            <p:nvPr/>
          </p:nvSpPr>
          <p:spPr>
            <a:xfrm>
              <a:off x="5537750" y="3989375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26" y="1"/>
                  </a:moveTo>
                  <a:cubicBezTo>
                    <a:pt x="1" y="26"/>
                    <a:pt x="1" y="26"/>
                    <a:pt x="1" y="51"/>
                  </a:cubicBezTo>
                  <a:lnTo>
                    <a:pt x="51" y="51"/>
                  </a:lnTo>
                  <a:cubicBezTo>
                    <a:pt x="51" y="51"/>
                    <a:pt x="51" y="26"/>
                    <a:pt x="51" y="26"/>
                  </a:cubicBezTo>
                  <a:cubicBezTo>
                    <a:pt x="26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4" name="Google Shape;33024;p57"/>
            <p:cNvSpPr/>
            <p:nvPr/>
          </p:nvSpPr>
          <p:spPr>
            <a:xfrm>
              <a:off x="5540875" y="3982125"/>
              <a:ext cx="6925" cy="5775"/>
            </a:xfrm>
            <a:custGeom>
              <a:avLst/>
              <a:gdLst/>
              <a:ahLst/>
              <a:cxnLst/>
              <a:rect l="l" t="t" r="r" b="b"/>
              <a:pathLst>
                <a:path w="277" h="231" extrusionOk="0">
                  <a:moveTo>
                    <a:pt x="138" y="0"/>
                  </a:moveTo>
                  <a:cubicBezTo>
                    <a:pt x="116" y="0"/>
                    <a:pt x="95" y="6"/>
                    <a:pt x="76" y="15"/>
                  </a:cubicBezTo>
                  <a:cubicBezTo>
                    <a:pt x="26" y="40"/>
                    <a:pt x="1" y="116"/>
                    <a:pt x="26" y="166"/>
                  </a:cubicBezTo>
                  <a:cubicBezTo>
                    <a:pt x="42" y="213"/>
                    <a:pt x="78" y="231"/>
                    <a:pt x="115" y="231"/>
                  </a:cubicBezTo>
                  <a:cubicBezTo>
                    <a:pt x="136" y="231"/>
                    <a:pt x="158" y="225"/>
                    <a:pt x="176" y="216"/>
                  </a:cubicBezTo>
                  <a:cubicBezTo>
                    <a:pt x="252" y="191"/>
                    <a:pt x="277" y="116"/>
                    <a:pt x="227" y="65"/>
                  </a:cubicBezTo>
                  <a:cubicBezTo>
                    <a:pt x="211" y="18"/>
                    <a:pt x="175" y="0"/>
                    <a:pt x="13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5" name="Google Shape;33025;p57"/>
            <p:cNvSpPr/>
            <p:nvPr/>
          </p:nvSpPr>
          <p:spPr>
            <a:xfrm>
              <a:off x="5437500" y="4035750"/>
              <a:ext cx="17575" cy="20075"/>
            </a:xfrm>
            <a:custGeom>
              <a:avLst/>
              <a:gdLst/>
              <a:ahLst/>
              <a:cxnLst/>
              <a:rect l="l" t="t" r="r" b="b"/>
              <a:pathLst>
                <a:path w="703" h="803" extrusionOk="0">
                  <a:moveTo>
                    <a:pt x="201" y="1"/>
                  </a:moveTo>
                  <a:cubicBezTo>
                    <a:pt x="201" y="126"/>
                    <a:pt x="276" y="301"/>
                    <a:pt x="276" y="301"/>
                  </a:cubicBezTo>
                  <a:cubicBezTo>
                    <a:pt x="276" y="301"/>
                    <a:pt x="176" y="126"/>
                    <a:pt x="51" y="101"/>
                  </a:cubicBezTo>
                  <a:lnTo>
                    <a:pt x="51" y="101"/>
                  </a:lnTo>
                  <a:cubicBezTo>
                    <a:pt x="1" y="201"/>
                    <a:pt x="26" y="377"/>
                    <a:pt x="151" y="552"/>
                  </a:cubicBezTo>
                  <a:cubicBezTo>
                    <a:pt x="326" y="752"/>
                    <a:pt x="627" y="803"/>
                    <a:pt x="627" y="803"/>
                  </a:cubicBezTo>
                  <a:cubicBezTo>
                    <a:pt x="627" y="803"/>
                    <a:pt x="702" y="502"/>
                    <a:pt x="577" y="276"/>
                  </a:cubicBezTo>
                  <a:cubicBezTo>
                    <a:pt x="477" y="10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6" name="Google Shape;33026;p57"/>
            <p:cNvSpPr/>
            <p:nvPr/>
          </p:nvSpPr>
          <p:spPr>
            <a:xfrm>
              <a:off x="5430600" y="4052625"/>
              <a:ext cx="22600" cy="12375"/>
            </a:xfrm>
            <a:custGeom>
              <a:avLst/>
              <a:gdLst/>
              <a:ahLst/>
              <a:cxnLst/>
              <a:rect l="l" t="t" r="r" b="b"/>
              <a:pathLst>
                <a:path w="904" h="495" extrusionOk="0">
                  <a:moveTo>
                    <a:pt x="471" y="0"/>
                  </a:moveTo>
                  <a:cubicBezTo>
                    <a:pt x="456" y="0"/>
                    <a:pt x="442" y="1"/>
                    <a:pt x="427" y="2"/>
                  </a:cubicBezTo>
                  <a:cubicBezTo>
                    <a:pt x="201" y="2"/>
                    <a:pt x="51" y="103"/>
                    <a:pt x="1" y="203"/>
                  </a:cubicBezTo>
                  <a:cubicBezTo>
                    <a:pt x="76" y="248"/>
                    <a:pt x="169" y="257"/>
                    <a:pt x="232" y="257"/>
                  </a:cubicBezTo>
                  <a:cubicBezTo>
                    <a:pt x="268" y="257"/>
                    <a:pt x="294" y="254"/>
                    <a:pt x="300" y="253"/>
                  </a:cubicBezTo>
                  <a:lnTo>
                    <a:pt x="300" y="253"/>
                  </a:lnTo>
                  <a:cubicBezTo>
                    <a:pt x="281" y="256"/>
                    <a:pt x="97" y="283"/>
                    <a:pt x="26" y="378"/>
                  </a:cubicBezTo>
                  <a:cubicBezTo>
                    <a:pt x="84" y="436"/>
                    <a:pt x="203" y="495"/>
                    <a:pt x="346" y="495"/>
                  </a:cubicBezTo>
                  <a:cubicBezTo>
                    <a:pt x="388" y="495"/>
                    <a:pt x="432" y="490"/>
                    <a:pt x="477" y="478"/>
                  </a:cubicBezTo>
                  <a:cubicBezTo>
                    <a:pt x="753" y="428"/>
                    <a:pt x="903" y="178"/>
                    <a:pt x="903" y="178"/>
                  </a:cubicBezTo>
                  <a:cubicBezTo>
                    <a:pt x="903" y="178"/>
                    <a:pt x="703" y="0"/>
                    <a:pt x="4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7" name="Google Shape;33027;p57"/>
            <p:cNvSpPr/>
            <p:nvPr/>
          </p:nvSpPr>
          <p:spPr>
            <a:xfrm>
              <a:off x="5453175" y="4053400"/>
              <a:ext cx="21950" cy="13575"/>
            </a:xfrm>
            <a:custGeom>
              <a:avLst/>
              <a:gdLst/>
              <a:ahLst/>
              <a:cxnLst/>
              <a:rect l="l" t="t" r="r" b="b"/>
              <a:pathLst>
                <a:path w="878" h="543" extrusionOk="0">
                  <a:moveTo>
                    <a:pt x="376" y="0"/>
                  </a:moveTo>
                  <a:cubicBezTo>
                    <a:pt x="177" y="0"/>
                    <a:pt x="0" y="97"/>
                    <a:pt x="0" y="97"/>
                  </a:cubicBezTo>
                  <a:cubicBezTo>
                    <a:pt x="0" y="97"/>
                    <a:pt x="100" y="397"/>
                    <a:pt x="351" y="498"/>
                  </a:cubicBezTo>
                  <a:cubicBezTo>
                    <a:pt x="435" y="529"/>
                    <a:pt x="519" y="543"/>
                    <a:pt x="594" y="543"/>
                  </a:cubicBezTo>
                  <a:cubicBezTo>
                    <a:pt x="698" y="543"/>
                    <a:pt x="784" y="516"/>
                    <a:pt x="827" y="473"/>
                  </a:cubicBezTo>
                  <a:cubicBezTo>
                    <a:pt x="752" y="372"/>
                    <a:pt x="577" y="297"/>
                    <a:pt x="577" y="297"/>
                  </a:cubicBezTo>
                  <a:lnTo>
                    <a:pt x="577" y="297"/>
                  </a:lnTo>
                  <a:cubicBezTo>
                    <a:pt x="577" y="297"/>
                    <a:pt x="689" y="339"/>
                    <a:pt x="788" y="339"/>
                  </a:cubicBezTo>
                  <a:cubicBezTo>
                    <a:pt x="821" y="339"/>
                    <a:pt x="852" y="335"/>
                    <a:pt x="877" y="322"/>
                  </a:cubicBezTo>
                  <a:cubicBezTo>
                    <a:pt x="852" y="222"/>
                    <a:pt x="727" y="72"/>
                    <a:pt x="526" y="21"/>
                  </a:cubicBezTo>
                  <a:cubicBezTo>
                    <a:pt x="476" y="6"/>
                    <a:pt x="425" y="0"/>
                    <a:pt x="3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8" name="Google Shape;33028;p57"/>
            <p:cNvSpPr/>
            <p:nvPr/>
          </p:nvSpPr>
          <p:spPr>
            <a:xfrm>
              <a:off x="5445025" y="4056425"/>
              <a:ext cx="13800" cy="22575"/>
            </a:xfrm>
            <a:custGeom>
              <a:avLst/>
              <a:gdLst/>
              <a:ahLst/>
              <a:cxnLst/>
              <a:rect l="l" t="t" r="r" b="b"/>
              <a:pathLst>
                <a:path w="552" h="903" extrusionOk="0">
                  <a:moveTo>
                    <a:pt x="351" y="1"/>
                  </a:moveTo>
                  <a:cubicBezTo>
                    <a:pt x="351" y="1"/>
                    <a:pt x="101" y="151"/>
                    <a:pt x="50" y="427"/>
                  </a:cubicBezTo>
                  <a:cubicBezTo>
                    <a:pt x="0" y="627"/>
                    <a:pt x="50" y="803"/>
                    <a:pt x="151" y="878"/>
                  </a:cubicBezTo>
                  <a:cubicBezTo>
                    <a:pt x="226" y="778"/>
                    <a:pt x="276" y="602"/>
                    <a:pt x="276" y="602"/>
                  </a:cubicBezTo>
                  <a:lnTo>
                    <a:pt x="276" y="602"/>
                  </a:lnTo>
                  <a:cubicBezTo>
                    <a:pt x="276" y="602"/>
                    <a:pt x="251" y="803"/>
                    <a:pt x="301" y="903"/>
                  </a:cubicBezTo>
                  <a:cubicBezTo>
                    <a:pt x="401" y="853"/>
                    <a:pt x="502" y="702"/>
                    <a:pt x="527" y="502"/>
                  </a:cubicBezTo>
                  <a:cubicBezTo>
                    <a:pt x="552" y="226"/>
                    <a:pt x="351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9" name="Google Shape;33029;p57"/>
            <p:cNvSpPr/>
            <p:nvPr/>
          </p:nvSpPr>
          <p:spPr>
            <a:xfrm>
              <a:off x="5451925" y="4035125"/>
              <a:ext cx="16300" cy="21325"/>
            </a:xfrm>
            <a:custGeom>
              <a:avLst/>
              <a:gdLst/>
              <a:ahLst/>
              <a:cxnLst/>
              <a:rect l="l" t="t" r="r" b="b"/>
              <a:pathLst>
                <a:path w="652" h="853" extrusionOk="0">
                  <a:moveTo>
                    <a:pt x="476" y="1"/>
                  </a:moveTo>
                  <a:lnTo>
                    <a:pt x="476" y="1"/>
                  </a:lnTo>
                  <a:cubicBezTo>
                    <a:pt x="351" y="26"/>
                    <a:pt x="201" y="126"/>
                    <a:pt x="100" y="326"/>
                  </a:cubicBezTo>
                  <a:cubicBezTo>
                    <a:pt x="0" y="552"/>
                    <a:pt x="100" y="853"/>
                    <a:pt x="100" y="853"/>
                  </a:cubicBezTo>
                  <a:cubicBezTo>
                    <a:pt x="100" y="853"/>
                    <a:pt x="401" y="777"/>
                    <a:pt x="551" y="552"/>
                  </a:cubicBezTo>
                  <a:cubicBezTo>
                    <a:pt x="652" y="376"/>
                    <a:pt x="652" y="176"/>
                    <a:pt x="602" y="76"/>
                  </a:cubicBezTo>
                  <a:lnTo>
                    <a:pt x="602" y="76"/>
                  </a:lnTo>
                  <a:cubicBezTo>
                    <a:pt x="476" y="151"/>
                    <a:pt x="376" y="301"/>
                    <a:pt x="376" y="301"/>
                  </a:cubicBezTo>
                  <a:cubicBezTo>
                    <a:pt x="376" y="301"/>
                    <a:pt x="476" y="126"/>
                    <a:pt x="4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0" name="Google Shape;33030;p57"/>
            <p:cNvSpPr/>
            <p:nvPr/>
          </p:nvSpPr>
          <p:spPr>
            <a:xfrm>
              <a:off x="5443775" y="4050375"/>
              <a:ext cx="10050" cy="6500"/>
            </a:xfrm>
            <a:custGeom>
              <a:avLst/>
              <a:gdLst/>
              <a:ahLst/>
              <a:cxnLst/>
              <a:rect l="l" t="t" r="r" b="b"/>
              <a:pathLst>
                <a:path w="402" h="260" extrusionOk="0">
                  <a:moveTo>
                    <a:pt x="100" y="1"/>
                  </a:moveTo>
                  <a:cubicBezTo>
                    <a:pt x="71" y="1"/>
                    <a:pt x="46" y="7"/>
                    <a:pt x="25" y="17"/>
                  </a:cubicBezTo>
                  <a:cubicBezTo>
                    <a:pt x="75" y="67"/>
                    <a:pt x="151" y="117"/>
                    <a:pt x="151" y="117"/>
                  </a:cubicBezTo>
                  <a:cubicBezTo>
                    <a:pt x="151" y="117"/>
                    <a:pt x="86" y="85"/>
                    <a:pt x="35" y="85"/>
                  </a:cubicBezTo>
                  <a:cubicBezTo>
                    <a:pt x="22" y="85"/>
                    <a:pt x="10" y="87"/>
                    <a:pt x="0" y="92"/>
                  </a:cubicBezTo>
                  <a:cubicBezTo>
                    <a:pt x="0" y="142"/>
                    <a:pt x="75" y="218"/>
                    <a:pt x="151" y="243"/>
                  </a:cubicBezTo>
                  <a:cubicBezTo>
                    <a:pt x="182" y="255"/>
                    <a:pt x="213" y="260"/>
                    <a:pt x="243" y="260"/>
                  </a:cubicBezTo>
                  <a:cubicBezTo>
                    <a:pt x="331" y="260"/>
                    <a:pt x="401" y="218"/>
                    <a:pt x="401" y="218"/>
                  </a:cubicBezTo>
                  <a:cubicBezTo>
                    <a:pt x="401" y="218"/>
                    <a:pt x="351" y="92"/>
                    <a:pt x="251" y="42"/>
                  </a:cubicBezTo>
                  <a:cubicBezTo>
                    <a:pt x="192" y="13"/>
                    <a:pt x="142" y="1"/>
                    <a:pt x="10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1" name="Google Shape;33031;p57"/>
            <p:cNvSpPr/>
            <p:nvPr/>
          </p:nvSpPr>
          <p:spPr>
            <a:xfrm>
              <a:off x="5445650" y="4056325"/>
              <a:ext cx="8175" cy="7650"/>
            </a:xfrm>
            <a:custGeom>
              <a:avLst/>
              <a:gdLst/>
              <a:ahLst/>
              <a:cxnLst/>
              <a:rect l="l" t="t" r="r" b="b"/>
              <a:pathLst>
                <a:path w="327" h="306" extrusionOk="0">
                  <a:moveTo>
                    <a:pt x="276" y="1"/>
                  </a:moveTo>
                  <a:cubicBezTo>
                    <a:pt x="230" y="1"/>
                    <a:pt x="161" y="10"/>
                    <a:pt x="101" y="55"/>
                  </a:cubicBezTo>
                  <a:cubicBezTo>
                    <a:pt x="25" y="105"/>
                    <a:pt x="0" y="180"/>
                    <a:pt x="0" y="230"/>
                  </a:cubicBezTo>
                  <a:cubicBezTo>
                    <a:pt x="50" y="230"/>
                    <a:pt x="125" y="181"/>
                    <a:pt x="126" y="180"/>
                  </a:cubicBezTo>
                  <a:lnTo>
                    <a:pt x="126" y="180"/>
                  </a:lnTo>
                  <a:cubicBezTo>
                    <a:pt x="125" y="181"/>
                    <a:pt x="51" y="231"/>
                    <a:pt x="51" y="305"/>
                  </a:cubicBezTo>
                  <a:cubicBezTo>
                    <a:pt x="101" y="305"/>
                    <a:pt x="176" y="280"/>
                    <a:pt x="251" y="230"/>
                  </a:cubicBezTo>
                  <a:cubicBezTo>
                    <a:pt x="326" y="130"/>
                    <a:pt x="326" y="5"/>
                    <a:pt x="326" y="5"/>
                  </a:cubicBezTo>
                  <a:cubicBezTo>
                    <a:pt x="326" y="5"/>
                    <a:pt x="306" y="1"/>
                    <a:pt x="27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2" name="Google Shape;33032;p57"/>
            <p:cNvSpPr/>
            <p:nvPr/>
          </p:nvSpPr>
          <p:spPr>
            <a:xfrm>
              <a:off x="5453800" y="4051775"/>
              <a:ext cx="10675" cy="5925"/>
            </a:xfrm>
            <a:custGeom>
              <a:avLst/>
              <a:gdLst/>
              <a:ahLst/>
              <a:cxnLst/>
              <a:rect l="l" t="t" r="r" b="b"/>
              <a:pathLst>
                <a:path w="427" h="237" extrusionOk="0">
                  <a:moveTo>
                    <a:pt x="271" y="1"/>
                  </a:moveTo>
                  <a:cubicBezTo>
                    <a:pt x="247" y="1"/>
                    <a:pt x="223" y="4"/>
                    <a:pt x="201" y="11"/>
                  </a:cubicBezTo>
                  <a:cubicBezTo>
                    <a:pt x="75" y="36"/>
                    <a:pt x="0" y="162"/>
                    <a:pt x="0" y="162"/>
                  </a:cubicBezTo>
                  <a:cubicBezTo>
                    <a:pt x="0" y="162"/>
                    <a:pt x="126" y="237"/>
                    <a:pt x="251" y="237"/>
                  </a:cubicBezTo>
                  <a:cubicBezTo>
                    <a:pt x="326" y="212"/>
                    <a:pt x="401" y="162"/>
                    <a:pt x="426" y="111"/>
                  </a:cubicBezTo>
                  <a:cubicBezTo>
                    <a:pt x="410" y="103"/>
                    <a:pt x="387" y="100"/>
                    <a:pt x="365" y="100"/>
                  </a:cubicBezTo>
                  <a:cubicBezTo>
                    <a:pt x="320" y="100"/>
                    <a:pt x="276" y="111"/>
                    <a:pt x="276" y="111"/>
                  </a:cubicBezTo>
                  <a:cubicBezTo>
                    <a:pt x="276" y="111"/>
                    <a:pt x="376" y="86"/>
                    <a:pt x="401" y="36"/>
                  </a:cubicBezTo>
                  <a:cubicBezTo>
                    <a:pt x="384" y="19"/>
                    <a:pt x="328" y="1"/>
                    <a:pt x="27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3" name="Google Shape;33033;p57"/>
            <p:cNvSpPr/>
            <p:nvPr/>
          </p:nvSpPr>
          <p:spPr>
            <a:xfrm>
              <a:off x="5452550" y="4055800"/>
              <a:ext cx="7525" cy="10050"/>
            </a:xfrm>
            <a:custGeom>
              <a:avLst/>
              <a:gdLst/>
              <a:ahLst/>
              <a:cxnLst/>
              <a:rect l="l" t="t" r="r" b="b"/>
              <a:pathLst>
                <a:path w="301" h="402" extrusionOk="0">
                  <a:moveTo>
                    <a:pt x="50" y="1"/>
                  </a:moveTo>
                  <a:cubicBezTo>
                    <a:pt x="50" y="1"/>
                    <a:pt x="0" y="126"/>
                    <a:pt x="50" y="251"/>
                  </a:cubicBezTo>
                  <a:cubicBezTo>
                    <a:pt x="75" y="326"/>
                    <a:pt x="150" y="402"/>
                    <a:pt x="201" y="402"/>
                  </a:cubicBezTo>
                  <a:cubicBezTo>
                    <a:pt x="201" y="326"/>
                    <a:pt x="176" y="251"/>
                    <a:pt x="176" y="251"/>
                  </a:cubicBezTo>
                  <a:lnTo>
                    <a:pt x="176" y="251"/>
                  </a:lnTo>
                  <a:cubicBezTo>
                    <a:pt x="176" y="251"/>
                    <a:pt x="226" y="351"/>
                    <a:pt x="276" y="377"/>
                  </a:cubicBezTo>
                  <a:cubicBezTo>
                    <a:pt x="301" y="326"/>
                    <a:pt x="301" y="226"/>
                    <a:pt x="251" y="151"/>
                  </a:cubicBezTo>
                  <a:cubicBezTo>
                    <a:pt x="201" y="51"/>
                    <a:pt x="50" y="1"/>
                    <a:pt x="5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4" name="Google Shape;33034;p57"/>
            <p:cNvSpPr/>
            <p:nvPr/>
          </p:nvSpPr>
          <p:spPr>
            <a:xfrm>
              <a:off x="5450650" y="4045150"/>
              <a:ext cx="6300" cy="10675"/>
            </a:xfrm>
            <a:custGeom>
              <a:avLst/>
              <a:gdLst/>
              <a:ahLst/>
              <a:cxnLst/>
              <a:rect l="l" t="t" r="r" b="b"/>
              <a:pathLst>
                <a:path w="252" h="427" extrusionOk="0">
                  <a:moveTo>
                    <a:pt x="76" y="1"/>
                  </a:moveTo>
                  <a:cubicBezTo>
                    <a:pt x="26" y="51"/>
                    <a:pt x="1" y="126"/>
                    <a:pt x="26" y="226"/>
                  </a:cubicBezTo>
                  <a:cubicBezTo>
                    <a:pt x="26" y="351"/>
                    <a:pt x="151" y="427"/>
                    <a:pt x="151" y="427"/>
                  </a:cubicBezTo>
                  <a:cubicBezTo>
                    <a:pt x="151" y="427"/>
                    <a:pt x="252" y="326"/>
                    <a:pt x="252" y="201"/>
                  </a:cubicBezTo>
                  <a:cubicBezTo>
                    <a:pt x="226" y="101"/>
                    <a:pt x="201" y="26"/>
                    <a:pt x="151" y="1"/>
                  </a:cubicBezTo>
                  <a:cubicBezTo>
                    <a:pt x="126" y="51"/>
                    <a:pt x="126" y="151"/>
                    <a:pt x="126" y="151"/>
                  </a:cubicBezTo>
                  <a:cubicBezTo>
                    <a:pt x="126" y="151"/>
                    <a:pt x="101" y="51"/>
                    <a:pt x="7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5" name="Google Shape;33035;p57"/>
            <p:cNvSpPr/>
            <p:nvPr/>
          </p:nvSpPr>
          <p:spPr>
            <a:xfrm>
              <a:off x="5448775" y="4049525"/>
              <a:ext cx="3800" cy="5050"/>
            </a:xfrm>
            <a:custGeom>
              <a:avLst/>
              <a:gdLst/>
              <a:ahLst/>
              <a:cxnLst/>
              <a:rect l="l" t="t" r="r" b="b"/>
              <a:pathLst>
                <a:path w="152" h="202" fill="none" extrusionOk="0">
                  <a:moveTo>
                    <a:pt x="1" y="1"/>
                  </a:moveTo>
                  <a:lnTo>
                    <a:pt x="15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6" name="Google Shape;33036;p57"/>
            <p:cNvSpPr/>
            <p:nvPr/>
          </p:nvSpPr>
          <p:spPr>
            <a:xfrm>
              <a:off x="5448150" y="404862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32" y="1"/>
                  </a:moveTo>
                  <a:cubicBezTo>
                    <a:pt x="29" y="1"/>
                    <a:pt x="26" y="4"/>
                    <a:pt x="26" y="12"/>
                  </a:cubicBezTo>
                  <a:cubicBezTo>
                    <a:pt x="1" y="12"/>
                    <a:pt x="1" y="12"/>
                    <a:pt x="1" y="37"/>
                  </a:cubicBezTo>
                  <a:lnTo>
                    <a:pt x="51" y="37"/>
                  </a:lnTo>
                  <a:cubicBezTo>
                    <a:pt x="51" y="37"/>
                    <a:pt x="51" y="12"/>
                    <a:pt x="51" y="12"/>
                  </a:cubicBezTo>
                  <a:cubicBezTo>
                    <a:pt x="51" y="12"/>
                    <a:pt x="40" y="1"/>
                    <a:pt x="3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7" name="Google Shape;33037;p57"/>
            <p:cNvSpPr/>
            <p:nvPr/>
          </p:nvSpPr>
          <p:spPr>
            <a:xfrm>
              <a:off x="5446900" y="4051425"/>
              <a:ext cx="5675" cy="3150"/>
            </a:xfrm>
            <a:custGeom>
              <a:avLst/>
              <a:gdLst/>
              <a:ahLst/>
              <a:cxnLst/>
              <a:rect l="l" t="t" r="r" b="b"/>
              <a:pathLst>
                <a:path w="227" h="126" fill="none" extrusionOk="0">
                  <a:moveTo>
                    <a:pt x="1" y="0"/>
                  </a:moveTo>
                  <a:lnTo>
                    <a:pt x="226" y="1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8" name="Google Shape;33038;p57"/>
            <p:cNvSpPr/>
            <p:nvPr/>
          </p:nvSpPr>
          <p:spPr>
            <a:xfrm>
              <a:off x="5446275" y="40508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lnTo>
                    <a:pt x="51" y="25"/>
                  </a:ln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9" name="Google Shape;33039;p57"/>
            <p:cNvSpPr/>
            <p:nvPr/>
          </p:nvSpPr>
          <p:spPr>
            <a:xfrm>
              <a:off x="5451275" y="4048275"/>
              <a:ext cx="1300" cy="6300"/>
            </a:xfrm>
            <a:custGeom>
              <a:avLst/>
              <a:gdLst/>
              <a:ahLst/>
              <a:cxnLst/>
              <a:rect l="l" t="t" r="r" b="b"/>
              <a:pathLst>
                <a:path w="52" h="252" fill="none" extrusionOk="0">
                  <a:moveTo>
                    <a:pt x="1" y="1"/>
                  </a:moveTo>
                  <a:lnTo>
                    <a:pt x="51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0" name="Google Shape;33040;p57"/>
            <p:cNvSpPr/>
            <p:nvPr/>
          </p:nvSpPr>
          <p:spPr>
            <a:xfrm>
              <a:off x="5450650" y="4047650"/>
              <a:ext cx="1300" cy="925"/>
            </a:xfrm>
            <a:custGeom>
              <a:avLst/>
              <a:gdLst/>
              <a:ahLst/>
              <a:cxnLst/>
              <a:rect l="l" t="t" r="r" b="b"/>
              <a:pathLst>
                <a:path w="52" h="37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8" y="26"/>
                    <a:pt x="23" y="37"/>
                    <a:pt x="25" y="37"/>
                  </a:cubicBezTo>
                  <a:cubicBezTo>
                    <a:pt x="26" y="37"/>
                    <a:pt x="26" y="34"/>
                    <a:pt x="26" y="26"/>
                  </a:cubicBez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1" name="Google Shape;33041;p57"/>
            <p:cNvSpPr/>
            <p:nvPr/>
          </p:nvSpPr>
          <p:spPr>
            <a:xfrm>
              <a:off x="5453800" y="4055175"/>
              <a:ext cx="5650" cy="3150"/>
            </a:xfrm>
            <a:custGeom>
              <a:avLst/>
              <a:gdLst/>
              <a:ahLst/>
              <a:cxnLst/>
              <a:rect l="l" t="t" r="r" b="b"/>
              <a:pathLst>
                <a:path w="226" h="126" fill="none" extrusionOk="0">
                  <a:moveTo>
                    <a:pt x="226" y="12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2" name="Google Shape;33042;p57"/>
            <p:cNvSpPr/>
            <p:nvPr/>
          </p:nvSpPr>
          <p:spPr>
            <a:xfrm>
              <a:off x="5458800" y="40576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6" y="1"/>
                  </a:moveTo>
                  <a:cubicBezTo>
                    <a:pt x="1" y="26"/>
                    <a:pt x="1" y="26"/>
                    <a:pt x="26" y="26"/>
                  </a:cubicBezTo>
                  <a:cubicBezTo>
                    <a:pt x="26" y="38"/>
                    <a:pt x="32" y="45"/>
                    <a:pt x="38" y="45"/>
                  </a:cubicBezTo>
                  <a:cubicBezTo>
                    <a:pt x="45" y="45"/>
                    <a:pt x="51" y="38"/>
                    <a:pt x="51" y="26"/>
                  </a:cubicBez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3" name="Google Shape;33043;p57"/>
            <p:cNvSpPr/>
            <p:nvPr/>
          </p:nvSpPr>
          <p:spPr>
            <a:xfrm>
              <a:off x="5453800" y="4055175"/>
              <a:ext cx="6275" cy="25"/>
            </a:xfrm>
            <a:custGeom>
              <a:avLst/>
              <a:gdLst/>
              <a:ahLst/>
              <a:cxnLst/>
              <a:rect l="l" t="t" r="r" b="b"/>
              <a:pathLst>
                <a:path w="251" h="1" fill="none" extrusionOk="0">
                  <a:moveTo>
                    <a:pt x="251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4" name="Google Shape;33044;p57"/>
            <p:cNvSpPr/>
            <p:nvPr/>
          </p:nvSpPr>
          <p:spPr>
            <a:xfrm>
              <a:off x="5459425" y="40549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19" y="0"/>
                  </a:moveTo>
                  <a:cubicBezTo>
                    <a:pt x="12" y="0"/>
                    <a:pt x="1" y="12"/>
                    <a:pt x="1" y="12"/>
                  </a:cubicBezTo>
                  <a:cubicBezTo>
                    <a:pt x="1" y="37"/>
                    <a:pt x="26" y="37"/>
                    <a:pt x="26" y="37"/>
                  </a:cubicBezTo>
                  <a:lnTo>
                    <a:pt x="51" y="37"/>
                  </a:lnTo>
                  <a:cubicBezTo>
                    <a:pt x="51" y="12"/>
                    <a:pt x="51" y="12"/>
                    <a:pt x="26" y="12"/>
                  </a:cubicBezTo>
                  <a:cubicBezTo>
                    <a:pt x="26" y="3"/>
                    <a:pt x="23" y="0"/>
                    <a:pt x="1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5" name="Google Shape;33045;p57"/>
            <p:cNvSpPr/>
            <p:nvPr/>
          </p:nvSpPr>
          <p:spPr>
            <a:xfrm>
              <a:off x="5453800" y="4055800"/>
              <a:ext cx="3775" cy="4425"/>
            </a:xfrm>
            <a:custGeom>
              <a:avLst/>
              <a:gdLst/>
              <a:ahLst/>
              <a:cxnLst/>
              <a:rect l="l" t="t" r="r" b="b"/>
              <a:pathLst>
                <a:path w="151" h="177" fill="none" extrusionOk="0">
                  <a:moveTo>
                    <a:pt x="151" y="1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6" name="Google Shape;33046;p57"/>
            <p:cNvSpPr/>
            <p:nvPr/>
          </p:nvSpPr>
          <p:spPr>
            <a:xfrm>
              <a:off x="5457550" y="40597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3" y="0"/>
                  </a:moveTo>
                  <a:cubicBezTo>
                    <a:pt x="7" y="0"/>
                    <a:pt x="1" y="7"/>
                    <a:pt x="1" y="19"/>
                  </a:cubicBezTo>
                  <a:cubicBezTo>
                    <a:pt x="1" y="19"/>
                    <a:pt x="1" y="44"/>
                    <a:pt x="1" y="44"/>
                  </a:cubicBezTo>
                  <a:lnTo>
                    <a:pt x="26" y="44"/>
                  </a:lnTo>
                  <a:cubicBezTo>
                    <a:pt x="51" y="44"/>
                    <a:pt x="51" y="19"/>
                    <a:pt x="26" y="19"/>
                  </a:cubicBezTo>
                  <a:cubicBezTo>
                    <a:pt x="26" y="7"/>
                    <a:pt x="19" y="0"/>
                    <a:pt x="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7" name="Google Shape;33047;p57"/>
            <p:cNvSpPr/>
            <p:nvPr/>
          </p:nvSpPr>
          <p:spPr>
            <a:xfrm>
              <a:off x="5453175" y="4050175"/>
              <a:ext cx="3775" cy="4400"/>
            </a:xfrm>
            <a:custGeom>
              <a:avLst/>
              <a:gdLst/>
              <a:ahLst/>
              <a:cxnLst/>
              <a:rect l="l" t="t" r="r" b="b"/>
              <a:pathLst>
                <a:path w="151" h="176" fill="none" extrusionOk="0">
                  <a:moveTo>
                    <a:pt x="151" y="0"/>
                  </a:moveTo>
                  <a:lnTo>
                    <a:pt x="0" y="17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8" name="Google Shape;33048;p57"/>
            <p:cNvSpPr/>
            <p:nvPr/>
          </p:nvSpPr>
          <p:spPr>
            <a:xfrm>
              <a:off x="5456925" y="40490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3" y="0"/>
                  </a:moveTo>
                  <a:cubicBezTo>
                    <a:pt x="7" y="0"/>
                    <a:pt x="1" y="6"/>
                    <a:pt x="1" y="19"/>
                  </a:cubicBezTo>
                  <a:cubicBezTo>
                    <a:pt x="1" y="19"/>
                    <a:pt x="1" y="44"/>
                    <a:pt x="1" y="44"/>
                  </a:cubicBezTo>
                  <a:lnTo>
                    <a:pt x="26" y="44"/>
                  </a:lnTo>
                  <a:cubicBezTo>
                    <a:pt x="51" y="44"/>
                    <a:pt x="51" y="19"/>
                    <a:pt x="26" y="19"/>
                  </a:cubicBezTo>
                  <a:cubicBezTo>
                    <a:pt x="26" y="6"/>
                    <a:pt x="19" y="0"/>
                    <a:pt x="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9" name="Google Shape;33049;p57"/>
            <p:cNvSpPr/>
            <p:nvPr/>
          </p:nvSpPr>
          <p:spPr>
            <a:xfrm>
              <a:off x="5453175" y="4048275"/>
              <a:ext cx="1900" cy="6300"/>
            </a:xfrm>
            <a:custGeom>
              <a:avLst/>
              <a:gdLst/>
              <a:ahLst/>
              <a:cxnLst/>
              <a:rect l="l" t="t" r="r" b="b"/>
              <a:pathLst>
                <a:path w="76" h="252" fill="none" extrusionOk="0">
                  <a:moveTo>
                    <a:pt x="75" y="1"/>
                  </a:moveTo>
                  <a:lnTo>
                    <a:pt x="0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0" name="Google Shape;33050;p57"/>
            <p:cNvSpPr/>
            <p:nvPr/>
          </p:nvSpPr>
          <p:spPr>
            <a:xfrm>
              <a:off x="5454425" y="40476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25" y="1"/>
                    <a:pt x="0" y="1"/>
                    <a:pt x="0" y="26"/>
                  </a:cubicBezTo>
                  <a:cubicBezTo>
                    <a:pt x="0" y="26"/>
                    <a:pt x="0" y="51"/>
                    <a:pt x="0" y="51"/>
                  </a:cubicBezTo>
                  <a:cubicBezTo>
                    <a:pt x="25" y="51"/>
                    <a:pt x="25" y="51"/>
                    <a:pt x="25" y="26"/>
                  </a:cubicBezTo>
                  <a:cubicBezTo>
                    <a:pt x="50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1" name="Google Shape;33051;p57"/>
            <p:cNvSpPr/>
            <p:nvPr/>
          </p:nvSpPr>
          <p:spPr>
            <a:xfrm>
              <a:off x="5453175" y="4052050"/>
              <a:ext cx="5650" cy="2525"/>
            </a:xfrm>
            <a:custGeom>
              <a:avLst/>
              <a:gdLst/>
              <a:ahLst/>
              <a:cxnLst/>
              <a:rect l="l" t="t" r="r" b="b"/>
              <a:pathLst>
                <a:path w="226" h="101" fill="none" extrusionOk="0">
                  <a:moveTo>
                    <a:pt x="226" y="0"/>
                  </a:moveTo>
                  <a:lnTo>
                    <a:pt x="0" y="10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2" name="Google Shape;33052;p57"/>
            <p:cNvSpPr/>
            <p:nvPr/>
          </p:nvSpPr>
          <p:spPr>
            <a:xfrm>
              <a:off x="5458175" y="405142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6" y="0"/>
                  </a:moveTo>
                  <a:cubicBezTo>
                    <a:pt x="26" y="0"/>
                    <a:pt x="1" y="25"/>
                    <a:pt x="26" y="25"/>
                  </a:cubicBezTo>
                  <a:cubicBezTo>
                    <a:pt x="26" y="38"/>
                    <a:pt x="26" y="44"/>
                    <a:pt x="29" y="44"/>
                  </a:cubicBezTo>
                  <a:cubicBezTo>
                    <a:pt x="32" y="44"/>
                    <a:pt x="38" y="38"/>
                    <a:pt x="51" y="25"/>
                  </a:cubicBezTo>
                  <a:cubicBezTo>
                    <a:pt x="51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3" name="Google Shape;33053;p57"/>
            <p:cNvSpPr/>
            <p:nvPr/>
          </p:nvSpPr>
          <p:spPr>
            <a:xfrm>
              <a:off x="5452550" y="4055800"/>
              <a:ext cx="25" cy="6300"/>
            </a:xfrm>
            <a:custGeom>
              <a:avLst/>
              <a:gdLst/>
              <a:ahLst/>
              <a:cxnLst/>
              <a:rect l="l" t="t" r="r" b="b"/>
              <a:pathLst>
                <a:path w="1" h="252" fill="none" extrusionOk="0">
                  <a:moveTo>
                    <a:pt x="0" y="25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4" name="Google Shape;33054;p57"/>
            <p:cNvSpPr/>
            <p:nvPr/>
          </p:nvSpPr>
          <p:spPr>
            <a:xfrm>
              <a:off x="5451925" y="40620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0"/>
                  </a:moveTo>
                  <a:cubicBezTo>
                    <a:pt x="0" y="25"/>
                    <a:pt x="0" y="25"/>
                    <a:pt x="25" y="25"/>
                  </a:cubicBezTo>
                  <a:cubicBezTo>
                    <a:pt x="25" y="25"/>
                    <a:pt x="25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5" name="Google Shape;33055;p57"/>
            <p:cNvSpPr/>
            <p:nvPr/>
          </p:nvSpPr>
          <p:spPr>
            <a:xfrm>
              <a:off x="5449400" y="4055800"/>
              <a:ext cx="3175" cy="5675"/>
            </a:xfrm>
            <a:custGeom>
              <a:avLst/>
              <a:gdLst/>
              <a:ahLst/>
              <a:cxnLst/>
              <a:rect l="l" t="t" r="r" b="b"/>
              <a:pathLst>
                <a:path w="127" h="227" fill="none" extrusionOk="0">
                  <a:moveTo>
                    <a:pt x="1" y="226"/>
                  </a:moveTo>
                  <a:lnTo>
                    <a:pt x="1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6" name="Google Shape;33056;p57"/>
            <p:cNvSpPr/>
            <p:nvPr/>
          </p:nvSpPr>
          <p:spPr>
            <a:xfrm>
              <a:off x="5448775" y="40608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51" y="0"/>
                  </a:moveTo>
                  <a:cubicBezTo>
                    <a:pt x="26" y="0"/>
                    <a:pt x="26" y="0"/>
                    <a:pt x="1" y="25"/>
                  </a:cubicBezTo>
                  <a:cubicBezTo>
                    <a:pt x="1" y="25"/>
                    <a:pt x="1" y="50"/>
                    <a:pt x="26" y="50"/>
                  </a:cubicBezTo>
                  <a:lnTo>
                    <a:pt x="51" y="50"/>
                  </a:lnTo>
                  <a:cubicBezTo>
                    <a:pt x="51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7" name="Google Shape;33057;p57"/>
            <p:cNvSpPr/>
            <p:nvPr/>
          </p:nvSpPr>
          <p:spPr>
            <a:xfrm>
              <a:off x="5452550" y="4055800"/>
              <a:ext cx="2525" cy="6300"/>
            </a:xfrm>
            <a:custGeom>
              <a:avLst/>
              <a:gdLst/>
              <a:ahLst/>
              <a:cxnLst/>
              <a:rect l="l" t="t" r="r" b="b"/>
              <a:pathLst>
                <a:path w="101" h="252" fill="none" extrusionOk="0">
                  <a:moveTo>
                    <a:pt x="100" y="25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8" name="Google Shape;33058;p57"/>
            <p:cNvSpPr/>
            <p:nvPr/>
          </p:nvSpPr>
          <p:spPr>
            <a:xfrm>
              <a:off x="5454425" y="40614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25"/>
                    <a:pt x="25" y="50"/>
                    <a:pt x="25" y="50"/>
                  </a:cubicBezTo>
                  <a:cubicBezTo>
                    <a:pt x="50" y="50"/>
                    <a:pt x="50" y="25"/>
                    <a:pt x="50" y="25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9" name="Google Shape;33059;p57"/>
            <p:cNvSpPr/>
            <p:nvPr/>
          </p:nvSpPr>
          <p:spPr>
            <a:xfrm>
              <a:off x="5446275" y="4055800"/>
              <a:ext cx="5675" cy="1900"/>
            </a:xfrm>
            <a:custGeom>
              <a:avLst/>
              <a:gdLst/>
              <a:ahLst/>
              <a:cxnLst/>
              <a:rect l="l" t="t" r="r" b="b"/>
              <a:pathLst>
                <a:path w="227" h="76" fill="none" extrusionOk="0">
                  <a:moveTo>
                    <a:pt x="0" y="76"/>
                  </a:moveTo>
                  <a:lnTo>
                    <a:pt x="2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0" name="Google Shape;33060;p57"/>
            <p:cNvSpPr/>
            <p:nvPr/>
          </p:nvSpPr>
          <p:spPr>
            <a:xfrm>
              <a:off x="5445025" y="405705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5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17" y="26"/>
                    <a:pt x="23" y="37"/>
                    <a:pt x="32" y="37"/>
                  </a:cubicBezTo>
                  <a:cubicBezTo>
                    <a:pt x="37" y="37"/>
                    <a:pt x="42" y="34"/>
                    <a:pt x="50" y="26"/>
                  </a:cubicBez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1" name="Google Shape;33061;p57"/>
            <p:cNvSpPr/>
            <p:nvPr/>
          </p:nvSpPr>
          <p:spPr>
            <a:xfrm>
              <a:off x="5445650" y="4054550"/>
              <a:ext cx="6300" cy="1275"/>
            </a:xfrm>
            <a:custGeom>
              <a:avLst/>
              <a:gdLst/>
              <a:ahLst/>
              <a:cxnLst/>
              <a:rect l="l" t="t" r="r" b="b"/>
              <a:pathLst>
                <a:path w="252" h="51" fill="none" extrusionOk="0">
                  <a:moveTo>
                    <a:pt x="0" y="0"/>
                  </a:moveTo>
                  <a:lnTo>
                    <a:pt x="251" y="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2" name="Google Shape;33062;p57"/>
            <p:cNvSpPr/>
            <p:nvPr/>
          </p:nvSpPr>
          <p:spPr>
            <a:xfrm>
              <a:off x="5445025" y="40539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51"/>
                    <a:pt x="0" y="51"/>
                    <a:pt x="25" y="51"/>
                  </a:cubicBezTo>
                  <a:cubicBezTo>
                    <a:pt x="25" y="51"/>
                    <a:pt x="50" y="51"/>
                    <a:pt x="50" y="25"/>
                  </a:cubicBezTo>
                  <a:cubicBezTo>
                    <a:pt x="50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3" name="Google Shape;33063;p57"/>
            <p:cNvSpPr/>
            <p:nvPr/>
          </p:nvSpPr>
          <p:spPr>
            <a:xfrm>
              <a:off x="5447525" y="4055800"/>
              <a:ext cx="4425" cy="3775"/>
            </a:xfrm>
            <a:custGeom>
              <a:avLst/>
              <a:gdLst/>
              <a:ahLst/>
              <a:cxnLst/>
              <a:rect l="l" t="t" r="r" b="b"/>
              <a:pathLst>
                <a:path w="177" h="151" fill="none" extrusionOk="0">
                  <a:moveTo>
                    <a:pt x="1" y="151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4" name="Google Shape;33064;p57"/>
            <p:cNvSpPr/>
            <p:nvPr/>
          </p:nvSpPr>
          <p:spPr>
            <a:xfrm>
              <a:off x="5446275" y="4059550"/>
              <a:ext cx="1275" cy="675"/>
            </a:xfrm>
            <a:custGeom>
              <a:avLst/>
              <a:gdLst/>
              <a:ahLst/>
              <a:cxnLst/>
              <a:rect l="l" t="t" r="r" b="b"/>
              <a:pathLst>
                <a:path w="51" h="27" extrusionOk="0">
                  <a:moveTo>
                    <a:pt x="26" y="1"/>
                  </a:moveTo>
                  <a:cubicBezTo>
                    <a:pt x="0" y="1"/>
                    <a:pt x="0" y="26"/>
                    <a:pt x="26" y="26"/>
                  </a:cubicBezTo>
                  <a:lnTo>
                    <a:pt x="51" y="26"/>
                  </a:ln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5" name="Google Shape;33065;p57"/>
            <p:cNvSpPr/>
            <p:nvPr/>
          </p:nvSpPr>
          <p:spPr>
            <a:xfrm>
              <a:off x="5449400" y="4051800"/>
              <a:ext cx="6925" cy="5975"/>
            </a:xfrm>
            <a:custGeom>
              <a:avLst/>
              <a:gdLst/>
              <a:ahLst/>
              <a:cxnLst/>
              <a:rect l="l" t="t" r="r" b="b"/>
              <a:pathLst>
                <a:path w="277" h="239" extrusionOk="0">
                  <a:moveTo>
                    <a:pt x="120" y="0"/>
                  </a:moveTo>
                  <a:cubicBezTo>
                    <a:pt x="105" y="0"/>
                    <a:pt x="89" y="4"/>
                    <a:pt x="76" y="10"/>
                  </a:cubicBezTo>
                  <a:cubicBezTo>
                    <a:pt x="26" y="60"/>
                    <a:pt x="1" y="110"/>
                    <a:pt x="26" y="186"/>
                  </a:cubicBezTo>
                  <a:cubicBezTo>
                    <a:pt x="57" y="217"/>
                    <a:pt x="88" y="238"/>
                    <a:pt x="125" y="238"/>
                  </a:cubicBezTo>
                  <a:cubicBezTo>
                    <a:pt x="148" y="238"/>
                    <a:pt x="173" y="230"/>
                    <a:pt x="201" y="211"/>
                  </a:cubicBezTo>
                  <a:cubicBezTo>
                    <a:pt x="251" y="186"/>
                    <a:pt x="276" y="110"/>
                    <a:pt x="226" y="60"/>
                  </a:cubicBezTo>
                  <a:cubicBezTo>
                    <a:pt x="208" y="24"/>
                    <a:pt x="163" y="0"/>
                    <a:pt x="12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6" name="Google Shape;33066;p57"/>
            <p:cNvSpPr/>
            <p:nvPr/>
          </p:nvSpPr>
          <p:spPr>
            <a:xfrm>
              <a:off x="5507675" y="3787000"/>
              <a:ext cx="17575" cy="20075"/>
            </a:xfrm>
            <a:custGeom>
              <a:avLst/>
              <a:gdLst/>
              <a:ahLst/>
              <a:cxnLst/>
              <a:rect l="l" t="t" r="r" b="b"/>
              <a:pathLst>
                <a:path w="703" h="803" extrusionOk="0">
                  <a:moveTo>
                    <a:pt x="176" y="1"/>
                  </a:moveTo>
                  <a:cubicBezTo>
                    <a:pt x="176" y="126"/>
                    <a:pt x="276" y="301"/>
                    <a:pt x="276" y="301"/>
                  </a:cubicBezTo>
                  <a:cubicBezTo>
                    <a:pt x="276" y="301"/>
                    <a:pt x="151" y="126"/>
                    <a:pt x="51" y="76"/>
                  </a:cubicBezTo>
                  <a:lnTo>
                    <a:pt x="51" y="76"/>
                  </a:lnTo>
                  <a:cubicBezTo>
                    <a:pt x="1" y="201"/>
                    <a:pt x="26" y="377"/>
                    <a:pt x="151" y="552"/>
                  </a:cubicBezTo>
                  <a:cubicBezTo>
                    <a:pt x="301" y="753"/>
                    <a:pt x="602" y="803"/>
                    <a:pt x="602" y="803"/>
                  </a:cubicBezTo>
                  <a:cubicBezTo>
                    <a:pt x="602" y="803"/>
                    <a:pt x="702" y="502"/>
                    <a:pt x="552" y="276"/>
                  </a:cubicBezTo>
                  <a:cubicBezTo>
                    <a:pt x="452" y="101"/>
                    <a:pt x="276" y="1"/>
                    <a:pt x="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7" name="Google Shape;33067;p57"/>
            <p:cNvSpPr/>
            <p:nvPr/>
          </p:nvSpPr>
          <p:spPr>
            <a:xfrm>
              <a:off x="5500150" y="3803300"/>
              <a:ext cx="22600" cy="12950"/>
            </a:xfrm>
            <a:custGeom>
              <a:avLst/>
              <a:gdLst/>
              <a:ahLst/>
              <a:cxnLst/>
              <a:rect l="l" t="t" r="r" b="b"/>
              <a:pathLst>
                <a:path w="904" h="518" extrusionOk="0">
                  <a:moveTo>
                    <a:pt x="427" y="0"/>
                  </a:moveTo>
                  <a:cubicBezTo>
                    <a:pt x="226" y="25"/>
                    <a:pt x="51" y="126"/>
                    <a:pt x="1" y="226"/>
                  </a:cubicBezTo>
                  <a:cubicBezTo>
                    <a:pt x="76" y="271"/>
                    <a:pt x="178" y="280"/>
                    <a:pt x="248" y="280"/>
                  </a:cubicBezTo>
                  <a:cubicBezTo>
                    <a:pt x="294" y="280"/>
                    <a:pt x="326" y="276"/>
                    <a:pt x="327" y="276"/>
                  </a:cubicBezTo>
                  <a:lnTo>
                    <a:pt x="327" y="276"/>
                  </a:lnTo>
                  <a:cubicBezTo>
                    <a:pt x="326" y="276"/>
                    <a:pt x="126" y="301"/>
                    <a:pt x="26" y="376"/>
                  </a:cubicBezTo>
                  <a:cubicBezTo>
                    <a:pt x="85" y="455"/>
                    <a:pt x="204" y="518"/>
                    <a:pt x="350" y="518"/>
                  </a:cubicBezTo>
                  <a:cubicBezTo>
                    <a:pt x="390" y="518"/>
                    <a:pt x="433" y="513"/>
                    <a:pt x="477" y="502"/>
                  </a:cubicBezTo>
                  <a:cubicBezTo>
                    <a:pt x="753" y="451"/>
                    <a:pt x="903" y="201"/>
                    <a:pt x="903" y="201"/>
                  </a:cubicBezTo>
                  <a:cubicBezTo>
                    <a:pt x="903" y="201"/>
                    <a:pt x="703" y="0"/>
                    <a:pt x="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8" name="Google Shape;33068;p57"/>
            <p:cNvSpPr/>
            <p:nvPr/>
          </p:nvSpPr>
          <p:spPr>
            <a:xfrm>
              <a:off x="5522725" y="3804650"/>
              <a:ext cx="22575" cy="13600"/>
            </a:xfrm>
            <a:custGeom>
              <a:avLst/>
              <a:gdLst/>
              <a:ahLst/>
              <a:cxnLst/>
              <a:rect l="l" t="t" r="r" b="b"/>
              <a:pathLst>
                <a:path w="903" h="544" extrusionOk="0">
                  <a:moveTo>
                    <a:pt x="375" y="0"/>
                  </a:moveTo>
                  <a:cubicBezTo>
                    <a:pt x="177" y="0"/>
                    <a:pt x="0" y="97"/>
                    <a:pt x="0" y="97"/>
                  </a:cubicBezTo>
                  <a:cubicBezTo>
                    <a:pt x="0" y="97"/>
                    <a:pt x="125" y="397"/>
                    <a:pt x="376" y="498"/>
                  </a:cubicBezTo>
                  <a:cubicBezTo>
                    <a:pt x="450" y="529"/>
                    <a:pt x="527" y="543"/>
                    <a:pt x="599" y="543"/>
                  </a:cubicBezTo>
                  <a:cubicBezTo>
                    <a:pt x="698" y="543"/>
                    <a:pt x="784" y="516"/>
                    <a:pt x="827" y="473"/>
                  </a:cubicBezTo>
                  <a:cubicBezTo>
                    <a:pt x="752" y="372"/>
                    <a:pt x="577" y="297"/>
                    <a:pt x="577" y="297"/>
                  </a:cubicBezTo>
                  <a:lnTo>
                    <a:pt x="577" y="297"/>
                  </a:lnTo>
                  <a:cubicBezTo>
                    <a:pt x="577" y="297"/>
                    <a:pt x="705" y="329"/>
                    <a:pt x="820" y="329"/>
                  </a:cubicBezTo>
                  <a:cubicBezTo>
                    <a:pt x="849" y="329"/>
                    <a:pt x="877" y="327"/>
                    <a:pt x="902" y="322"/>
                  </a:cubicBezTo>
                  <a:cubicBezTo>
                    <a:pt x="877" y="222"/>
                    <a:pt x="727" y="72"/>
                    <a:pt x="526" y="21"/>
                  </a:cubicBezTo>
                  <a:cubicBezTo>
                    <a:pt x="476" y="6"/>
                    <a:pt x="425" y="0"/>
                    <a:pt x="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9" name="Google Shape;33069;p57"/>
            <p:cNvSpPr/>
            <p:nvPr/>
          </p:nvSpPr>
          <p:spPr>
            <a:xfrm>
              <a:off x="5514575" y="3807675"/>
              <a:ext cx="13800" cy="22575"/>
            </a:xfrm>
            <a:custGeom>
              <a:avLst/>
              <a:gdLst/>
              <a:ahLst/>
              <a:cxnLst/>
              <a:rect l="l" t="t" r="r" b="b"/>
              <a:pathLst>
                <a:path w="552" h="903" extrusionOk="0">
                  <a:moveTo>
                    <a:pt x="351" y="1"/>
                  </a:moveTo>
                  <a:cubicBezTo>
                    <a:pt x="351" y="1"/>
                    <a:pt x="101" y="151"/>
                    <a:pt x="50" y="427"/>
                  </a:cubicBezTo>
                  <a:cubicBezTo>
                    <a:pt x="0" y="627"/>
                    <a:pt x="50" y="803"/>
                    <a:pt x="151" y="878"/>
                  </a:cubicBezTo>
                  <a:cubicBezTo>
                    <a:pt x="226" y="778"/>
                    <a:pt x="276" y="577"/>
                    <a:pt x="276" y="577"/>
                  </a:cubicBezTo>
                  <a:lnTo>
                    <a:pt x="276" y="577"/>
                  </a:lnTo>
                  <a:cubicBezTo>
                    <a:pt x="276" y="577"/>
                    <a:pt x="251" y="778"/>
                    <a:pt x="301" y="903"/>
                  </a:cubicBezTo>
                  <a:cubicBezTo>
                    <a:pt x="401" y="853"/>
                    <a:pt x="527" y="702"/>
                    <a:pt x="527" y="477"/>
                  </a:cubicBezTo>
                  <a:cubicBezTo>
                    <a:pt x="552" y="226"/>
                    <a:pt x="351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0" name="Google Shape;33070;p57"/>
            <p:cNvSpPr/>
            <p:nvPr/>
          </p:nvSpPr>
          <p:spPr>
            <a:xfrm>
              <a:off x="5521475" y="3786375"/>
              <a:ext cx="16925" cy="20700"/>
            </a:xfrm>
            <a:custGeom>
              <a:avLst/>
              <a:gdLst/>
              <a:ahLst/>
              <a:cxnLst/>
              <a:rect l="l" t="t" r="r" b="b"/>
              <a:pathLst>
                <a:path w="677" h="828" extrusionOk="0">
                  <a:moveTo>
                    <a:pt x="476" y="1"/>
                  </a:moveTo>
                  <a:cubicBezTo>
                    <a:pt x="351" y="1"/>
                    <a:pt x="201" y="126"/>
                    <a:pt x="125" y="301"/>
                  </a:cubicBezTo>
                  <a:cubicBezTo>
                    <a:pt x="0" y="552"/>
                    <a:pt x="100" y="828"/>
                    <a:pt x="100" y="828"/>
                  </a:cubicBezTo>
                  <a:cubicBezTo>
                    <a:pt x="100" y="828"/>
                    <a:pt x="401" y="778"/>
                    <a:pt x="551" y="552"/>
                  </a:cubicBezTo>
                  <a:cubicBezTo>
                    <a:pt x="652" y="377"/>
                    <a:pt x="677" y="176"/>
                    <a:pt x="602" y="76"/>
                  </a:cubicBezTo>
                  <a:lnTo>
                    <a:pt x="602" y="76"/>
                  </a:lnTo>
                  <a:cubicBezTo>
                    <a:pt x="501" y="151"/>
                    <a:pt x="401" y="301"/>
                    <a:pt x="401" y="301"/>
                  </a:cubicBezTo>
                  <a:cubicBezTo>
                    <a:pt x="401" y="301"/>
                    <a:pt x="476" y="126"/>
                    <a:pt x="4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1" name="Google Shape;33071;p57"/>
            <p:cNvSpPr/>
            <p:nvPr/>
          </p:nvSpPr>
          <p:spPr>
            <a:xfrm>
              <a:off x="5513325" y="3801575"/>
              <a:ext cx="10050" cy="6300"/>
            </a:xfrm>
            <a:custGeom>
              <a:avLst/>
              <a:gdLst/>
              <a:ahLst/>
              <a:cxnLst/>
              <a:rect l="l" t="t" r="r" b="b"/>
              <a:pathLst>
                <a:path w="402" h="252" extrusionOk="0">
                  <a:moveTo>
                    <a:pt x="129" y="0"/>
                  </a:moveTo>
                  <a:cubicBezTo>
                    <a:pt x="88" y="0"/>
                    <a:pt x="50" y="7"/>
                    <a:pt x="25" y="19"/>
                  </a:cubicBezTo>
                  <a:cubicBezTo>
                    <a:pt x="75" y="69"/>
                    <a:pt x="151" y="119"/>
                    <a:pt x="151" y="119"/>
                  </a:cubicBezTo>
                  <a:cubicBezTo>
                    <a:pt x="151" y="119"/>
                    <a:pt x="86" y="87"/>
                    <a:pt x="35" y="87"/>
                  </a:cubicBezTo>
                  <a:cubicBezTo>
                    <a:pt x="22" y="87"/>
                    <a:pt x="10" y="89"/>
                    <a:pt x="0" y="94"/>
                  </a:cubicBezTo>
                  <a:cubicBezTo>
                    <a:pt x="25" y="144"/>
                    <a:pt x="75" y="195"/>
                    <a:pt x="151" y="245"/>
                  </a:cubicBezTo>
                  <a:cubicBezTo>
                    <a:pt x="176" y="250"/>
                    <a:pt x="201" y="252"/>
                    <a:pt x="225" y="252"/>
                  </a:cubicBezTo>
                  <a:cubicBezTo>
                    <a:pt x="321" y="252"/>
                    <a:pt x="401" y="220"/>
                    <a:pt x="401" y="220"/>
                  </a:cubicBezTo>
                  <a:cubicBezTo>
                    <a:pt x="401" y="220"/>
                    <a:pt x="351" y="94"/>
                    <a:pt x="251" y="19"/>
                  </a:cubicBezTo>
                  <a:cubicBezTo>
                    <a:pt x="213" y="7"/>
                    <a:pt x="169" y="0"/>
                    <a:pt x="12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2" name="Google Shape;33072;p57"/>
            <p:cNvSpPr/>
            <p:nvPr/>
          </p:nvSpPr>
          <p:spPr>
            <a:xfrm>
              <a:off x="5515200" y="3807575"/>
              <a:ext cx="8800" cy="7275"/>
            </a:xfrm>
            <a:custGeom>
              <a:avLst/>
              <a:gdLst/>
              <a:ahLst/>
              <a:cxnLst/>
              <a:rect l="l" t="t" r="r" b="b"/>
              <a:pathLst>
                <a:path w="352" h="291" extrusionOk="0">
                  <a:moveTo>
                    <a:pt x="292" y="1"/>
                  </a:moveTo>
                  <a:cubicBezTo>
                    <a:pt x="239" y="1"/>
                    <a:pt x="161" y="10"/>
                    <a:pt x="101" y="55"/>
                  </a:cubicBezTo>
                  <a:cubicBezTo>
                    <a:pt x="25" y="105"/>
                    <a:pt x="0" y="180"/>
                    <a:pt x="0" y="230"/>
                  </a:cubicBezTo>
                  <a:cubicBezTo>
                    <a:pt x="50" y="230"/>
                    <a:pt x="125" y="181"/>
                    <a:pt x="126" y="180"/>
                  </a:cubicBezTo>
                  <a:lnTo>
                    <a:pt x="126" y="180"/>
                  </a:lnTo>
                  <a:cubicBezTo>
                    <a:pt x="125" y="181"/>
                    <a:pt x="51" y="231"/>
                    <a:pt x="51" y="280"/>
                  </a:cubicBezTo>
                  <a:cubicBezTo>
                    <a:pt x="64" y="287"/>
                    <a:pt x="79" y="290"/>
                    <a:pt x="96" y="290"/>
                  </a:cubicBezTo>
                  <a:cubicBezTo>
                    <a:pt x="141" y="290"/>
                    <a:pt x="196" y="267"/>
                    <a:pt x="251" y="230"/>
                  </a:cubicBezTo>
                  <a:cubicBezTo>
                    <a:pt x="351" y="130"/>
                    <a:pt x="351" y="5"/>
                    <a:pt x="351" y="5"/>
                  </a:cubicBezTo>
                  <a:cubicBezTo>
                    <a:pt x="351" y="5"/>
                    <a:pt x="327" y="1"/>
                    <a:pt x="29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3" name="Google Shape;33073;p57"/>
            <p:cNvSpPr/>
            <p:nvPr/>
          </p:nvSpPr>
          <p:spPr>
            <a:xfrm>
              <a:off x="5523975" y="3803025"/>
              <a:ext cx="10050" cy="5925"/>
            </a:xfrm>
            <a:custGeom>
              <a:avLst/>
              <a:gdLst/>
              <a:ahLst/>
              <a:cxnLst/>
              <a:rect l="l" t="t" r="r" b="b"/>
              <a:pathLst>
                <a:path w="402" h="237" extrusionOk="0">
                  <a:moveTo>
                    <a:pt x="257" y="1"/>
                  </a:moveTo>
                  <a:cubicBezTo>
                    <a:pt x="232" y="1"/>
                    <a:pt x="205" y="4"/>
                    <a:pt x="176" y="11"/>
                  </a:cubicBezTo>
                  <a:cubicBezTo>
                    <a:pt x="50" y="36"/>
                    <a:pt x="0" y="162"/>
                    <a:pt x="0" y="162"/>
                  </a:cubicBezTo>
                  <a:cubicBezTo>
                    <a:pt x="0" y="162"/>
                    <a:pt x="101" y="237"/>
                    <a:pt x="226" y="237"/>
                  </a:cubicBezTo>
                  <a:cubicBezTo>
                    <a:pt x="326" y="212"/>
                    <a:pt x="376" y="162"/>
                    <a:pt x="401" y="112"/>
                  </a:cubicBezTo>
                  <a:cubicBezTo>
                    <a:pt x="351" y="86"/>
                    <a:pt x="251" y="86"/>
                    <a:pt x="251" y="86"/>
                  </a:cubicBezTo>
                  <a:cubicBezTo>
                    <a:pt x="251" y="86"/>
                    <a:pt x="351" y="86"/>
                    <a:pt x="376" y="36"/>
                  </a:cubicBezTo>
                  <a:cubicBezTo>
                    <a:pt x="358" y="19"/>
                    <a:pt x="316" y="1"/>
                    <a:pt x="25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4" name="Google Shape;33074;p57"/>
            <p:cNvSpPr/>
            <p:nvPr/>
          </p:nvSpPr>
          <p:spPr>
            <a:xfrm>
              <a:off x="5522100" y="3807050"/>
              <a:ext cx="7525" cy="10050"/>
            </a:xfrm>
            <a:custGeom>
              <a:avLst/>
              <a:gdLst/>
              <a:ahLst/>
              <a:cxnLst/>
              <a:rect l="l" t="t" r="r" b="b"/>
              <a:pathLst>
                <a:path w="301" h="402" extrusionOk="0">
                  <a:moveTo>
                    <a:pt x="75" y="1"/>
                  </a:moveTo>
                  <a:cubicBezTo>
                    <a:pt x="75" y="1"/>
                    <a:pt x="0" y="126"/>
                    <a:pt x="50" y="251"/>
                  </a:cubicBezTo>
                  <a:cubicBezTo>
                    <a:pt x="75" y="326"/>
                    <a:pt x="150" y="377"/>
                    <a:pt x="201" y="402"/>
                  </a:cubicBezTo>
                  <a:cubicBezTo>
                    <a:pt x="226" y="327"/>
                    <a:pt x="176" y="252"/>
                    <a:pt x="176" y="251"/>
                  </a:cubicBezTo>
                  <a:lnTo>
                    <a:pt x="176" y="251"/>
                  </a:lnTo>
                  <a:cubicBezTo>
                    <a:pt x="176" y="252"/>
                    <a:pt x="226" y="327"/>
                    <a:pt x="276" y="352"/>
                  </a:cubicBezTo>
                  <a:cubicBezTo>
                    <a:pt x="301" y="326"/>
                    <a:pt x="301" y="226"/>
                    <a:pt x="251" y="151"/>
                  </a:cubicBezTo>
                  <a:cubicBezTo>
                    <a:pt x="201" y="51"/>
                    <a:pt x="75" y="1"/>
                    <a:pt x="7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5" name="Google Shape;33075;p57"/>
            <p:cNvSpPr/>
            <p:nvPr/>
          </p:nvSpPr>
          <p:spPr>
            <a:xfrm>
              <a:off x="5520200" y="3796400"/>
              <a:ext cx="6300" cy="10675"/>
            </a:xfrm>
            <a:custGeom>
              <a:avLst/>
              <a:gdLst/>
              <a:ahLst/>
              <a:cxnLst/>
              <a:rect l="l" t="t" r="r" b="b"/>
              <a:pathLst>
                <a:path w="252" h="427" extrusionOk="0">
                  <a:moveTo>
                    <a:pt x="76" y="1"/>
                  </a:moveTo>
                  <a:cubicBezTo>
                    <a:pt x="51" y="51"/>
                    <a:pt x="1" y="126"/>
                    <a:pt x="26" y="226"/>
                  </a:cubicBezTo>
                  <a:cubicBezTo>
                    <a:pt x="51" y="326"/>
                    <a:pt x="151" y="427"/>
                    <a:pt x="151" y="427"/>
                  </a:cubicBezTo>
                  <a:cubicBezTo>
                    <a:pt x="151" y="427"/>
                    <a:pt x="252" y="326"/>
                    <a:pt x="252" y="201"/>
                  </a:cubicBezTo>
                  <a:cubicBezTo>
                    <a:pt x="252" y="101"/>
                    <a:pt x="201" y="26"/>
                    <a:pt x="151" y="1"/>
                  </a:cubicBezTo>
                  <a:cubicBezTo>
                    <a:pt x="126" y="51"/>
                    <a:pt x="126" y="151"/>
                    <a:pt x="126" y="151"/>
                  </a:cubicBezTo>
                  <a:cubicBezTo>
                    <a:pt x="126" y="151"/>
                    <a:pt x="126" y="51"/>
                    <a:pt x="7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6" name="Google Shape;33076;p57"/>
            <p:cNvSpPr/>
            <p:nvPr/>
          </p:nvSpPr>
          <p:spPr>
            <a:xfrm>
              <a:off x="5518950" y="3800150"/>
              <a:ext cx="3175" cy="5675"/>
            </a:xfrm>
            <a:custGeom>
              <a:avLst/>
              <a:gdLst/>
              <a:ahLst/>
              <a:cxnLst/>
              <a:rect l="l" t="t" r="r" b="b"/>
              <a:pathLst>
                <a:path w="127" h="227" fill="none" extrusionOk="0">
                  <a:moveTo>
                    <a:pt x="1" y="1"/>
                  </a:moveTo>
                  <a:lnTo>
                    <a:pt x="126" y="2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7" name="Google Shape;33077;p57"/>
            <p:cNvSpPr/>
            <p:nvPr/>
          </p:nvSpPr>
          <p:spPr>
            <a:xfrm>
              <a:off x="5517700" y="3799525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26" y="1"/>
                  </a:moveTo>
                  <a:cubicBezTo>
                    <a:pt x="26" y="26"/>
                    <a:pt x="1" y="26"/>
                    <a:pt x="26" y="26"/>
                  </a:cubicBezTo>
                  <a:cubicBezTo>
                    <a:pt x="26" y="51"/>
                    <a:pt x="26" y="51"/>
                    <a:pt x="51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8" name="Google Shape;33078;p57"/>
            <p:cNvSpPr/>
            <p:nvPr/>
          </p:nvSpPr>
          <p:spPr>
            <a:xfrm>
              <a:off x="5516450" y="3802675"/>
              <a:ext cx="5675" cy="3150"/>
            </a:xfrm>
            <a:custGeom>
              <a:avLst/>
              <a:gdLst/>
              <a:ahLst/>
              <a:cxnLst/>
              <a:rect l="l" t="t" r="r" b="b"/>
              <a:pathLst>
                <a:path w="227" h="126" fill="none" extrusionOk="0">
                  <a:moveTo>
                    <a:pt x="1" y="0"/>
                  </a:moveTo>
                  <a:lnTo>
                    <a:pt x="226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9" name="Google Shape;33079;p57"/>
            <p:cNvSpPr/>
            <p:nvPr/>
          </p:nvSpPr>
          <p:spPr>
            <a:xfrm>
              <a:off x="5515825" y="38015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9" y="0"/>
                  </a:moveTo>
                  <a:cubicBezTo>
                    <a:pt x="26" y="0"/>
                    <a:pt x="26" y="7"/>
                    <a:pt x="26" y="19"/>
                  </a:cubicBezTo>
                  <a:cubicBezTo>
                    <a:pt x="0" y="19"/>
                    <a:pt x="0" y="44"/>
                    <a:pt x="26" y="44"/>
                  </a:cubicBezTo>
                  <a:lnTo>
                    <a:pt x="51" y="44"/>
                  </a:lnTo>
                  <a:cubicBezTo>
                    <a:pt x="51" y="19"/>
                    <a:pt x="51" y="19"/>
                    <a:pt x="51" y="19"/>
                  </a:cubicBezTo>
                  <a:cubicBezTo>
                    <a:pt x="38" y="7"/>
                    <a:pt x="32" y="0"/>
                    <a:pt x="2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0" name="Google Shape;33080;p57"/>
            <p:cNvSpPr/>
            <p:nvPr/>
          </p:nvSpPr>
          <p:spPr>
            <a:xfrm>
              <a:off x="5520825" y="3799525"/>
              <a:ext cx="1300" cy="6300"/>
            </a:xfrm>
            <a:custGeom>
              <a:avLst/>
              <a:gdLst/>
              <a:ahLst/>
              <a:cxnLst/>
              <a:rect l="l" t="t" r="r" b="b"/>
              <a:pathLst>
                <a:path w="52" h="252" fill="none" extrusionOk="0">
                  <a:moveTo>
                    <a:pt x="1" y="1"/>
                  </a:moveTo>
                  <a:lnTo>
                    <a:pt x="51" y="2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1" name="Google Shape;33081;p57"/>
            <p:cNvSpPr/>
            <p:nvPr/>
          </p:nvSpPr>
          <p:spPr>
            <a:xfrm>
              <a:off x="5520200" y="3798900"/>
              <a:ext cx="1300" cy="650"/>
            </a:xfrm>
            <a:custGeom>
              <a:avLst/>
              <a:gdLst/>
              <a:ahLst/>
              <a:cxnLst/>
              <a:rect l="l" t="t" r="r" b="b"/>
              <a:pathLst>
                <a:path w="52" h="26" extrusionOk="0">
                  <a:moveTo>
                    <a:pt x="26" y="1"/>
                  </a:moveTo>
                  <a:cubicBezTo>
                    <a:pt x="26" y="1"/>
                    <a:pt x="1" y="1"/>
                    <a:pt x="26" y="26"/>
                  </a:cubicBezTo>
                  <a:lnTo>
                    <a:pt x="51" y="26"/>
                  </a:ln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2" name="Google Shape;33082;p57"/>
            <p:cNvSpPr/>
            <p:nvPr/>
          </p:nvSpPr>
          <p:spPr>
            <a:xfrm>
              <a:off x="5523350" y="3806425"/>
              <a:ext cx="5650" cy="2525"/>
            </a:xfrm>
            <a:custGeom>
              <a:avLst/>
              <a:gdLst/>
              <a:ahLst/>
              <a:cxnLst/>
              <a:rect l="l" t="t" r="r" b="b"/>
              <a:pathLst>
                <a:path w="226" h="101" fill="none" extrusionOk="0">
                  <a:moveTo>
                    <a:pt x="226" y="10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3" name="Google Shape;33083;p57"/>
            <p:cNvSpPr/>
            <p:nvPr/>
          </p:nvSpPr>
          <p:spPr>
            <a:xfrm>
              <a:off x="5528975" y="3808925"/>
              <a:ext cx="650" cy="950"/>
            </a:xfrm>
            <a:custGeom>
              <a:avLst/>
              <a:gdLst/>
              <a:ahLst/>
              <a:cxnLst/>
              <a:rect l="l" t="t" r="r" b="b"/>
              <a:pathLst>
                <a:path w="26" h="38" extrusionOk="0">
                  <a:moveTo>
                    <a:pt x="1" y="1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34"/>
                    <a:pt x="4" y="37"/>
                    <a:pt x="7" y="37"/>
                  </a:cubicBezTo>
                  <a:cubicBezTo>
                    <a:pt x="15" y="37"/>
                    <a:pt x="26" y="26"/>
                    <a:pt x="26" y="26"/>
                  </a:cubicBez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4" name="Google Shape;33084;p57"/>
            <p:cNvSpPr/>
            <p:nvPr/>
          </p:nvSpPr>
          <p:spPr>
            <a:xfrm>
              <a:off x="5523350" y="3806425"/>
              <a:ext cx="6275" cy="25"/>
            </a:xfrm>
            <a:custGeom>
              <a:avLst/>
              <a:gdLst/>
              <a:ahLst/>
              <a:cxnLst/>
              <a:rect l="l" t="t" r="r" b="b"/>
              <a:pathLst>
                <a:path w="251" h="1" fill="none" extrusionOk="0">
                  <a:moveTo>
                    <a:pt x="251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5" name="Google Shape;33085;p57"/>
            <p:cNvSpPr/>
            <p:nvPr/>
          </p:nvSpPr>
          <p:spPr>
            <a:xfrm>
              <a:off x="5529600" y="38058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6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26" y="51"/>
                    <a:pt x="26" y="51"/>
                    <a:pt x="26" y="26"/>
                  </a:cubicBez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6" name="Google Shape;33086;p57"/>
            <p:cNvSpPr/>
            <p:nvPr/>
          </p:nvSpPr>
          <p:spPr>
            <a:xfrm>
              <a:off x="5523350" y="3806425"/>
              <a:ext cx="4400" cy="5050"/>
            </a:xfrm>
            <a:custGeom>
              <a:avLst/>
              <a:gdLst/>
              <a:ahLst/>
              <a:cxnLst/>
              <a:rect l="l" t="t" r="r" b="b"/>
              <a:pathLst>
                <a:path w="176" h="202" fill="none" extrusionOk="0">
                  <a:moveTo>
                    <a:pt x="176" y="20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7" name="Google Shape;33087;p57"/>
            <p:cNvSpPr/>
            <p:nvPr/>
          </p:nvSpPr>
          <p:spPr>
            <a:xfrm>
              <a:off x="5527100" y="38109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3" y="0"/>
                  </a:moveTo>
                  <a:cubicBezTo>
                    <a:pt x="19" y="0"/>
                    <a:pt x="13" y="7"/>
                    <a:pt x="1" y="19"/>
                  </a:cubicBezTo>
                  <a:cubicBezTo>
                    <a:pt x="1" y="19"/>
                    <a:pt x="1" y="19"/>
                    <a:pt x="1" y="44"/>
                  </a:cubicBezTo>
                  <a:lnTo>
                    <a:pt x="51" y="44"/>
                  </a:lnTo>
                  <a:cubicBezTo>
                    <a:pt x="51" y="19"/>
                    <a:pt x="51" y="19"/>
                    <a:pt x="26" y="19"/>
                  </a:cubicBezTo>
                  <a:cubicBezTo>
                    <a:pt x="26" y="7"/>
                    <a:pt x="26" y="0"/>
                    <a:pt x="2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8" name="Google Shape;33088;p57"/>
            <p:cNvSpPr/>
            <p:nvPr/>
          </p:nvSpPr>
          <p:spPr>
            <a:xfrm>
              <a:off x="5522725" y="3800800"/>
              <a:ext cx="4400" cy="5025"/>
            </a:xfrm>
            <a:custGeom>
              <a:avLst/>
              <a:gdLst/>
              <a:ahLst/>
              <a:cxnLst/>
              <a:rect l="l" t="t" r="r" b="b"/>
              <a:pathLst>
                <a:path w="176" h="201" fill="none" extrusionOk="0">
                  <a:moveTo>
                    <a:pt x="176" y="0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9" name="Google Shape;33089;p57"/>
            <p:cNvSpPr/>
            <p:nvPr/>
          </p:nvSpPr>
          <p:spPr>
            <a:xfrm>
              <a:off x="5526475" y="3800150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1" y="1"/>
                  </a:moveTo>
                  <a:cubicBezTo>
                    <a:pt x="1" y="26"/>
                    <a:pt x="1" y="26"/>
                    <a:pt x="1" y="51"/>
                  </a:cubicBezTo>
                  <a:lnTo>
                    <a:pt x="26" y="51"/>
                  </a:lnTo>
                  <a:cubicBezTo>
                    <a:pt x="51" y="26"/>
                    <a:pt x="51" y="26"/>
                    <a:pt x="26" y="26"/>
                  </a:cubicBezTo>
                  <a:cubicBezTo>
                    <a:pt x="26" y="1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0" name="Google Shape;33090;p57"/>
            <p:cNvSpPr/>
            <p:nvPr/>
          </p:nvSpPr>
          <p:spPr>
            <a:xfrm>
              <a:off x="5522725" y="3799525"/>
              <a:ext cx="1900" cy="6300"/>
            </a:xfrm>
            <a:custGeom>
              <a:avLst/>
              <a:gdLst/>
              <a:ahLst/>
              <a:cxnLst/>
              <a:rect l="l" t="t" r="r" b="b"/>
              <a:pathLst>
                <a:path w="76" h="252" fill="none" extrusionOk="0">
                  <a:moveTo>
                    <a:pt x="75" y="1"/>
                  </a:moveTo>
                  <a:lnTo>
                    <a:pt x="0" y="2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1" name="Google Shape;33091;p57"/>
            <p:cNvSpPr/>
            <p:nvPr/>
          </p:nvSpPr>
          <p:spPr>
            <a:xfrm>
              <a:off x="5523975" y="37989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25" y="1"/>
                    <a:pt x="0" y="1"/>
                    <a:pt x="0" y="26"/>
                  </a:cubicBezTo>
                  <a:cubicBezTo>
                    <a:pt x="0" y="26"/>
                    <a:pt x="0" y="51"/>
                    <a:pt x="25" y="51"/>
                  </a:cubicBezTo>
                  <a:cubicBezTo>
                    <a:pt x="25" y="51"/>
                    <a:pt x="50" y="51"/>
                    <a:pt x="50" y="26"/>
                  </a:cubicBez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2" name="Google Shape;33092;p57"/>
            <p:cNvSpPr/>
            <p:nvPr/>
          </p:nvSpPr>
          <p:spPr>
            <a:xfrm>
              <a:off x="5522725" y="3803300"/>
              <a:ext cx="5650" cy="2525"/>
            </a:xfrm>
            <a:custGeom>
              <a:avLst/>
              <a:gdLst/>
              <a:ahLst/>
              <a:cxnLst/>
              <a:rect l="l" t="t" r="r" b="b"/>
              <a:pathLst>
                <a:path w="226" h="101" fill="none" extrusionOk="0">
                  <a:moveTo>
                    <a:pt x="226" y="0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3" name="Google Shape;33093;p57"/>
            <p:cNvSpPr/>
            <p:nvPr/>
          </p:nvSpPr>
          <p:spPr>
            <a:xfrm>
              <a:off x="5528350" y="38026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lnTo>
                    <a:pt x="26" y="25"/>
                  </a:lnTo>
                  <a:cubicBezTo>
                    <a:pt x="26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4" name="Google Shape;33094;p57"/>
            <p:cNvSpPr/>
            <p:nvPr/>
          </p:nvSpPr>
          <p:spPr>
            <a:xfrm>
              <a:off x="5522100" y="3807050"/>
              <a:ext cx="25" cy="6300"/>
            </a:xfrm>
            <a:custGeom>
              <a:avLst/>
              <a:gdLst/>
              <a:ahLst/>
              <a:cxnLst/>
              <a:rect l="l" t="t" r="r" b="b"/>
              <a:pathLst>
                <a:path w="1" h="252" fill="none" extrusionOk="0">
                  <a:moveTo>
                    <a:pt x="0" y="25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5" name="Google Shape;33095;p57"/>
            <p:cNvSpPr/>
            <p:nvPr/>
          </p:nvSpPr>
          <p:spPr>
            <a:xfrm>
              <a:off x="5521475" y="38127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50"/>
                    <a:pt x="0" y="50"/>
                    <a:pt x="25" y="50"/>
                  </a:cubicBezTo>
                  <a:cubicBezTo>
                    <a:pt x="25" y="50"/>
                    <a:pt x="50" y="50"/>
                    <a:pt x="50" y="25"/>
                  </a:cubicBezTo>
                  <a:cubicBezTo>
                    <a:pt x="50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6" name="Google Shape;33096;p57"/>
            <p:cNvSpPr/>
            <p:nvPr/>
          </p:nvSpPr>
          <p:spPr>
            <a:xfrm>
              <a:off x="5519575" y="3807050"/>
              <a:ext cx="2550" cy="5675"/>
            </a:xfrm>
            <a:custGeom>
              <a:avLst/>
              <a:gdLst/>
              <a:ahLst/>
              <a:cxnLst/>
              <a:rect l="l" t="t" r="r" b="b"/>
              <a:pathLst>
                <a:path w="102" h="227" fill="none" extrusionOk="0">
                  <a:moveTo>
                    <a:pt x="1" y="226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7" name="Google Shape;33097;p57"/>
            <p:cNvSpPr/>
            <p:nvPr/>
          </p:nvSpPr>
          <p:spPr>
            <a:xfrm>
              <a:off x="5518325" y="38120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51" y="0"/>
                  </a:moveTo>
                  <a:cubicBezTo>
                    <a:pt x="26" y="0"/>
                    <a:pt x="26" y="0"/>
                    <a:pt x="26" y="25"/>
                  </a:cubicBezTo>
                  <a:cubicBezTo>
                    <a:pt x="1" y="25"/>
                    <a:pt x="26" y="50"/>
                    <a:pt x="26" y="50"/>
                  </a:cubicBezTo>
                  <a:cubicBezTo>
                    <a:pt x="51" y="50"/>
                    <a:pt x="51" y="50"/>
                    <a:pt x="51" y="25"/>
                  </a:cubicBezTo>
                  <a:cubicBezTo>
                    <a:pt x="51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8" name="Google Shape;33098;p57"/>
            <p:cNvSpPr/>
            <p:nvPr/>
          </p:nvSpPr>
          <p:spPr>
            <a:xfrm>
              <a:off x="5522725" y="3807050"/>
              <a:ext cx="1900" cy="5675"/>
            </a:xfrm>
            <a:custGeom>
              <a:avLst/>
              <a:gdLst/>
              <a:ahLst/>
              <a:cxnLst/>
              <a:rect l="l" t="t" r="r" b="b"/>
              <a:pathLst>
                <a:path w="76" h="227" fill="none" extrusionOk="0">
                  <a:moveTo>
                    <a:pt x="75" y="22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9" name="Google Shape;33099;p57"/>
            <p:cNvSpPr/>
            <p:nvPr/>
          </p:nvSpPr>
          <p:spPr>
            <a:xfrm>
              <a:off x="5523975" y="38127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0" y="25"/>
                    <a:pt x="11" y="36"/>
                    <a:pt x="19" y="36"/>
                  </a:cubicBezTo>
                  <a:cubicBezTo>
                    <a:pt x="23" y="36"/>
                    <a:pt x="25" y="34"/>
                    <a:pt x="25" y="25"/>
                  </a:cubicBez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0" name="Google Shape;33100;p57"/>
            <p:cNvSpPr/>
            <p:nvPr/>
          </p:nvSpPr>
          <p:spPr>
            <a:xfrm>
              <a:off x="5515825" y="3806425"/>
              <a:ext cx="5675" cy="1900"/>
            </a:xfrm>
            <a:custGeom>
              <a:avLst/>
              <a:gdLst/>
              <a:ahLst/>
              <a:cxnLst/>
              <a:rect l="l" t="t" r="r" b="b"/>
              <a:pathLst>
                <a:path w="227" h="76" fill="none" extrusionOk="0">
                  <a:moveTo>
                    <a:pt x="0" y="76"/>
                  </a:moveTo>
                  <a:lnTo>
                    <a:pt x="2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1" name="Google Shape;33101;p57"/>
            <p:cNvSpPr/>
            <p:nvPr/>
          </p:nvSpPr>
          <p:spPr>
            <a:xfrm>
              <a:off x="5514575" y="38083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1"/>
                  </a:moveTo>
                  <a:cubicBezTo>
                    <a:pt x="25" y="1"/>
                    <a:pt x="0" y="1"/>
                    <a:pt x="25" y="26"/>
                  </a:cubicBezTo>
                  <a:lnTo>
                    <a:pt x="50" y="26"/>
                  </a:ln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2" name="Google Shape;33102;p57"/>
            <p:cNvSpPr/>
            <p:nvPr/>
          </p:nvSpPr>
          <p:spPr>
            <a:xfrm>
              <a:off x="5515200" y="3805800"/>
              <a:ext cx="6300" cy="650"/>
            </a:xfrm>
            <a:custGeom>
              <a:avLst/>
              <a:gdLst/>
              <a:ahLst/>
              <a:cxnLst/>
              <a:rect l="l" t="t" r="r" b="b"/>
              <a:pathLst>
                <a:path w="252" h="26" fill="none" extrusionOk="0">
                  <a:moveTo>
                    <a:pt x="0" y="1"/>
                  </a:moveTo>
                  <a:lnTo>
                    <a:pt x="25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3" name="Google Shape;33103;p57"/>
            <p:cNvSpPr/>
            <p:nvPr/>
          </p:nvSpPr>
          <p:spPr>
            <a:xfrm>
              <a:off x="5514575" y="38051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26"/>
                    <a:pt x="0" y="26"/>
                  </a:cubicBezTo>
                  <a:cubicBezTo>
                    <a:pt x="0" y="26"/>
                    <a:pt x="25" y="51"/>
                    <a:pt x="25" y="51"/>
                  </a:cubicBezTo>
                  <a:cubicBezTo>
                    <a:pt x="25" y="51"/>
                    <a:pt x="50" y="26"/>
                    <a:pt x="50" y="26"/>
                  </a:cubicBezTo>
                  <a:cubicBezTo>
                    <a:pt x="50" y="26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4" name="Google Shape;33104;p57"/>
            <p:cNvSpPr/>
            <p:nvPr/>
          </p:nvSpPr>
          <p:spPr>
            <a:xfrm>
              <a:off x="5517075" y="3807050"/>
              <a:ext cx="4425" cy="3800"/>
            </a:xfrm>
            <a:custGeom>
              <a:avLst/>
              <a:gdLst/>
              <a:ahLst/>
              <a:cxnLst/>
              <a:rect l="l" t="t" r="r" b="b"/>
              <a:pathLst>
                <a:path w="177" h="152" fill="none" extrusionOk="0">
                  <a:moveTo>
                    <a:pt x="1" y="151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5" name="Google Shape;33105;p57"/>
            <p:cNvSpPr/>
            <p:nvPr/>
          </p:nvSpPr>
          <p:spPr>
            <a:xfrm>
              <a:off x="5515825" y="381035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38" y="0"/>
                  </a:moveTo>
                  <a:cubicBezTo>
                    <a:pt x="32" y="0"/>
                    <a:pt x="26" y="7"/>
                    <a:pt x="26" y="19"/>
                  </a:cubicBezTo>
                  <a:cubicBezTo>
                    <a:pt x="26" y="19"/>
                    <a:pt x="0" y="19"/>
                    <a:pt x="26" y="44"/>
                  </a:cubicBezTo>
                  <a:lnTo>
                    <a:pt x="51" y="44"/>
                  </a:lnTo>
                  <a:cubicBezTo>
                    <a:pt x="51" y="44"/>
                    <a:pt x="51" y="19"/>
                    <a:pt x="51" y="19"/>
                  </a:cubicBezTo>
                  <a:cubicBezTo>
                    <a:pt x="51" y="7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6" name="Google Shape;33106;p57"/>
            <p:cNvSpPr/>
            <p:nvPr/>
          </p:nvSpPr>
          <p:spPr>
            <a:xfrm>
              <a:off x="5518950" y="3803050"/>
              <a:ext cx="6925" cy="5925"/>
            </a:xfrm>
            <a:custGeom>
              <a:avLst/>
              <a:gdLst/>
              <a:ahLst/>
              <a:cxnLst/>
              <a:rect l="l" t="t" r="r" b="b"/>
              <a:pathLst>
                <a:path w="277" h="237" extrusionOk="0">
                  <a:moveTo>
                    <a:pt x="131" y="0"/>
                  </a:moveTo>
                  <a:cubicBezTo>
                    <a:pt x="114" y="0"/>
                    <a:pt x="96" y="4"/>
                    <a:pt x="76" y="10"/>
                  </a:cubicBezTo>
                  <a:cubicBezTo>
                    <a:pt x="26" y="35"/>
                    <a:pt x="1" y="111"/>
                    <a:pt x="26" y="161"/>
                  </a:cubicBezTo>
                  <a:cubicBezTo>
                    <a:pt x="58" y="209"/>
                    <a:pt x="101" y="237"/>
                    <a:pt x="141" y="237"/>
                  </a:cubicBezTo>
                  <a:cubicBezTo>
                    <a:pt x="163" y="237"/>
                    <a:pt x="184" y="229"/>
                    <a:pt x="201" y="211"/>
                  </a:cubicBezTo>
                  <a:cubicBezTo>
                    <a:pt x="251" y="186"/>
                    <a:pt x="276" y="111"/>
                    <a:pt x="251" y="60"/>
                  </a:cubicBezTo>
                  <a:cubicBezTo>
                    <a:pt x="215" y="24"/>
                    <a:pt x="178" y="0"/>
                    <a:pt x="13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7" name="Google Shape;33107;p57"/>
            <p:cNvSpPr/>
            <p:nvPr/>
          </p:nvSpPr>
          <p:spPr>
            <a:xfrm>
              <a:off x="5178725" y="4145400"/>
              <a:ext cx="28850" cy="32600"/>
            </a:xfrm>
            <a:custGeom>
              <a:avLst/>
              <a:gdLst/>
              <a:ahLst/>
              <a:cxnLst/>
              <a:rect l="l" t="t" r="r" b="b"/>
              <a:pathLst>
                <a:path w="1154" h="1304" extrusionOk="0">
                  <a:moveTo>
                    <a:pt x="301" y="1"/>
                  </a:moveTo>
                  <a:cubicBezTo>
                    <a:pt x="301" y="226"/>
                    <a:pt x="452" y="502"/>
                    <a:pt x="452" y="502"/>
                  </a:cubicBezTo>
                  <a:cubicBezTo>
                    <a:pt x="452" y="502"/>
                    <a:pt x="276" y="226"/>
                    <a:pt x="76" y="151"/>
                  </a:cubicBezTo>
                  <a:lnTo>
                    <a:pt x="76" y="151"/>
                  </a:lnTo>
                  <a:cubicBezTo>
                    <a:pt x="1" y="326"/>
                    <a:pt x="51" y="627"/>
                    <a:pt x="251" y="903"/>
                  </a:cubicBezTo>
                  <a:cubicBezTo>
                    <a:pt x="527" y="1254"/>
                    <a:pt x="1003" y="1304"/>
                    <a:pt x="1003" y="1304"/>
                  </a:cubicBezTo>
                  <a:cubicBezTo>
                    <a:pt x="1003" y="1304"/>
                    <a:pt x="1154" y="853"/>
                    <a:pt x="928" y="452"/>
                  </a:cubicBezTo>
                  <a:cubicBezTo>
                    <a:pt x="753" y="176"/>
                    <a:pt x="502" y="1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8" name="Google Shape;33108;p57"/>
            <p:cNvSpPr/>
            <p:nvPr/>
          </p:nvSpPr>
          <p:spPr>
            <a:xfrm>
              <a:off x="5167450" y="4172850"/>
              <a:ext cx="37000" cy="20525"/>
            </a:xfrm>
            <a:custGeom>
              <a:avLst/>
              <a:gdLst/>
              <a:ahLst/>
              <a:cxnLst/>
              <a:rect l="l" t="t" r="r" b="b"/>
              <a:pathLst>
                <a:path w="1480" h="821" extrusionOk="0">
                  <a:moveTo>
                    <a:pt x="766" y="0"/>
                  </a:moveTo>
                  <a:cubicBezTo>
                    <a:pt x="737" y="0"/>
                    <a:pt x="707" y="2"/>
                    <a:pt x="677" y="5"/>
                  </a:cubicBezTo>
                  <a:cubicBezTo>
                    <a:pt x="326" y="30"/>
                    <a:pt x="76" y="181"/>
                    <a:pt x="1" y="356"/>
                  </a:cubicBezTo>
                  <a:cubicBezTo>
                    <a:pt x="118" y="423"/>
                    <a:pt x="301" y="434"/>
                    <a:pt x="411" y="434"/>
                  </a:cubicBezTo>
                  <a:cubicBezTo>
                    <a:pt x="466" y="434"/>
                    <a:pt x="502" y="431"/>
                    <a:pt x="502" y="431"/>
                  </a:cubicBezTo>
                  <a:lnTo>
                    <a:pt x="502" y="431"/>
                  </a:lnTo>
                  <a:cubicBezTo>
                    <a:pt x="502" y="431"/>
                    <a:pt x="176" y="482"/>
                    <a:pt x="26" y="607"/>
                  </a:cubicBezTo>
                  <a:cubicBezTo>
                    <a:pt x="129" y="731"/>
                    <a:pt x="351" y="820"/>
                    <a:pt x="608" y="820"/>
                  </a:cubicBezTo>
                  <a:cubicBezTo>
                    <a:pt x="663" y="820"/>
                    <a:pt x="720" y="816"/>
                    <a:pt x="777" y="807"/>
                  </a:cubicBezTo>
                  <a:cubicBezTo>
                    <a:pt x="1204" y="707"/>
                    <a:pt x="1479" y="306"/>
                    <a:pt x="1479" y="306"/>
                  </a:cubicBezTo>
                  <a:cubicBezTo>
                    <a:pt x="1479" y="306"/>
                    <a:pt x="1174" y="0"/>
                    <a:pt x="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9" name="Google Shape;33109;p57"/>
            <p:cNvSpPr/>
            <p:nvPr/>
          </p:nvSpPr>
          <p:spPr>
            <a:xfrm>
              <a:off x="5204425" y="4174600"/>
              <a:ext cx="35725" cy="21750"/>
            </a:xfrm>
            <a:custGeom>
              <a:avLst/>
              <a:gdLst/>
              <a:ahLst/>
              <a:cxnLst/>
              <a:rect l="l" t="t" r="r" b="b"/>
              <a:pathLst>
                <a:path w="1429" h="870" extrusionOk="0">
                  <a:moveTo>
                    <a:pt x="600" y="1"/>
                  </a:moveTo>
                  <a:cubicBezTo>
                    <a:pt x="273" y="1"/>
                    <a:pt x="0" y="161"/>
                    <a:pt x="0" y="161"/>
                  </a:cubicBezTo>
                  <a:cubicBezTo>
                    <a:pt x="0" y="161"/>
                    <a:pt x="176" y="637"/>
                    <a:pt x="577" y="787"/>
                  </a:cubicBezTo>
                  <a:cubicBezTo>
                    <a:pt x="723" y="844"/>
                    <a:pt x="865" y="870"/>
                    <a:pt x="990" y="870"/>
                  </a:cubicBezTo>
                  <a:cubicBezTo>
                    <a:pt x="1143" y="870"/>
                    <a:pt x="1271" y="831"/>
                    <a:pt x="1354" y="762"/>
                  </a:cubicBezTo>
                  <a:cubicBezTo>
                    <a:pt x="1203" y="612"/>
                    <a:pt x="928" y="487"/>
                    <a:pt x="928" y="487"/>
                  </a:cubicBezTo>
                  <a:lnTo>
                    <a:pt x="928" y="487"/>
                  </a:lnTo>
                  <a:cubicBezTo>
                    <a:pt x="928" y="487"/>
                    <a:pt x="1136" y="551"/>
                    <a:pt x="1309" y="551"/>
                  </a:cubicBezTo>
                  <a:cubicBezTo>
                    <a:pt x="1353" y="551"/>
                    <a:pt x="1394" y="547"/>
                    <a:pt x="1429" y="537"/>
                  </a:cubicBezTo>
                  <a:cubicBezTo>
                    <a:pt x="1404" y="336"/>
                    <a:pt x="1178" y="111"/>
                    <a:pt x="852" y="36"/>
                  </a:cubicBezTo>
                  <a:cubicBezTo>
                    <a:pt x="767" y="11"/>
                    <a:pt x="682" y="1"/>
                    <a:pt x="6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0" name="Google Shape;33110;p57"/>
            <p:cNvSpPr/>
            <p:nvPr/>
          </p:nvSpPr>
          <p:spPr>
            <a:xfrm>
              <a:off x="5190625" y="4179225"/>
              <a:ext cx="22600" cy="37000"/>
            </a:xfrm>
            <a:custGeom>
              <a:avLst/>
              <a:gdLst/>
              <a:ahLst/>
              <a:cxnLst/>
              <a:rect l="l" t="t" r="r" b="b"/>
              <a:pathLst>
                <a:path w="904" h="1480" extrusionOk="0">
                  <a:moveTo>
                    <a:pt x="577" y="1"/>
                  </a:moveTo>
                  <a:cubicBezTo>
                    <a:pt x="577" y="1"/>
                    <a:pt x="151" y="252"/>
                    <a:pt x="76" y="703"/>
                  </a:cubicBezTo>
                  <a:cubicBezTo>
                    <a:pt x="1" y="1029"/>
                    <a:pt x="101" y="1329"/>
                    <a:pt x="226" y="1455"/>
                  </a:cubicBezTo>
                  <a:cubicBezTo>
                    <a:pt x="377" y="1279"/>
                    <a:pt x="452" y="979"/>
                    <a:pt x="452" y="978"/>
                  </a:cubicBezTo>
                  <a:lnTo>
                    <a:pt x="452" y="978"/>
                  </a:lnTo>
                  <a:cubicBezTo>
                    <a:pt x="452" y="979"/>
                    <a:pt x="402" y="1304"/>
                    <a:pt x="502" y="1480"/>
                  </a:cubicBezTo>
                  <a:cubicBezTo>
                    <a:pt x="678" y="1404"/>
                    <a:pt x="853" y="1154"/>
                    <a:pt x="878" y="803"/>
                  </a:cubicBezTo>
                  <a:cubicBezTo>
                    <a:pt x="903" y="377"/>
                    <a:pt x="57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1" name="Google Shape;33111;p57"/>
            <p:cNvSpPr/>
            <p:nvPr/>
          </p:nvSpPr>
          <p:spPr>
            <a:xfrm>
              <a:off x="5201900" y="4144775"/>
              <a:ext cx="26975" cy="34475"/>
            </a:xfrm>
            <a:custGeom>
              <a:avLst/>
              <a:gdLst/>
              <a:ahLst/>
              <a:cxnLst/>
              <a:rect l="l" t="t" r="r" b="b"/>
              <a:pathLst>
                <a:path w="1079" h="1379" extrusionOk="0">
                  <a:moveTo>
                    <a:pt x="778" y="1"/>
                  </a:moveTo>
                  <a:cubicBezTo>
                    <a:pt x="577" y="26"/>
                    <a:pt x="327" y="201"/>
                    <a:pt x="176" y="502"/>
                  </a:cubicBezTo>
                  <a:cubicBezTo>
                    <a:pt x="1" y="903"/>
                    <a:pt x="176" y="1379"/>
                    <a:pt x="176" y="1379"/>
                  </a:cubicBezTo>
                  <a:cubicBezTo>
                    <a:pt x="176" y="1379"/>
                    <a:pt x="653" y="1279"/>
                    <a:pt x="903" y="878"/>
                  </a:cubicBezTo>
                  <a:cubicBezTo>
                    <a:pt x="1054" y="602"/>
                    <a:pt x="1079" y="301"/>
                    <a:pt x="1004" y="126"/>
                  </a:cubicBezTo>
                  <a:lnTo>
                    <a:pt x="1004" y="126"/>
                  </a:lnTo>
                  <a:cubicBezTo>
                    <a:pt x="803" y="226"/>
                    <a:pt x="628" y="502"/>
                    <a:pt x="628" y="502"/>
                  </a:cubicBezTo>
                  <a:cubicBezTo>
                    <a:pt x="628" y="502"/>
                    <a:pt x="778" y="201"/>
                    <a:pt x="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2" name="Google Shape;33112;p57"/>
            <p:cNvSpPr/>
            <p:nvPr/>
          </p:nvSpPr>
          <p:spPr>
            <a:xfrm>
              <a:off x="5188750" y="4169525"/>
              <a:ext cx="16325" cy="10425"/>
            </a:xfrm>
            <a:custGeom>
              <a:avLst/>
              <a:gdLst/>
              <a:ahLst/>
              <a:cxnLst/>
              <a:rect l="l" t="t" r="r" b="b"/>
              <a:pathLst>
                <a:path w="653" h="417" extrusionOk="0">
                  <a:moveTo>
                    <a:pt x="198" y="0"/>
                  </a:moveTo>
                  <a:cubicBezTo>
                    <a:pt x="139" y="0"/>
                    <a:pt x="88" y="13"/>
                    <a:pt x="51" y="38"/>
                  </a:cubicBezTo>
                  <a:cubicBezTo>
                    <a:pt x="101" y="113"/>
                    <a:pt x="226" y="188"/>
                    <a:pt x="226" y="188"/>
                  </a:cubicBezTo>
                  <a:cubicBezTo>
                    <a:pt x="226" y="188"/>
                    <a:pt x="134" y="133"/>
                    <a:pt x="45" y="133"/>
                  </a:cubicBezTo>
                  <a:cubicBezTo>
                    <a:pt x="30" y="133"/>
                    <a:pt x="15" y="135"/>
                    <a:pt x="1" y="138"/>
                  </a:cubicBezTo>
                  <a:cubicBezTo>
                    <a:pt x="1" y="214"/>
                    <a:pt x="101" y="339"/>
                    <a:pt x="251" y="389"/>
                  </a:cubicBezTo>
                  <a:cubicBezTo>
                    <a:pt x="306" y="409"/>
                    <a:pt x="361" y="417"/>
                    <a:pt x="411" y="417"/>
                  </a:cubicBezTo>
                  <a:cubicBezTo>
                    <a:pt x="546" y="417"/>
                    <a:pt x="652" y="364"/>
                    <a:pt x="652" y="364"/>
                  </a:cubicBezTo>
                  <a:cubicBezTo>
                    <a:pt x="652" y="364"/>
                    <a:pt x="577" y="138"/>
                    <a:pt x="402" y="38"/>
                  </a:cubicBezTo>
                  <a:cubicBezTo>
                    <a:pt x="326" y="13"/>
                    <a:pt x="258" y="0"/>
                    <a:pt x="19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3" name="Google Shape;33113;p57"/>
            <p:cNvSpPr/>
            <p:nvPr/>
          </p:nvSpPr>
          <p:spPr>
            <a:xfrm>
              <a:off x="5191250" y="4179000"/>
              <a:ext cx="14450" cy="12400"/>
            </a:xfrm>
            <a:custGeom>
              <a:avLst/>
              <a:gdLst/>
              <a:ahLst/>
              <a:cxnLst/>
              <a:rect l="l" t="t" r="r" b="b"/>
              <a:pathLst>
                <a:path w="578" h="496" extrusionOk="0">
                  <a:moveTo>
                    <a:pt x="468" y="0"/>
                  </a:moveTo>
                  <a:cubicBezTo>
                    <a:pt x="387" y="0"/>
                    <a:pt x="274" y="16"/>
                    <a:pt x="176" y="85"/>
                  </a:cubicBezTo>
                  <a:cubicBezTo>
                    <a:pt x="76" y="185"/>
                    <a:pt x="1" y="311"/>
                    <a:pt x="26" y="411"/>
                  </a:cubicBezTo>
                  <a:cubicBezTo>
                    <a:pt x="126" y="386"/>
                    <a:pt x="226" y="311"/>
                    <a:pt x="226" y="311"/>
                  </a:cubicBezTo>
                  <a:lnTo>
                    <a:pt x="226" y="311"/>
                  </a:lnTo>
                  <a:cubicBezTo>
                    <a:pt x="226" y="311"/>
                    <a:pt x="126" y="411"/>
                    <a:pt x="101" y="486"/>
                  </a:cubicBezTo>
                  <a:cubicBezTo>
                    <a:pt x="119" y="492"/>
                    <a:pt x="139" y="495"/>
                    <a:pt x="162" y="495"/>
                  </a:cubicBezTo>
                  <a:cubicBezTo>
                    <a:pt x="236" y="495"/>
                    <a:pt x="331" y="462"/>
                    <a:pt x="427" y="386"/>
                  </a:cubicBezTo>
                  <a:cubicBezTo>
                    <a:pt x="577" y="236"/>
                    <a:pt x="577" y="10"/>
                    <a:pt x="577" y="10"/>
                  </a:cubicBezTo>
                  <a:cubicBezTo>
                    <a:pt x="577" y="10"/>
                    <a:pt x="533" y="0"/>
                    <a:pt x="46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4" name="Google Shape;33114;p57"/>
            <p:cNvSpPr/>
            <p:nvPr/>
          </p:nvSpPr>
          <p:spPr>
            <a:xfrm>
              <a:off x="5205675" y="4171475"/>
              <a:ext cx="16950" cy="9750"/>
            </a:xfrm>
            <a:custGeom>
              <a:avLst/>
              <a:gdLst/>
              <a:ahLst/>
              <a:cxnLst/>
              <a:rect l="l" t="t" r="r" b="b"/>
              <a:pathLst>
                <a:path w="678" h="390" extrusionOk="0">
                  <a:moveTo>
                    <a:pt x="409" y="1"/>
                  </a:moveTo>
                  <a:cubicBezTo>
                    <a:pt x="375" y="1"/>
                    <a:pt x="339" y="4"/>
                    <a:pt x="301" y="10"/>
                  </a:cubicBezTo>
                  <a:cubicBezTo>
                    <a:pt x="101" y="85"/>
                    <a:pt x="0" y="286"/>
                    <a:pt x="0" y="286"/>
                  </a:cubicBezTo>
                  <a:cubicBezTo>
                    <a:pt x="0" y="286"/>
                    <a:pt x="145" y="389"/>
                    <a:pt x="322" y="389"/>
                  </a:cubicBezTo>
                  <a:cubicBezTo>
                    <a:pt x="340" y="389"/>
                    <a:pt x="358" y="388"/>
                    <a:pt x="376" y="386"/>
                  </a:cubicBezTo>
                  <a:cubicBezTo>
                    <a:pt x="527" y="361"/>
                    <a:pt x="652" y="286"/>
                    <a:pt x="677" y="186"/>
                  </a:cubicBezTo>
                  <a:cubicBezTo>
                    <a:pt x="644" y="177"/>
                    <a:pt x="605" y="175"/>
                    <a:pt x="568" y="175"/>
                  </a:cubicBezTo>
                  <a:cubicBezTo>
                    <a:pt x="493" y="175"/>
                    <a:pt x="426" y="186"/>
                    <a:pt x="426" y="186"/>
                  </a:cubicBezTo>
                  <a:cubicBezTo>
                    <a:pt x="426" y="186"/>
                    <a:pt x="577" y="136"/>
                    <a:pt x="652" y="85"/>
                  </a:cubicBezTo>
                  <a:cubicBezTo>
                    <a:pt x="596" y="29"/>
                    <a:pt x="511" y="1"/>
                    <a:pt x="40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5" name="Google Shape;33115;p57"/>
            <p:cNvSpPr/>
            <p:nvPr/>
          </p:nvSpPr>
          <p:spPr>
            <a:xfrm>
              <a:off x="5203175" y="4178600"/>
              <a:ext cx="11925" cy="15700"/>
            </a:xfrm>
            <a:custGeom>
              <a:avLst/>
              <a:gdLst/>
              <a:ahLst/>
              <a:cxnLst/>
              <a:rect l="l" t="t" r="r" b="b"/>
              <a:pathLst>
                <a:path w="477" h="628" extrusionOk="0">
                  <a:moveTo>
                    <a:pt x="100" y="1"/>
                  </a:moveTo>
                  <a:cubicBezTo>
                    <a:pt x="100" y="1"/>
                    <a:pt x="0" y="201"/>
                    <a:pt x="75" y="402"/>
                  </a:cubicBezTo>
                  <a:cubicBezTo>
                    <a:pt x="125" y="527"/>
                    <a:pt x="226" y="627"/>
                    <a:pt x="326" y="627"/>
                  </a:cubicBezTo>
                  <a:cubicBezTo>
                    <a:pt x="326" y="552"/>
                    <a:pt x="276" y="402"/>
                    <a:pt x="276" y="402"/>
                  </a:cubicBezTo>
                  <a:lnTo>
                    <a:pt x="276" y="402"/>
                  </a:lnTo>
                  <a:cubicBezTo>
                    <a:pt x="276" y="402"/>
                    <a:pt x="351" y="552"/>
                    <a:pt x="426" y="602"/>
                  </a:cubicBezTo>
                  <a:cubicBezTo>
                    <a:pt x="476" y="527"/>
                    <a:pt x="476" y="377"/>
                    <a:pt x="401" y="226"/>
                  </a:cubicBezTo>
                  <a:cubicBezTo>
                    <a:pt x="301" y="51"/>
                    <a:pt x="100" y="1"/>
                    <a:pt x="10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6" name="Google Shape;33116;p57"/>
            <p:cNvSpPr/>
            <p:nvPr/>
          </p:nvSpPr>
          <p:spPr>
            <a:xfrm>
              <a:off x="5200025" y="4161075"/>
              <a:ext cx="10050" cy="16925"/>
            </a:xfrm>
            <a:custGeom>
              <a:avLst/>
              <a:gdLst/>
              <a:ahLst/>
              <a:cxnLst/>
              <a:rect l="l" t="t" r="r" b="b"/>
              <a:pathLst>
                <a:path w="402" h="677" extrusionOk="0">
                  <a:moveTo>
                    <a:pt x="126" y="0"/>
                  </a:moveTo>
                  <a:cubicBezTo>
                    <a:pt x="51" y="75"/>
                    <a:pt x="1" y="201"/>
                    <a:pt x="26" y="351"/>
                  </a:cubicBezTo>
                  <a:cubicBezTo>
                    <a:pt x="51" y="552"/>
                    <a:pt x="226" y="677"/>
                    <a:pt x="226" y="677"/>
                  </a:cubicBezTo>
                  <a:cubicBezTo>
                    <a:pt x="226" y="677"/>
                    <a:pt x="402" y="526"/>
                    <a:pt x="402" y="326"/>
                  </a:cubicBezTo>
                  <a:cubicBezTo>
                    <a:pt x="377" y="176"/>
                    <a:pt x="327" y="50"/>
                    <a:pt x="251" y="0"/>
                  </a:cubicBezTo>
                  <a:cubicBezTo>
                    <a:pt x="201" y="100"/>
                    <a:pt x="201" y="226"/>
                    <a:pt x="201" y="226"/>
                  </a:cubicBezTo>
                  <a:cubicBezTo>
                    <a:pt x="201" y="226"/>
                    <a:pt x="176" y="75"/>
                    <a:pt x="1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7" name="Google Shape;33117;p57"/>
            <p:cNvSpPr/>
            <p:nvPr/>
          </p:nvSpPr>
          <p:spPr>
            <a:xfrm>
              <a:off x="5197525" y="4167950"/>
              <a:ext cx="5050" cy="8175"/>
            </a:xfrm>
            <a:custGeom>
              <a:avLst/>
              <a:gdLst/>
              <a:ahLst/>
              <a:cxnLst/>
              <a:rect l="l" t="t" r="r" b="b"/>
              <a:pathLst>
                <a:path w="202" h="327" fill="none" extrusionOk="0">
                  <a:moveTo>
                    <a:pt x="1" y="1"/>
                  </a:moveTo>
                  <a:lnTo>
                    <a:pt x="201" y="3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8" name="Google Shape;33118;p57"/>
            <p:cNvSpPr/>
            <p:nvPr/>
          </p:nvSpPr>
          <p:spPr>
            <a:xfrm>
              <a:off x="5196275" y="416642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33" y="1"/>
                  </a:moveTo>
                  <a:cubicBezTo>
                    <a:pt x="28" y="1"/>
                    <a:pt x="25" y="3"/>
                    <a:pt x="25" y="12"/>
                  </a:cubicBezTo>
                  <a:cubicBezTo>
                    <a:pt x="0" y="12"/>
                    <a:pt x="0" y="37"/>
                    <a:pt x="0" y="62"/>
                  </a:cubicBezTo>
                  <a:cubicBezTo>
                    <a:pt x="0" y="62"/>
                    <a:pt x="12" y="73"/>
                    <a:pt x="26" y="73"/>
                  </a:cubicBezTo>
                  <a:cubicBezTo>
                    <a:pt x="34" y="73"/>
                    <a:pt x="42" y="70"/>
                    <a:pt x="51" y="62"/>
                  </a:cubicBezTo>
                  <a:cubicBezTo>
                    <a:pt x="76" y="62"/>
                    <a:pt x="76" y="37"/>
                    <a:pt x="76" y="12"/>
                  </a:cubicBezTo>
                  <a:cubicBezTo>
                    <a:pt x="59" y="12"/>
                    <a:pt x="42" y="1"/>
                    <a:pt x="3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9" name="Google Shape;33119;p57"/>
            <p:cNvSpPr/>
            <p:nvPr/>
          </p:nvSpPr>
          <p:spPr>
            <a:xfrm>
              <a:off x="5194400" y="4171100"/>
              <a:ext cx="8175" cy="5025"/>
            </a:xfrm>
            <a:custGeom>
              <a:avLst/>
              <a:gdLst/>
              <a:ahLst/>
              <a:cxnLst/>
              <a:rect l="l" t="t" r="r" b="b"/>
              <a:pathLst>
                <a:path w="327" h="201" fill="none" extrusionOk="0">
                  <a:moveTo>
                    <a:pt x="0" y="0"/>
                  </a:moveTo>
                  <a:lnTo>
                    <a:pt x="3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0" name="Google Shape;33120;p57"/>
            <p:cNvSpPr/>
            <p:nvPr/>
          </p:nvSpPr>
          <p:spPr>
            <a:xfrm>
              <a:off x="5193150" y="4169850"/>
              <a:ext cx="1900" cy="1725"/>
            </a:xfrm>
            <a:custGeom>
              <a:avLst/>
              <a:gdLst/>
              <a:ahLst/>
              <a:cxnLst/>
              <a:rect l="l" t="t" r="r" b="b"/>
              <a:pathLst>
                <a:path w="76" h="69" extrusionOk="0">
                  <a:moveTo>
                    <a:pt x="0" y="0"/>
                  </a:moveTo>
                  <a:cubicBezTo>
                    <a:pt x="0" y="25"/>
                    <a:pt x="0" y="50"/>
                    <a:pt x="0" y="50"/>
                  </a:cubicBezTo>
                  <a:cubicBezTo>
                    <a:pt x="13" y="63"/>
                    <a:pt x="25" y="69"/>
                    <a:pt x="35" y="69"/>
                  </a:cubicBezTo>
                  <a:cubicBezTo>
                    <a:pt x="44" y="69"/>
                    <a:pt x="50" y="63"/>
                    <a:pt x="50" y="50"/>
                  </a:cubicBezTo>
                  <a:cubicBezTo>
                    <a:pt x="75" y="25"/>
                    <a:pt x="75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1" name="Google Shape;33121;p57"/>
            <p:cNvSpPr/>
            <p:nvPr/>
          </p:nvSpPr>
          <p:spPr>
            <a:xfrm>
              <a:off x="5201275" y="4166075"/>
              <a:ext cx="1925" cy="10050"/>
            </a:xfrm>
            <a:custGeom>
              <a:avLst/>
              <a:gdLst/>
              <a:ahLst/>
              <a:cxnLst/>
              <a:rect l="l" t="t" r="r" b="b"/>
              <a:pathLst>
                <a:path w="77" h="402" fill="none" extrusionOk="0">
                  <a:moveTo>
                    <a:pt x="1" y="1"/>
                  </a:moveTo>
                  <a:lnTo>
                    <a:pt x="76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2" name="Google Shape;33122;p57"/>
            <p:cNvSpPr/>
            <p:nvPr/>
          </p:nvSpPr>
          <p:spPr>
            <a:xfrm>
              <a:off x="5200025" y="41648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1"/>
                  </a:moveTo>
                  <a:cubicBezTo>
                    <a:pt x="26" y="1"/>
                    <a:pt x="1" y="26"/>
                    <a:pt x="26" y="51"/>
                  </a:cubicBezTo>
                  <a:cubicBezTo>
                    <a:pt x="26" y="76"/>
                    <a:pt x="51" y="76"/>
                    <a:pt x="51" y="76"/>
                  </a:cubicBezTo>
                  <a:cubicBezTo>
                    <a:pt x="76" y="76"/>
                    <a:pt x="76" y="51"/>
                    <a:pt x="76" y="26"/>
                  </a:cubicBezTo>
                  <a:cubicBezTo>
                    <a:pt x="76" y="1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3" name="Google Shape;33123;p57"/>
            <p:cNvSpPr/>
            <p:nvPr/>
          </p:nvSpPr>
          <p:spPr>
            <a:xfrm>
              <a:off x="5205050" y="4177975"/>
              <a:ext cx="9425" cy="3800"/>
            </a:xfrm>
            <a:custGeom>
              <a:avLst/>
              <a:gdLst/>
              <a:ahLst/>
              <a:cxnLst/>
              <a:rect l="l" t="t" r="r" b="b"/>
              <a:pathLst>
                <a:path w="377" h="152" fill="none" extrusionOk="0">
                  <a:moveTo>
                    <a:pt x="376" y="15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4" name="Google Shape;33124;p57"/>
            <p:cNvSpPr/>
            <p:nvPr/>
          </p:nvSpPr>
          <p:spPr>
            <a:xfrm>
              <a:off x="5213825" y="4181275"/>
              <a:ext cx="1900" cy="1750"/>
            </a:xfrm>
            <a:custGeom>
              <a:avLst/>
              <a:gdLst/>
              <a:ahLst/>
              <a:cxnLst/>
              <a:rect l="l" t="t" r="r" b="b"/>
              <a:pathLst>
                <a:path w="76" h="70" extrusionOk="0">
                  <a:moveTo>
                    <a:pt x="25" y="0"/>
                  </a:moveTo>
                  <a:cubicBezTo>
                    <a:pt x="19" y="0"/>
                    <a:pt x="13" y="7"/>
                    <a:pt x="0" y="19"/>
                  </a:cubicBezTo>
                  <a:cubicBezTo>
                    <a:pt x="0" y="44"/>
                    <a:pt x="0" y="44"/>
                    <a:pt x="25" y="69"/>
                  </a:cubicBezTo>
                  <a:cubicBezTo>
                    <a:pt x="25" y="69"/>
                    <a:pt x="50" y="69"/>
                    <a:pt x="50" y="44"/>
                  </a:cubicBezTo>
                  <a:cubicBezTo>
                    <a:pt x="75" y="44"/>
                    <a:pt x="75" y="19"/>
                    <a:pt x="50" y="19"/>
                  </a:cubicBezTo>
                  <a:cubicBezTo>
                    <a:pt x="38" y="7"/>
                    <a:pt x="32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5" name="Google Shape;33125;p57"/>
            <p:cNvSpPr/>
            <p:nvPr/>
          </p:nvSpPr>
          <p:spPr>
            <a:xfrm>
              <a:off x="5205050" y="4177975"/>
              <a:ext cx="10050" cy="25"/>
            </a:xfrm>
            <a:custGeom>
              <a:avLst/>
              <a:gdLst/>
              <a:ahLst/>
              <a:cxnLst/>
              <a:rect l="l" t="t" r="r" b="b"/>
              <a:pathLst>
                <a:path w="402" h="1" fill="none" extrusionOk="0">
                  <a:moveTo>
                    <a:pt x="401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6" name="Google Shape;33126;p57"/>
            <p:cNvSpPr/>
            <p:nvPr/>
          </p:nvSpPr>
          <p:spPr>
            <a:xfrm>
              <a:off x="5214450" y="41767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0" y="1"/>
                  </a:moveTo>
                  <a:cubicBezTo>
                    <a:pt x="25" y="1"/>
                    <a:pt x="25" y="26"/>
                    <a:pt x="25" y="26"/>
                  </a:cubicBezTo>
                  <a:cubicBezTo>
                    <a:pt x="0" y="51"/>
                    <a:pt x="25" y="76"/>
                    <a:pt x="50" y="76"/>
                  </a:cubicBezTo>
                  <a:cubicBezTo>
                    <a:pt x="75" y="76"/>
                    <a:pt x="75" y="51"/>
                    <a:pt x="75" y="51"/>
                  </a:cubicBezTo>
                  <a:cubicBezTo>
                    <a:pt x="75" y="26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7" name="Google Shape;33127;p57"/>
            <p:cNvSpPr/>
            <p:nvPr/>
          </p:nvSpPr>
          <p:spPr>
            <a:xfrm>
              <a:off x="5205050" y="4177975"/>
              <a:ext cx="6900" cy="7550"/>
            </a:xfrm>
            <a:custGeom>
              <a:avLst/>
              <a:gdLst/>
              <a:ahLst/>
              <a:cxnLst/>
              <a:rect l="l" t="t" r="r" b="b"/>
              <a:pathLst>
                <a:path w="276" h="302" fill="none" extrusionOk="0">
                  <a:moveTo>
                    <a:pt x="276" y="302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8" name="Google Shape;33128;p57"/>
            <p:cNvSpPr/>
            <p:nvPr/>
          </p:nvSpPr>
          <p:spPr>
            <a:xfrm>
              <a:off x="5211300" y="418487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51" y="1"/>
                  </a:moveTo>
                  <a:cubicBezTo>
                    <a:pt x="26" y="1"/>
                    <a:pt x="26" y="1"/>
                    <a:pt x="1" y="26"/>
                  </a:cubicBezTo>
                  <a:cubicBezTo>
                    <a:pt x="1" y="26"/>
                    <a:pt x="1" y="51"/>
                    <a:pt x="1" y="76"/>
                  </a:cubicBezTo>
                  <a:cubicBezTo>
                    <a:pt x="26" y="76"/>
                    <a:pt x="51" y="76"/>
                    <a:pt x="51" y="51"/>
                  </a:cubicBezTo>
                  <a:cubicBezTo>
                    <a:pt x="76" y="51"/>
                    <a:pt x="76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9" name="Google Shape;33129;p57"/>
            <p:cNvSpPr/>
            <p:nvPr/>
          </p:nvSpPr>
          <p:spPr>
            <a:xfrm>
              <a:off x="5203800" y="4168575"/>
              <a:ext cx="6900" cy="8175"/>
            </a:xfrm>
            <a:custGeom>
              <a:avLst/>
              <a:gdLst/>
              <a:ahLst/>
              <a:cxnLst/>
              <a:rect l="l" t="t" r="r" b="b"/>
              <a:pathLst>
                <a:path w="276" h="327" fill="none" extrusionOk="0">
                  <a:moveTo>
                    <a:pt x="276" y="1"/>
                  </a:moveTo>
                  <a:lnTo>
                    <a:pt x="0" y="3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0" name="Google Shape;33130;p57"/>
            <p:cNvSpPr/>
            <p:nvPr/>
          </p:nvSpPr>
          <p:spPr>
            <a:xfrm>
              <a:off x="5210050" y="4167500"/>
              <a:ext cx="1900" cy="1725"/>
            </a:xfrm>
            <a:custGeom>
              <a:avLst/>
              <a:gdLst/>
              <a:ahLst/>
              <a:cxnLst/>
              <a:rect l="l" t="t" r="r" b="b"/>
              <a:pathLst>
                <a:path w="76" h="69" extrusionOk="0">
                  <a:moveTo>
                    <a:pt x="35" y="0"/>
                  </a:moveTo>
                  <a:cubicBezTo>
                    <a:pt x="26" y="0"/>
                    <a:pt x="13" y="6"/>
                    <a:pt x="1" y="19"/>
                  </a:cubicBezTo>
                  <a:cubicBezTo>
                    <a:pt x="1" y="19"/>
                    <a:pt x="1" y="44"/>
                    <a:pt x="1" y="69"/>
                  </a:cubicBezTo>
                  <a:lnTo>
                    <a:pt x="51" y="69"/>
                  </a:lnTo>
                  <a:cubicBezTo>
                    <a:pt x="76" y="44"/>
                    <a:pt x="76" y="19"/>
                    <a:pt x="51" y="19"/>
                  </a:cubicBezTo>
                  <a:cubicBezTo>
                    <a:pt x="51" y="6"/>
                    <a:pt x="45" y="0"/>
                    <a:pt x="3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1" name="Google Shape;33131;p57"/>
            <p:cNvSpPr/>
            <p:nvPr/>
          </p:nvSpPr>
          <p:spPr>
            <a:xfrm>
              <a:off x="5203800" y="4166700"/>
              <a:ext cx="3150" cy="9425"/>
            </a:xfrm>
            <a:custGeom>
              <a:avLst/>
              <a:gdLst/>
              <a:ahLst/>
              <a:cxnLst/>
              <a:rect l="l" t="t" r="r" b="b"/>
              <a:pathLst>
                <a:path w="126" h="377" fill="none" extrusionOk="0">
                  <a:moveTo>
                    <a:pt x="126" y="1"/>
                  </a:moveTo>
                  <a:lnTo>
                    <a:pt x="0" y="3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2" name="Google Shape;33132;p57"/>
            <p:cNvSpPr/>
            <p:nvPr/>
          </p:nvSpPr>
          <p:spPr>
            <a:xfrm>
              <a:off x="5205675" y="4165450"/>
              <a:ext cx="1900" cy="1550"/>
            </a:xfrm>
            <a:custGeom>
              <a:avLst/>
              <a:gdLst/>
              <a:ahLst/>
              <a:cxnLst/>
              <a:rect l="l" t="t" r="r" b="b"/>
              <a:pathLst>
                <a:path w="76" h="62" extrusionOk="0">
                  <a:moveTo>
                    <a:pt x="51" y="1"/>
                  </a:moveTo>
                  <a:cubicBezTo>
                    <a:pt x="51" y="1"/>
                    <a:pt x="25" y="1"/>
                    <a:pt x="25" y="26"/>
                  </a:cubicBezTo>
                  <a:cubicBezTo>
                    <a:pt x="0" y="26"/>
                    <a:pt x="25" y="51"/>
                    <a:pt x="25" y="51"/>
                  </a:cubicBezTo>
                  <a:cubicBezTo>
                    <a:pt x="34" y="59"/>
                    <a:pt x="42" y="62"/>
                    <a:pt x="50" y="62"/>
                  </a:cubicBezTo>
                  <a:cubicBezTo>
                    <a:pt x="64" y="62"/>
                    <a:pt x="76" y="51"/>
                    <a:pt x="76" y="51"/>
                  </a:cubicBezTo>
                  <a:cubicBezTo>
                    <a:pt x="76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3" name="Google Shape;33133;p57"/>
            <p:cNvSpPr/>
            <p:nvPr/>
          </p:nvSpPr>
          <p:spPr>
            <a:xfrm>
              <a:off x="5204425" y="4171725"/>
              <a:ext cx="8800" cy="5025"/>
            </a:xfrm>
            <a:custGeom>
              <a:avLst/>
              <a:gdLst/>
              <a:ahLst/>
              <a:cxnLst/>
              <a:rect l="l" t="t" r="r" b="b"/>
              <a:pathLst>
                <a:path w="352" h="201" fill="none" extrusionOk="0">
                  <a:moveTo>
                    <a:pt x="351" y="0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4" name="Google Shape;33134;p57"/>
            <p:cNvSpPr/>
            <p:nvPr/>
          </p:nvSpPr>
          <p:spPr>
            <a:xfrm>
              <a:off x="5212575" y="4171100"/>
              <a:ext cx="1900" cy="1750"/>
            </a:xfrm>
            <a:custGeom>
              <a:avLst/>
              <a:gdLst/>
              <a:ahLst/>
              <a:cxnLst/>
              <a:rect l="l" t="t" r="r" b="b"/>
              <a:pathLst>
                <a:path w="76" h="70" extrusionOk="0">
                  <a:moveTo>
                    <a:pt x="25" y="0"/>
                  </a:moveTo>
                  <a:cubicBezTo>
                    <a:pt x="0" y="0"/>
                    <a:pt x="0" y="25"/>
                    <a:pt x="25" y="50"/>
                  </a:cubicBezTo>
                  <a:cubicBezTo>
                    <a:pt x="25" y="63"/>
                    <a:pt x="31" y="69"/>
                    <a:pt x="41" y="69"/>
                  </a:cubicBezTo>
                  <a:cubicBezTo>
                    <a:pt x="50" y="69"/>
                    <a:pt x="63" y="63"/>
                    <a:pt x="75" y="50"/>
                  </a:cubicBezTo>
                  <a:cubicBezTo>
                    <a:pt x="75" y="50"/>
                    <a:pt x="75" y="25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5" name="Google Shape;33135;p57"/>
            <p:cNvSpPr/>
            <p:nvPr/>
          </p:nvSpPr>
          <p:spPr>
            <a:xfrm>
              <a:off x="5202550" y="4178600"/>
              <a:ext cx="650" cy="10050"/>
            </a:xfrm>
            <a:custGeom>
              <a:avLst/>
              <a:gdLst/>
              <a:ahLst/>
              <a:cxnLst/>
              <a:rect l="l" t="t" r="r" b="b"/>
              <a:pathLst>
                <a:path w="26" h="402" fill="none" extrusionOk="0">
                  <a:moveTo>
                    <a:pt x="0" y="402"/>
                  </a:moveTo>
                  <a:lnTo>
                    <a:pt x="25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6" name="Google Shape;33136;p57"/>
            <p:cNvSpPr/>
            <p:nvPr/>
          </p:nvSpPr>
          <p:spPr>
            <a:xfrm>
              <a:off x="5201900" y="4188000"/>
              <a:ext cx="1925" cy="1925"/>
            </a:xfrm>
            <a:custGeom>
              <a:avLst/>
              <a:gdLst/>
              <a:ahLst/>
              <a:cxnLst/>
              <a:rect l="l" t="t" r="r" b="b"/>
              <a:pathLst>
                <a:path w="77" h="77" extrusionOk="0">
                  <a:moveTo>
                    <a:pt x="26" y="1"/>
                  </a:moveTo>
                  <a:cubicBezTo>
                    <a:pt x="1" y="1"/>
                    <a:pt x="1" y="26"/>
                    <a:pt x="1" y="51"/>
                  </a:cubicBezTo>
                  <a:cubicBezTo>
                    <a:pt x="1" y="51"/>
                    <a:pt x="26" y="76"/>
                    <a:pt x="26" y="76"/>
                  </a:cubicBezTo>
                  <a:cubicBezTo>
                    <a:pt x="51" y="76"/>
                    <a:pt x="76" y="51"/>
                    <a:pt x="76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7" name="Google Shape;33137;p57"/>
            <p:cNvSpPr/>
            <p:nvPr/>
          </p:nvSpPr>
          <p:spPr>
            <a:xfrm>
              <a:off x="5198150" y="4178600"/>
              <a:ext cx="5050" cy="8800"/>
            </a:xfrm>
            <a:custGeom>
              <a:avLst/>
              <a:gdLst/>
              <a:ahLst/>
              <a:cxnLst/>
              <a:rect l="l" t="t" r="r" b="b"/>
              <a:pathLst>
                <a:path w="202" h="352" fill="none" extrusionOk="0">
                  <a:moveTo>
                    <a:pt x="1" y="352"/>
                  </a:moveTo>
                  <a:lnTo>
                    <a:pt x="2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8" name="Google Shape;33138;p57"/>
            <p:cNvSpPr/>
            <p:nvPr/>
          </p:nvSpPr>
          <p:spPr>
            <a:xfrm>
              <a:off x="5197525" y="41867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51"/>
                    <a:pt x="1" y="76"/>
                    <a:pt x="26" y="76"/>
                  </a:cubicBezTo>
                  <a:cubicBezTo>
                    <a:pt x="26" y="76"/>
                    <a:pt x="51" y="76"/>
                    <a:pt x="51" y="51"/>
                  </a:cubicBezTo>
                  <a:cubicBezTo>
                    <a:pt x="76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9" name="Google Shape;33139;p57"/>
            <p:cNvSpPr/>
            <p:nvPr/>
          </p:nvSpPr>
          <p:spPr>
            <a:xfrm>
              <a:off x="5203175" y="4178600"/>
              <a:ext cx="3775" cy="9425"/>
            </a:xfrm>
            <a:custGeom>
              <a:avLst/>
              <a:gdLst/>
              <a:ahLst/>
              <a:cxnLst/>
              <a:rect l="l" t="t" r="r" b="b"/>
              <a:pathLst>
                <a:path w="151" h="377" fill="none" extrusionOk="0">
                  <a:moveTo>
                    <a:pt x="151" y="37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0" name="Google Shape;33140;p57"/>
            <p:cNvSpPr/>
            <p:nvPr/>
          </p:nvSpPr>
          <p:spPr>
            <a:xfrm>
              <a:off x="5206300" y="41873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76"/>
                    <a:pt x="26" y="76"/>
                    <a:pt x="51" y="76"/>
                  </a:cubicBezTo>
                  <a:cubicBezTo>
                    <a:pt x="51" y="76"/>
                    <a:pt x="76" y="51"/>
                    <a:pt x="76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1" name="Google Shape;33141;p57"/>
            <p:cNvSpPr/>
            <p:nvPr/>
          </p:nvSpPr>
          <p:spPr>
            <a:xfrm>
              <a:off x="5192525" y="4177975"/>
              <a:ext cx="9400" cy="3175"/>
            </a:xfrm>
            <a:custGeom>
              <a:avLst/>
              <a:gdLst/>
              <a:ahLst/>
              <a:cxnLst/>
              <a:rect l="l" t="t" r="r" b="b"/>
              <a:pathLst>
                <a:path w="376" h="127" fill="none" extrusionOk="0">
                  <a:moveTo>
                    <a:pt x="0" y="126"/>
                  </a:moveTo>
                  <a:lnTo>
                    <a:pt x="3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2" name="Google Shape;33142;p57"/>
            <p:cNvSpPr/>
            <p:nvPr/>
          </p:nvSpPr>
          <p:spPr>
            <a:xfrm>
              <a:off x="5191250" y="4180200"/>
              <a:ext cx="1925" cy="1575"/>
            </a:xfrm>
            <a:custGeom>
              <a:avLst/>
              <a:gdLst/>
              <a:ahLst/>
              <a:cxnLst/>
              <a:rect l="l" t="t" r="r" b="b"/>
              <a:pathLst>
                <a:path w="77" h="63" extrusionOk="0">
                  <a:moveTo>
                    <a:pt x="32" y="1"/>
                  </a:moveTo>
                  <a:cubicBezTo>
                    <a:pt x="29" y="1"/>
                    <a:pt x="26" y="4"/>
                    <a:pt x="26" y="12"/>
                  </a:cubicBezTo>
                  <a:cubicBezTo>
                    <a:pt x="1" y="12"/>
                    <a:pt x="1" y="37"/>
                    <a:pt x="1" y="37"/>
                  </a:cubicBezTo>
                  <a:cubicBezTo>
                    <a:pt x="1" y="62"/>
                    <a:pt x="26" y="62"/>
                    <a:pt x="51" y="62"/>
                  </a:cubicBezTo>
                  <a:cubicBezTo>
                    <a:pt x="51" y="62"/>
                    <a:pt x="76" y="37"/>
                    <a:pt x="51" y="12"/>
                  </a:cubicBezTo>
                  <a:cubicBezTo>
                    <a:pt x="51" y="12"/>
                    <a:pt x="40" y="1"/>
                    <a:pt x="3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3" name="Google Shape;33143;p57"/>
            <p:cNvSpPr/>
            <p:nvPr/>
          </p:nvSpPr>
          <p:spPr>
            <a:xfrm>
              <a:off x="5191875" y="4176725"/>
              <a:ext cx="10050" cy="1275"/>
            </a:xfrm>
            <a:custGeom>
              <a:avLst/>
              <a:gdLst/>
              <a:ahLst/>
              <a:cxnLst/>
              <a:rect l="l" t="t" r="r" b="b"/>
              <a:pathLst>
                <a:path w="402" h="51" fill="none" extrusionOk="0">
                  <a:moveTo>
                    <a:pt x="1" y="1"/>
                  </a:moveTo>
                  <a:lnTo>
                    <a:pt x="402" y="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4" name="Google Shape;33144;p57"/>
            <p:cNvSpPr/>
            <p:nvPr/>
          </p:nvSpPr>
          <p:spPr>
            <a:xfrm>
              <a:off x="5190625" y="417547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51"/>
                    <a:pt x="26" y="76"/>
                    <a:pt x="26" y="76"/>
                  </a:cubicBezTo>
                  <a:cubicBezTo>
                    <a:pt x="51" y="76"/>
                    <a:pt x="76" y="51"/>
                    <a:pt x="76" y="51"/>
                  </a:cubicBezTo>
                  <a:cubicBezTo>
                    <a:pt x="76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5" name="Google Shape;33145;p57"/>
            <p:cNvSpPr/>
            <p:nvPr/>
          </p:nvSpPr>
          <p:spPr>
            <a:xfrm>
              <a:off x="5194400" y="4177975"/>
              <a:ext cx="7525" cy="6925"/>
            </a:xfrm>
            <a:custGeom>
              <a:avLst/>
              <a:gdLst/>
              <a:ahLst/>
              <a:cxnLst/>
              <a:rect l="l" t="t" r="r" b="b"/>
              <a:pathLst>
                <a:path w="301" h="277" fill="none" extrusionOk="0">
                  <a:moveTo>
                    <a:pt x="0" y="277"/>
                  </a:moveTo>
                  <a:lnTo>
                    <a:pt x="3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6" name="Google Shape;33146;p57"/>
            <p:cNvSpPr/>
            <p:nvPr/>
          </p:nvSpPr>
          <p:spPr>
            <a:xfrm>
              <a:off x="5193150" y="4184250"/>
              <a:ext cx="1900" cy="1750"/>
            </a:xfrm>
            <a:custGeom>
              <a:avLst/>
              <a:gdLst/>
              <a:ahLst/>
              <a:cxnLst/>
              <a:rect l="l" t="t" r="r" b="b"/>
              <a:pathLst>
                <a:path w="76" h="70" extrusionOk="0">
                  <a:moveTo>
                    <a:pt x="25" y="0"/>
                  </a:moveTo>
                  <a:cubicBezTo>
                    <a:pt x="0" y="0"/>
                    <a:pt x="0" y="26"/>
                    <a:pt x="0" y="51"/>
                  </a:cubicBezTo>
                  <a:cubicBezTo>
                    <a:pt x="13" y="63"/>
                    <a:pt x="25" y="69"/>
                    <a:pt x="35" y="69"/>
                  </a:cubicBezTo>
                  <a:cubicBezTo>
                    <a:pt x="44" y="69"/>
                    <a:pt x="50" y="63"/>
                    <a:pt x="50" y="51"/>
                  </a:cubicBezTo>
                  <a:cubicBezTo>
                    <a:pt x="75" y="51"/>
                    <a:pt x="75" y="26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7" name="Google Shape;33147;p57"/>
            <p:cNvSpPr/>
            <p:nvPr/>
          </p:nvSpPr>
          <p:spPr>
            <a:xfrm>
              <a:off x="5198150" y="4171725"/>
              <a:ext cx="10675" cy="9925"/>
            </a:xfrm>
            <a:custGeom>
              <a:avLst/>
              <a:gdLst/>
              <a:ahLst/>
              <a:cxnLst/>
              <a:rect l="l" t="t" r="r" b="b"/>
              <a:pathLst>
                <a:path w="427" h="397" extrusionOk="0">
                  <a:moveTo>
                    <a:pt x="213" y="0"/>
                  </a:moveTo>
                  <a:cubicBezTo>
                    <a:pt x="182" y="0"/>
                    <a:pt x="151" y="9"/>
                    <a:pt x="126" y="25"/>
                  </a:cubicBezTo>
                  <a:cubicBezTo>
                    <a:pt x="26" y="75"/>
                    <a:pt x="1" y="201"/>
                    <a:pt x="51" y="301"/>
                  </a:cubicBezTo>
                  <a:cubicBezTo>
                    <a:pt x="87" y="355"/>
                    <a:pt x="162" y="396"/>
                    <a:pt x="229" y="396"/>
                  </a:cubicBezTo>
                  <a:cubicBezTo>
                    <a:pt x="255" y="396"/>
                    <a:pt x="280" y="390"/>
                    <a:pt x="301" y="376"/>
                  </a:cubicBezTo>
                  <a:cubicBezTo>
                    <a:pt x="402" y="301"/>
                    <a:pt x="427" y="201"/>
                    <a:pt x="377" y="100"/>
                  </a:cubicBezTo>
                  <a:cubicBezTo>
                    <a:pt x="343" y="34"/>
                    <a:pt x="276" y="0"/>
                    <a:pt x="2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8" name="Google Shape;33148;p57"/>
            <p:cNvSpPr/>
            <p:nvPr/>
          </p:nvSpPr>
          <p:spPr>
            <a:xfrm>
              <a:off x="4886750" y="4001925"/>
              <a:ext cx="28850" cy="32600"/>
            </a:xfrm>
            <a:custGeom>
              <a:avLst/>
              <a:gdLst/>
              <a:ahLst/>
              <a:cxnLst/>
              <a:rect l="l" t="t" r="r" b="b"/>
              <a:pathLst>
                <a:path w="1154" h="1304" extrusionOk="0">
                  <a:moveTo>
                    <a:pt x="276" y="0"/>
                  </a:moveTo>
                  <a:cubicBezTo>
                    <a:pt x="276" y="226"/>
                    <a:pt x="452" y="501"/>
                    <a:pt x="452" y="501"/>
                  </a:cubicBezTo>
                  <a:cubicBezTo>
                    <a:pt x="452" y="501"/>
                    <a:pt x="251" y="226"/>
                    <a:pt x="76" y="151"/>
                  </a:cubicBezTo>
                  <a:lnTo>
                    <a:pt x="76" y="151"/>
                  </a:lnTo>
                  <a:cubicBezTo>
                    <a:pt x="0" y="326"/>
                    <a:pt x="25" y="627"/>
                    <a:pt x="226" y="902"/>
                  </a:cubicBezTo>
                  <a:cubicBezTo>
                    <a:pt x="502" y="1253"/>
                    <a:pt x="1003" y="1303"/>
                    <a:pt x="1003" y="1303"/>
                  </a:cubicBezTo>
                  <a:cubicBezTo>
                    <a:pt x="1003" y="1303"/>
                    <a:pt x="1153" y="827"/>
                    <a:pt x="903" y="451"/>
                  </a:cubicBezTo>
                  <a:cubicBezTo>
                    <a:pt x="727" y="176"/>
                    <a:pt x="477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9" name="Google Shape;33149;p57"/>
            <p:cNvSpPr/>
            <p:nvPr/>
          </p:nvSpPr>
          <p:spPr>
            <a:xfrm>
              <a:off x="4874850" y="4029375"/>
              <a:ext cx="36975" cy="20500"/>
            </a:xfrm>
            <a:custGeom>
              <a:avLst/>
              <a:gdLst/>
              <a:ahLst/>
              <a:cxnLst/>
              <a:rect l="l" t="t" r="r" b="b"/>
              <a:pathLst>
                <a:path w="1479" h="820" extrusionOk="0">
                  <a:moveTo>
                    <a:pt x="766" y="0"/>
                  </a:moveTo>
                  <a:cubicBezTo>
                    <a:pt x="737" y="0"/>
                    <a:pt x="707" y="2"/>
                    <a:pt x="677" y="5"/>
                  </a:cubicBezTo>
                  <a:cubicBezTo>
                    <a:pt x="351" y="30"/>
                    <a:pt x="75" y="180"/>
                    <a:pt x="0" y="356"/>
                  </a:cubicBezTo>
                  <a:cubicBezTo>
                    <a:pt x="134" y="423"/>
                    <a:pt x="312" y="434"/>
                    <a:pt x="416" y="434"/>
                  </a:cubicBezTo>
                  <a:cubicBezTo>
                    <a:pt x="468" y="434"/>
                    <a:pt x="501" y="431"/>
                    <a:pt x="501" y="431"/>
                  </a:cubicBezTo>
                  <a:lnTo>
                    <a:pt x="501" y="431"/>
                  </a:lnTo>
                  <a:cubicBezTo>
                    <a:pt x="501" y="431"/>
                    <a:pt x="176" y="481"/>
                    <a:pt x="25" y="606"/>
                  </a:cubicBezTo>
                  <a:cubicBezTo>
                    <a:pt x="128" y="730"/>
                    <a:pt x="350" y="820"/>
                    <a:pt x="607" y="820"/>
                  </a:cubicBezTo>
                  <a:cubicBezTo>
                    <a:pt x="663" y="820"/>
                    <a:pt x="719" y="816"/>
                    <a:pt x="777" y="807"/>
                  </a:cubicBezTo>
                  <a:cubicBezTo>
                    <a:pt x="1203" y="707"/>
                    <a:pt x="1479" y="306"/>
                    <a:pt x="1479" y="306"/>
                  </a:cubicBezTo>
                  <a:cubicBezTo>
                    <a:pt x="1479" y="306"/>
                    <a:pt x="1173" y="0"/>
                    <a:pt x="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0" name="Google Shape;33150;p57"/>
            <p:cNvSpPr/>
            <p:nvPr/>
          </p:nvSpPr>
          <p:spPr>
            <a:xfrm>
              <a:off x="4911800" y="4031125"/>
              <a:ext cx="36375" cy="21750"/>
            </a:xfrm>
            <a:custGeom>
              <a:avLst/>
              <a:gdLst/>
              <a:ahLst/>
              <a:cxnLst/>
              <a:rect l="l" t="t" r="r" b="b"/>
              <a:pathLst>
                <a:path w="1455" h="870" extrusionOk="0">
                  <a:moveTo>
                    <a:pt x="601" y="0"/>
                  </a:moveTo>
                  <a:cubicBezTo>
                    <a:pt x="274" y="0"/>
                    <a:pt x="1" y="161"/>
                    <a:pt x="1" y="161"/>
                  </a:cubicBezTo>
                  <a:cubicBezTo>
                    <a:pt x="1" y="161"/>
                    <a:pt x="176" y="637"/>
                    <a:pt x="577" y="787"/>
                  </a:cubicBezTo>
                  <a:cubicBezTo>
                    <a:pt x="724" y="844"/>
                    <a:pt x="866" y="869"/>
                    <a:pt x="991" y="869"/>
                  </a:cubicBezTo>
                  <a:cubicBezTo>
                    <a:pt x="1144" y="869"/>
                    <a:pt x="1272" y="831"/>
                    <a:pt x="1354" y="762"/>
                  </a:cubicBezTo>
                  <a:cubicBezTo>
                    <a:pt x="1229" y="587"/>
                    <a:pt x="929" y="486"/>
                    <a:pt x="928" y="486"/>
                  </a:cubicBezTo>
                  <a:lnTo>
                    <a:pt x="928" y="486"/>
                  </a:lnTo>
                  <a:cubicBezTo>
                    <a:pt x="929" y="486"/>
                    <a:pt x="1137" y="551"/>
                    <a:pt x="1323" y="551"/>
                  </a:cubicBezTo>
                  <a:cubicBezTo>
                    <a:pt x="1369" y="551"/>
                    <a:pt x="1414" y="546"/>
                    <a:pt x="1455" y="536"/>
                  </a:cubicBezTo>
                  <a:cubicBezTo>
                    <a:pt x="1404" y="336"/>
                    <a:pt x="1179" y="110"/>
                    <a:pt x="853" y="35"/>
                  </a:cubicBezTo>
                  <a:cubicBezTo>
                    <a:pt x="768" y="10"/>
                    <a:pt x="683" y="0"/>
                    <a:pt x="6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1" name="Google Shape;33151;p57"/>
            <p:cNvSpPr/>
            <p:nvPr/>
          </p:nvSpPr>
          <p:spPr>
            <a:xfrm>
              <a:off x="4898650" y="4035750"/>
              <a:ext cx="21950" cy="37000"/>
            </a:xfrm>
            <a:custGeom>
              <a:avLst/>
              <a:gdLst/>
              <a:ahLst/>
              <a:cxnLst/>
              <a:rect l="l" t="t" r="r" b="b"/>
              <a:pathLst>
                <a:path w="878" h="1480" extrusionOk="0">
                  <a:moveTo>
                    <a:pt x="577" y="1"/>
                  </a:moveTo>
                  <a:cubicBezTo>
                    <a:pt x="577" y="1"/>
                    <a:pt x="151" y="251"/>
                    <a:pt x="51" y="702"/>
                  </a:cubicBezTo>
                  <a:cubicBezTo>
                    <a:pt x="1" y="1028"/>
                    <a:pt x="76" y="1329"/>
                    <a:pt x="226" y="1454"/>
                  </a:cubicBezTo>
                  <a:cubicBezTo>
                    <a:pt x="351" y="1279"/>
                    <a:pt x="427" y="978"/>
                    <a:pt x="427" y="978"/>
                  </a:cubicBezTo>
                  <a:lnTo>
                    <a:pt x="427" y="978"/>
                  </a:lnTo>
                  <a:cubicBezTo>
                    <a:pt x="427" y="978"/>
                    <a:pt x="377" y="1304"/>
                    <a:pt x="477" y="1479"/>
                  </a:cubicBezTo>
                  <a:cubicBezTo>
                    <a:pt x="652" y="1404"/>
                    <a:pt x="828" y="1153"/>
                    <a:pt x="853" y="803"/>
                  </a:cubicBezTo>
                  <a:cubicBezTo>
                    <a:pt x="878" y="377"/>
                    <a:pt x="57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2" name="Google Shape;33152;p57"/>
            <p:cNvSpPr/>
            <p:nvPr/>
          </p:nvSpPr>
          <p:spPr>
            <a:xfrm>
              <a:off x="4909300" y="4001300"/>
              <a:ext cx="27600" cy="33850"/>
            </a:xfrm>
            <a:custGeom>
              <a:avLst/>
              <a:gdLst/>
              <a:ahLst/>
              <a:cxnLst/>
              <a:rect l="l" t="t" r="r" b="b"/>
              <a:pathLst>
                <a:path w="1104" h="1354" extrusionOk="0">
                  <a:moveTo>
                    <a:pt x="778" y="0"/>
                  </a:moveTo>
                  <a:lnTo>
                    <a:pt x="778" y="0"/>
                  </a:lnTo>
                  <a:cubicBezTo>
                    <a:pt x="577" y="25"/>
                    <a:pt x="326" y="201"/>
                    <a:pt x="201" y="501"/>
                  </a:cubicBezTo>
                  <a:cubicBezTo>
                    <a:pt x="1" y="902"/>
                    <a:pt x="176" y="1354"/>
                    <a:pt x="176" y="1354"/>
                  </a:cubicBezTo>
                  <a:cubicBezTo>
                    <a:pt x="176" y="1354"/>
                    <a:pt x="677" y="1278"/>
                    <a:pt x="903" y="877"/>
                  </a:cubicBezTo>
                  <a:cubicBezTo>
                    <a:pt x="1078" y="602"/>
                    <a:pt x="1103" y="301"/>
                    <a:pt x="1003" y="125"/>
                  </a:cubicBezTo>
                  <a:lnTo>
                    <a:pt x="1003" y="125"/>
                  </a:lnTo>
                  <a:cubicBezTo>
                    <a:pt x="803" y="226"/>
                    <a:pt x="652" y="501"/>
                    <a:pt x="652" y="501"/>
                  </a:cubicBezTo>
                  <a:cubicBezTo>
                    <a:pt x="652" y="501"/>
                    <a:pt x="803" y="201"/>
                    <a:pt x="7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3" name="Google Shape;33153;p57"/>
            <p:cNvSpPr/>
            <p:nvPr/>
          </p:nvSpPr>
          <p:spPr>
            <a:xfrm>
              <a:off x="4896150" y="4026050"/>
              <a:ext cx="16300" cy="10425"/>
            </a:xfrm>
            <a:custGeom>
              <a:avLst/>
              <a:gdLst/>
              <a:ahLst/>
              <a:cxnLst/>
              <a:rect l="l" t="t" r="r" b="b"/>
              <a:pathLst>
                <a:path w="652" h="417" extrusionOk="0">
                  <a:moveTo>
                    <a:pt x="207" y="0"/>
                  </a:moveTo>
                  <a:cubicBezTo>
                    <a:pt x="144" y="0"/>
                    <a:pt x="88" y="13"/>
                    <a:pt x="50" y="38"/>
                  </a:cubicBezTo>
                  <a:cubicBezTo>
                    <a:pt x="101" y="113"/>
                    <a:pt x="226" y="188"/>
                    <a:pt x="226" y="188"/>
                  </a:cubicBezTo>
                  <a:cubicBezTo>
                    <a:pt x="226" y="188"/>
                    <a:pt x="134" y="133"/>
                    <a:pt x="44" y="133"/>
                  </a:cubicBezTo>
                  <a:cubicBezTo>
                    <a:pt x="30" y="133"/>
                    <a:pt x="15" y="134"/>
                    <a:pt x="0" y="138"/>
                  </a:cubicBezTo>
                  <a:cubicBezTo>
                    <a:pt x="25" y="213"/>
                    <a:pt x="126" y="338"/>
                    <a:pt x="251" y="389"/>
                  </a:cubicBezTo>
                  <a:cubicBezTo>
                    <a:pt x="306" y="409"/>
                    <a:pt x="360" y="417"/>
                    <a:pt x="411" y="417"/>
                  </a:cubicBezTo>
                  <a:cubicBezTo>
                    <a:pt x="546" y="417"/>
                    <a:pt x="652" y="364"/>
                    <a:pt x="652" y="364"/>
                  </a:cubicBezTo>
                  <a:cubicBezTo>
                    <a:pt x="652" y="364"/>
                    <a:pt x="602" y="138"/>
                    <a:pt x="401" y="38"/>
                  </a:cubicBezTo>
                  <a:cubicBezTo>
                    <a:pt x="339" y="13"/>
                    <a:pt x="270" y="0"/>
                    <a:pt x="20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4" name="Google Shape;33154;p57"/>
            <p:cNvSpPr/>
            <p:nvPr/>
          </p:nvSpPr>
          <p:spPr>
            <a:xfrm>
              <a:off x="4898650" y="4035500"/>
              <a:ext cx="14450" cy="12400"/>
            </a:xfrm>
            <a:custGeom>
              <a:avLst/>
              <a:gdLst/>
              <a:ahLst/>
              <a:cxnLst/>
              <a:rect l="l" t="t" r="r" b="b"/>
              <a:pathLst>
                <a:path w="578" h="496" extrusionOk="0">
                  <a:moveTo>
                    <a:pt x="470" y="1"/>
                  </a:moveTo>
                  <a:cubicBezTo>
                    <a:pt x="391" y="1"/>
                    <a:pt x="285" y="16"/>
                    <a:pt x="201" y="86"/>
                  </a:cubicBezTo>
                  <a:cubicBezTo>
                    <a:pt x="76" y="186"/>
                    <a:pt x="1" y="311"/>
                    <a:pt x="26" y="387"/>
                  </a:cubicBezTo>
                  <a:cubicBezTo>
                    <a:pt x="126" y="387"/>
                    <a:pt x="226" y="311"/>
                    <a:pt x="226" y="311"/>
                  </a:cubicBezTo>
                  <a:lnTo>
                    <a:pt x="226" y="311"/>
                  </a:lnTo>
                  <a:cubicBezTo>
                    <a:pt x="226" y="311"/>
                    <a:pt x="126" y="412"/>
                    <a:pt x="101" y="487"/>
                  </a:cubicBezTo>
                  <a:cubicBezTo>
                    <a:pt x="118" y="492"/>
                    <a:pt x="138" y="496"/>
                    <a:pt x="162" y="496"/>
                  </a:cubicBezTo>
                  <a:cubicBezTo>
                    <a:pt x="241" y="496"/>
                    <a:pt x="349" y="459"/>
                    <a:pt x="427" y="361"/>
                  </a:cubicBezTo>
                  <a:cubicBezTo>
                    <a:pt x="577" y="236"/>
                    <a:pt x="577" y="11"/>
                    <a:pt x="577" y="11"/>
                  </a:cubicBezTo>
                  <a:cubicBezTo>
                    <a:pt x="577" y="11"/>
                    <a:pt x="532" y="1"/>
                    <a:pt x="47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5" name="Google Shape;33155;p57"/>
            <p:cNvSpPr/>
            <p:nvPr/>
          </p:nvSpPr>
          <p:spPr>
            <a:xfrm>
              <a:off x="4913075" y="4028000"/>
              <a:ext cx="16925" cy="9725"/>
            </a:xfrm>
            <a:custGeom>
              <a:avLst/>
              <a:gdLst/>
              <a:ahLst/>
              <a:cxnLst/>
              <a:rect l="l" t="t" r="r" b="b"/>
              <a:pathLst>
                <a:path w="677" h="389" extrusionOk="0">
                  <a:moveTo>
                    <a:pt x="412" y="0"/>
                  </a:moveTo>
                  <a:cubicBezTo>
                    <a:pt x="376" y="0"/>
                    <a:pt x="338" y="4"/>
                    <a:pt x="301" y="10"/>
                  </a:cubicBezTo>
                  <a:cubicBezTo>
                    <a:pt x="100" y="85"/>
                    <a:pt x="0" y="260"/>
                    <a:pt x="0" y="260"/>
                  </a:cubicBezTo>
                  <a:cubicBezTo>
                    <a:pt x="0" y="260"/>
                    <a:pt x="150" y="389"/>
                    <a:pt x="330" y="389"/>
                  </a:cubicBezTo>
                  <a:cubicBezTo>
                    <a:pt x="345" y="389"/>
                    <a:pt x="361" y="388"/>
                    <a:pt x="376" y="386"/>
                  </a:cubicBezTo>
                  <a:cubicBezTo>
                    <a:pt x="526" y="361"/>
                    <a:pt x="652" y="286"/>
                    <a:pt x="677" y="185"/>
                  </a:cubicBezTo>
                  <a:cubicBezTo>
                    <a:pt x="643" y="177"/>
                    <a:pt x="607" y="174"/>
                    <a:pt x="574" y="174"/>
                  </a:cubicBezTo>
                  <a:cubicBezTo>
                    <a:pt x="507" y="174"/>
                    <a:pt x="451" y="185"/>
                    <a:pt x="451" y="185"/>
                  </a:cubicBezTo>
                  <a:cubicBezTo>
                    <a:pt x="451" y="185"/>
                    <a:pt x="602" y="135"/>
                    <a:pt x="652" y="85"/>
                  </a:cubicBezTo>
                  <a:cubicBezTo>
                    <a:pt x="614" y="29"/>
                    <a:pt x="520" y="0"/>
                    <a:pt x="41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6" name="Google Shape;33156;p57"/>
            <p:cNvSpPr/>
            <p:nvPr/>
          </p:nvSpPr>
          <p:spPr>
            <a:xfrm>
              <a:off x="4910550" y="4035125"/>
              <a:ext cx="11925" cy="15700"/>
            </a:xfrm>
            <a:custGeom>
              <a:avLst/>
              <a:gdLst/>
              <a:ahLst/>
              <a:cxnLst/>
              <a:rect l="l" t="t" r="r" b="b"/>
              <a:pathLst>
                <a:path w="477" h="628" extrusionOk="0">
                  <a:moveTo>
                    <a:pt x="101" y="1"/>
                  </a:moveTo>
                  <a:cubicBezTo>
                    <a:pt x="101" y="1"/>
                    <a:pt x="1" y="201"/>
                    <a:pt x="76" y="376"/>
                  </a:cubicBezTo>
                  <a:cubicBezTo>
                    <a:pt x="126" y="527"/>
                    <a:pt x="251" y="627"/>
                    <a:pt x="327" y="627"/>
                  </a:cubicBezTo>
                  <a:cubicBezTo>
                    <a:pt x="347" y="546"/>
                    <a:pt x="318" y="449"/>
                    <a:pt x="306" y="415"/>
                  </a:cubicBezTo>
                  <a:lnTo>
                    <a:pt x="306" y="415"/>
                  </a:lnTo>
                  <a:cubicBezTo>
                    <a:pt x="320" y="452"/>
                    <a:pt x="365" y="556"/>
                    <a:pt x="427" y="577"/>
                  </a:cubicBezTo>
                  <a:cubicBezTo>
                    <a:pt x="477" y="527"/>
                    <a:pt x="477" y="376"/>
                    <a:pt x="427" y="226"/>
                  </a:cubicBezTo>
                  <a:cubicBezTo>
                    <a:pt x="327" y="51"/>
                    <a:pt x="101" y="1"/>
                    <a:pt x="1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7" name="Google Shape;33157;p57"/>
            <p:cNvSpPr/>
            <p:nvPr/>
          </p:nvSpPr>
          <p:spPr>
            <a:xfrm>
              <a:off x="4907425" y="4017575"/>
              <a:ext cx="10050" cy="16950"/>
            </a:xfrm>
            <a:custGeom>
              <a:avLst/>
              <a:gdLst/>
              <a:ahLst/>
              <a:cxnLst/>
              <a:rect l="l" t="t" r="r" b="b"/>
              <a:pathLst>
                <a:path w="402" h="678" extrusionOk="0">
                  <a:moveTo>
                    <a:pt x="126" y="1"/>
                  </a:moveTo>
                  <a:cubicBezTo>
                    <a:pt x="51" y="51"/>
                    <a:pt x="0" y="201"/>
                    <a:pt x="26" y="352"/>
                  </a:cubicBezTo>
                  <a:cubicBezTo>
                    <a:pt x="51" y="552"/>
                    <a:pt x="251" y="677"/>
                    <a:pt x="251" y="677"/>
                  </a:cubicBezTo>
                  <a:cubicBezTo>
                    <a:pt x="251" y="677"/>
                    <a:pt x="401" y="527"/>
                    <a:pt x="401" y="327"/>
                  </a:cubicBezTo>
                  <a:cubicBezTo>
                    <a:pt x="401" y="176"/>
                    <a:pt x="326" y="51"/>
                    <a:pt x="251" y="1"/>
                  </a:cubicBezTo>
                  <a:cubicBezTo>
                    <a:pt x="201" y="101"/>
                    <a:pt x="201" y="226"/>
                    <a:pt x="201" y="226"/>
                  </a:cubicBezTo>
                  <a:cubicBezTo>
                    <a:pt x="201" y="226"/>
                    <a:pt x="201" y="76"/>
                    <a:pt x="12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8" name="Google Shape;33158;p57"/>
            <p:cNvSpPr/>
            <p:nvPr/>
          </p:nvSpPr>
          <p:spPr>
            <a:xfrm>
              <a:off x="4904925" y="4024475"/>
              <a:ext cx="5650" cy="8175"/>
            </a:xfrm>
            <a:custGeom>
              <a:avLst/>
              <a:gdLst/>
              <a:ahLst/>
              <a:cxnLst/>
              <a:rect l="l" t="t" r="r" b="b"/>
              <a:pathLst>
                <a:path w="226" h="327" fill="none" extrusionOk="0">
                  <a:moveTo>
                    <a:pt x="0" y="0"/>
                  </a:moveTo>
                  <a:lnTo>
                    <a:pt x="226" y="3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9" name="Google Shape;33159;p57"/>
            <p:cNvSpPr/>
            <p:nvPr/>
          </p:nvSpPr>
          <p:spPr>
            <a:xfrm>
              <a:off x="4903675" y="402295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49" y="0"/>
                  </a:moveTo>
                  <a:cubicBezTo>
                    <a:pt x="42" y="0"/>
                    <a:pt x="34" y="3"/>
                    <a:pt x="25" y="11"/>
                  </a:cubicBezTo>
                  <a:cubicBezTo>
                    <a:pt x="0" y="11"/>
                    <a:pt x="0" y="36"/>
                    <a:pt x="0" y="61"/>
                  </a:cubicBezTo>
                  <a:cubicBezTo>
                    <a:pt x="17" y="61"/>
                    <a:pt x="34" y="73"/>
                    <a:pt x="43" y="73"/>
                  </a:cubicBezTo>
                  <a:cubicBezTo>
                    <a:pt x="47" y="73"/>
                    <a:pt x="50" y="70"/>
                    <a:pt x="50" y="61"/>
                  </a:cubicBezTo>
                  <a:cubicBezTo>
                    <a:pt x="75" y="61"/>
                    <a:pt x="75" y="36"/>
                    <a:pt x="75" y="11"/>
                  </a:cubicBezTo>
                  <a:cubicBezTo>
                    <a:pt x="75" y="11"/>
                    <a:pt x="64" y="0"/>
                    <a:pt x="4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0" name="Google Shape;33160;p57"/>
            <p:cNvSpPr/>
            <p:nvPr/>
          </p:nvSpPr>
          <p:spPr>
            <a:xfrm>
              <a:off x="4901775" y="4027600"/>
              <a:ext cx="8800" cy="5050"/>
            </a:xfrm>
            <a:custGeom>
              <a:avLst/>
              <a:gdLst/>
              <a:ahLst/>
              <a:cxnLst/>
              <a:rect l="l" t="t" r="r" b="b"/>
              <a:pathLst>
                <a:path w="352" h="202" fill="none" extrusionOk="0">
                  <a:moveTo>
                    <a:pt x="1" y="1"/>
                  </a:moveTo>
                  <a:lnTo>
                    <a:pt x="352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1" name="Google Shape;33161;p57"/>
            <p:cNvSpPr/>
            <p:nvPr/>
          </p:nvSpPr>
          <p:spPr>
            <a:xfrm>
              <a:off x="4900525" y="4026350"/>
              <a:ext cx="1900" cy="1750"/>
            </a:xfrm>
            <a:custGeom>
              <a:avLst/>
              <a:gdLst/>
              <a:ahLst/>
              <a:cxnLst/>
              <a:rect l="l" t="t" r="r" b="b"/>
              <a:pathLst>
                <a:path w="76" h="70" extrusionOk="0">
                  <a:moveTo>
                    <a:pt x="1" y="1"/>
                  </a:moveTo>
                  <a:cubicBezTo>
                    <a:pt x="1" y="26"/>
                    <a:pt x="1" y="51"/>
                    <a:pt x="1" y="51"/>
                  </a:cubicBezTo>
                  <a:cubicBezTo>
                    <a:pt x="13" y="63"/>
                    <a:pt x="26" y="70"/>
                    <a:pt x="35" y="70"/>
                  </a:cubicBezTo>
                  <a:cubicBezTo>
                    <a:pt x="45" y="70"/>
                    <a:pt x="51" y="63"/>
                    <a:pt x="51" y="51"/>
                  </a:cubicBezTo>
                  <a:cubicBezTo>
                    <a:pt x="76" y="26"/>
                    <a:pt x="76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2" name="Google Shape;33162;p57"/>
            <p:cNvSpPr/>
            <p:nvPr/>
          </p:nvSpPr>
          <p:spPr>
            <a:xfrm>
              <a:off x="4908675" y="4022600"/>
              <a:ext cx="1900" cy="10050"/>
            </a:xfrm>
            <a:custGeom>
              <a:avLst/>
              <a:gdLst/>
              <a:ahLst/>
              <a:cxnLst/>
              <a:rect l="l" t="t" r="r" b="b"/>
              <a:pathLst>
                <a:path w="76" h="402" fill="none" extrusionOk="0">
                  <a:moveTo>
                    <a:pt x="1" y="0"/>
                  </a:moveTo>
                  <a:lnTo>
                    <a:pt x="76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3" name="Google Shape;33163;p57"/>
            <p:cNvSpPr/>
            <p:nvPr/>
          </p:nvSpPr>
          <p:spPr>
            <a:xfrm>
              <a:off x="4908050" y="40213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cubicBezTo>
                    <a:pt x="1" y="0"/>
                    <a:pt x="1" y="25"/>
                    <a:pt x="1" y="50"/>
                  </a:cubicBezTo>
                  <a:cubicBezTo>
                    <a:pt x="1" y="50"/>
                    <a:pt x="26" y="75"/>
                    <a:pt x="51" y="75"/>
                  </a:cubicBezTo>
                  <a:cubicBezTo>
                    <a:pt x="51" y="50"/>
                    <a:pt x="76" y="50"/>
                    <a:pt x="76" y="25"/>
                  </a:cubicBezTo>
                  <a:cubicBezTo>
                    <a:pt x="51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4" name="Google Shape;33164;p57"/>
            <p:cNvSpPr/>
            <p:nvPr/>
          </p:nvSpPr>
          <p:spPr>
            <a:xfrm>
              <a:off x="4912425" y="4034500"/>
              <a:ext cx="9425" cy="3775"/>
            </a:xfrm>
            <a:custGeom>
              <a:avLst/>
              <a:gdLst/>
              <a:ahLst/>
              <a:cxnLst/>
              <a:rect l="l" t="t" r="r" b="b"/>
              <a:pathLst>
                <a:path w="377" h="151" fill="none" extrusionOk="0">
                  <a:moveTo>
                    <a:pt x="377" y="15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5" name="Google Shape;33165;p57"/>
            <p:cNvSpPr/>
            <p:nvPr/>
          </p:nvSpPr>
          <p:spPr>
            <a:xfrm>
              <a:off x="4921200" y="4037800"/>
              <a:ext cx="1925" cy="1725"/>
            </a:xfrm>
            <a:custGeom>
              <a:avLst/>
              <a:gdLst/>
              <a:ahLst/>
              <a:cxnLst/>
              <a:rect l="l" t="t" r="r" b="b"/>
              <a:pathLst>
                <a:path w="77" h="69" extrusionOk="0">
                  <a:moveTo>
                    <a:pt x="35" y="0"/>
                  </a:moveTo>
                  <a:cubicBezTo>
                    <a:pt x="26" y="0"/>
                    <a:pt x="13" y="6"/>
                    <a:pt x="1" y="19"/>
                  </a:cubicBezTo>
                  <a:cubicBezTo>
                    <a:pt x="1" y="44"/>
                    <a:pt x="1" y="44"/>
                    <a:pt x="26" y="69"/>
                  </a:cubicBezTo>
                  <a:cubicBezTo>
                    <a:pt x="26" y="69"/>
                    <a:pt x="51" y="69"/>
                    <a:pt x="76" y="44"/>
                  </a:cubicBezTo>
                  <a:cubicBezTo>
                    <a:pt x="76" y="44"/>
                    <a:pt x="76" y="19"/>
                    <a:pt x="51" y="19"/>
                  </a:cubicBezTo>
                  <a:cubicBezTo>
                    <a:pt x="51" y="6"/>
                    <a:pt x="45" y="0"/>
                    <a:pt x="3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6" name="Google Shape;33166;p57"/>
            <p:cNvSpPr/>
            <p:nvPr/>
          </p:nvSpPr>
          <p:spPr>
            <a:xfrm>
              <a:off x="4912425" y="4033875"/>
              <a:ext cx="10700" cy="650"/>
            </a:xfrm>
            <a:custGeom>
              <a:avLst/>
              <a:gdLst/>
              <a:ahLst/>
              <a:cxnLst/>
              <a:rect l="l" t="t" r="r" b="b"/>
              <a:pathLst>
                <a:path w="428" h="26" fill="none" extrusionOk="0">
                  <a:moveTo>
                    <a:pt x="427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7" name="Google Shape;33167;p57"/>
            <p:cNvSpPr/>
            <p:nvPr/>
          </p:nvSpPr>
          <p:spPr>
            <a:xfrm>
              <a:off x="4922450" y="403325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cubicBezTo>
                    <a:pt x="26" y="0"/>
                    <a:pt x="1" y="25"/>
                    <a:pt x="1" y="25"/>
                  </a:cubicBezTo>
                  <a:cubicBezTo>
                    <a:pt x="1" y="50"/>
                    <a:pt x="1" y="76"/>
                    <a:pt x="26" y="76"/>
                  </a:cubicBezTo>
                  <a:cubicBezTo>
                    <a:pt x="51" y="76"/>
                    <a:pt x="51" y="50"/>
                    <a:pt x="76" y="50"/>
                  </a:cubicBezTo>
                  <a:cubicBezTo>
                    <a:pt x="76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8" name="Google Shape;33168;p57"/>
            <p:cNvSpPr/>
            <p:nvPr/>
          </p:nvSpPr>
          <p:spPr>
            <a:xfrm>
              <a:off x="4912425" y="4034500"/>
              <a:ext cx="6925" cy="7550"/>
            </a:xfrm>
            <a:custGeom>
              <a:avLst/>
              <a:gdLst/>
              <a:ahLst/>
              <a:cxnLst/>
              <a:rect l="l" t="t" r="r" b="b"/>
              <a:pathLst>
                <a:path w="277" h="302" fill="none" extrusionOk="0">
                  <a:moveTo>
                    <a:pt x="277" y="3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9" name="Google Shape;33169;p57"/>
            <p:cNvSpPr/>
            <p:nvPr/>
          </p:nvSpPr>
          <p:spPr>
            <a:xfrm>
              <a:off x="4918700" y="4041400"/>
              <a:ext cx="1900" cy="1750"/>
            </a:xfrm>
            <a:custGeom>
              <a:avLst/>
              <a:gdLst/>
              <a:ahLst/>
              <a:cxnLst/>
              <a:rect l="l" t="t" r="r" b="b"/>
              <a:pathLst>
                <a:path w="76" h="70" extrusionOk="0">
                  <a:moveTo>
                    <a:pt x="51" y="0"/>
                  </a:moveTo>
                  <a:cubicBezTo>
                    <a:pt x="51" y="0"/>
                    <a:pt x="26" y="0"/>
                    <a:pt x="1" y="25"/>
                  </a:cubicBezTo>
                  <a:cubicBezTo>
                    <a:pt x="1" y="25"/>
                    <a:pt x="1" y="50"/>
                    <a:pt x="26" y="50"/>
                  </a:cubicBezTo>
                  <a:cubicBezTo>
                    <a:pt x="26" y="63"/>
                    <a:pt x="32" y="69"/>
                    <a:pt x="38" y="69"/>
                  </a:cubicBezTo>
                  <a:cubicBezTo>
                    <a:pt x="44" y="69"/>
                    <a:pt x="51" y="63"/>
                    <a:pt x="51" y="50"/>
                  </a:cubicBezTo>
                  <a:cubicBezTo>
                    <a:pt x="76" y="50"/>
                    <a:pt x="76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0" name="Google Shape;33170;p57"/>
            <p:cNvSpPr/>
            <p:nvPr/>
          </p:nvSpPr>
          <p:spPr>
            <a:xfrm>
              <a:off x="4911800" y="4025100"/>
              <a:ext cx="6300" cy="7550"/>
            </a:xfrm>
            <a:custGeom>
              <a:avLst/>
              <a:gdLst/>
              <a:ahLst/>
              <a:cxnLst/>
              <a:rect l="l" t="t" r="r" b="b"/>
              <a:pathLst>
                <a:path w="252" h="302" fill="none" extrusionOk="0">
                  <a:moveTo>
                    <a:pt x="252" y="1"/>
                  </a:moveTo>
                  <a:lnTo>
                    <a:pt x="1" y="3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1" name="Google Shape;33171;p57"/>
            <p:cNvSpPr/>
            <p:nvPr/>
          </p:nvSpPr>
          <p:spPr>
            <a:xfrm>
              <a:off x="4917450" y="4024000"/>
              <a:ext cx="1900" cy="1750"/>
            </a:xfrm>
            <a:custGeom>
              <a:avLst/>
              <a:gdLst/>
              <a:ahLst/>
              <a:cxnLst/>
              <a:rect l="l" t="t" r="r" b="b"/>
              <a:pathLst>
                <a:path w="76" h="70" extrusionOk="0">
                  <a:moveTo>
                    <a:pt x="41" y="1"/>
                  </a:moveTo>
                  <a:cubicBezTo>
                    <a:pt x="32" y="1"/>
                    <a:pt x="26" y="7"/>
                    <a:pt x="26" y="19"/>
                  </a:cubicBezTo>
                  <a:cubicBezTo>
                    <a:pt x="0" y="19"/>
                    <a:pt x="0" y="45"/>
                    <a:pt x="26" y="45"/>
                  </a:cubicBezTo>
                  <a:cubicBezTo>
                    <a:pt x="26" y="70"/>
                    <a:pt x="51" y="70"/>
                    <a:pt x="76" y="70"/>
                  </a:cubicBezTo>
                  <a:cubicBezTo>
                    <a:pt x="76" y="45"/>
                    <a:pt x="76" y="19"/>
                    <a:pt x="76" y="19"/>
                  </a:cubicBezTo>
                  <a:cubicBezTo>
                    <a:pt x="63" y="7"/>
                    <a:pt x="51" y="1"/>
                    <a:pt x="4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2" name="Google Shape;33172;p57"/>
            <p:cNvSpPr/>
            <p:nvPr/>
          </p:nvSpPr>
          <p:spPr>
            <a:xfrm>
              <a:off x="4911800" y="4023225"/>
              <a:ext cx="2550" cy="9425"/>
            </a:xfrm>
            <a:custGeom>
              <a:avLst/>
              <a:gdLst/>
              <a:ahLst/>
              <a:cxnLst/>
              <a:rect l="l" t="t" r="r" b="b"/>
              <a:pathLst>
                <a:path w="102" h="377" fill="none" extrusionOk="0">
                  <a:moveTo>
                    <a:pt x="101" y="0"/>
                  </a:moveTo>
                  <a:lnTo>
                    <a:pt x="1" y="3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3" name="Google Shape;33173;p57"/>
            <p:cNvSpPr/>
            <p:nvPr/>
          </p:nvSpPr>
          <p:spPr>
            <a:xfrm>
              <a:off x="4913700" y="4021975"/>
              <a:ext cx="1900" cy="1550"/>
            </a:xfrm>
            <a:custGeom>
              <a:avLst/>
              <a:gdLst/>
              <a:ahLst/>
              <a:cxnLst/>
              <a:rect l="l" t="t" r="r" b="b"/>
              <a:pathLst>
                <a:path w="76" h="62" extrusionOk="0">
                  <a:moveTo>
                    <a:pt x="50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25"/>
                    <a:pt x="0" y="50"/>
                    <a:pt x="25" y="50"/>
                  </a:cubicBezTo>
                  <a:cubicBezTo>
                    <a:pt x="25" y="59"/>
                    <a:pt x="28" y="61"/>
                    <a:pt x="32" y="61"/>
                  </a:cubicBezTo>
                  <a:cubicBezTo>
                    <a:pt x="39" y="61"/>
                    <a:pt x="50" y="50"/>
                    <a:pt x="50" y="50"/>
                  </a:cubicBezTo>
                  <a:cubicBezTo>
                    <a:pt x="75" y="25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4" name="Google Shape;33174;p57"/>
            <p:cNvSpPr/>
            <p:nvPr/>
          </p:nvSpPr>
          <p:spPr>
            <a:xfrm>
              <a:off x="4911800" y="4028225"/>
              <a:ext cx="9425" cy="4425"/>
            </a:xfrm>
            <a:custGeom>
              <a:avLst/>
              <a:gdLst/>
              <a:ahLst/>
              <a:cxnLst/>
              <a:rect l="l" t="t" r="r" b="b"/>
              <a:pathLst>
                <a:path w="377" h="177" fill="none" extrusionOk="0">
                  <a:moveTo>
                    <a:pt x="377" y="1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5" name="Google Shape;33175;p57"/>
            <p:cNvSpPr/>
            <p:nvPr/>
          </p:nvSpPr>
          <p:spPr>
            <a:xfrm>
              <a:off x="4920575" y="4027600"/>
              <a:ext cx="1900" cy="1750"/>
            </a:xfrm>
            <a:custGeom>
              <a:avLst/>
              <a:gdLst/>
              <a:ahLst/>
              <a:cxnLst/>
              <a:rect l="l" t="t" r="r" b="b"/>
              <a:pathLst>
                <a:path w="76" h="70" extrusionOk="0">
                  <a:moveTo>
                    <a:pt x="1" y="1"/>
                  </a:moveTo>
                  <a:cubicBezTo>
                    <a:pt x="1" y="1"/>
                    <a:pt x="1" y="26"/>
                    <a:pt x="1" y="51"/>
                  </a:cubicBezTo>
                  <a:cubicBezTo>
                    <a:pt x="1" y="63"/>
                    <a:pt x="7" y="70"/>
                    <a:pt x="16" y="70"/>
                  </a:cubicBezTo>
                  <a:cubicBezTo>
                    <a:pt x="26" y="70"/>
                    <a:pt x="38" y="63"/>
                    <a:pt x="51" y="51"/>
                  </a:cubicBezTo>
                  <a:cubicBezTo>
                    <a:pt x="76" y="51"/>
                    <a:pt x="76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6" name="Google Shape;33176;p57"/>
            <p:cNvSpPr/>
            <p:nvPr/>
          </p:nvSpPr>
          <p:spPr>
            <a:xfrm>
              <a:off x="4909925" y="4035125"/>
              <a:ext cx="650" cy="10050"/>
            </a:xfrm>
            <a:custGeom>
              <a:avLst/>
              <a:gdLst/>
              <a:ahLst/>
              <a:cxnLst/>
              <a:rect l="l" t="t" r="r" b="b"/>
              <a:pathLst>
                <a:path w="26" h="402" fill="none" extrusionOk="0">
                  <a:moveTo>
                    <a:pt x="1" y="402"/>
                  </a:moveTo>
                  <a:lnTo>
                    <a:pt x="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7" name="Google Shape;33177;p57"/>
            <p:cNvSpPr/>
            <p:nvPr/>
          </p:nvSpPr>
          <p:spPr>
            <a:xfrm>
              <a:off x="4909300" y="40445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cubicBezTo>
                    <a:pt x="26" y="0"/>
                    <a:pt x="1" y="26"/>
                    <a:pt x="1" y="51"/>
                  </a:cubicBezTo>
                  <a:cubicBezTo>
                    <a:pt x="1" y="51"/>
                    <a:pt x="26" y="76"/>
                    <a:pt x="51" y="76"/>
                  </a:cubicBezTo>
                  <a:cubicBezTo>
                    <a:pt x="51" y="76"/>
                    <a:pt x="76" y="51"/>
                    <a:pt x="76" y="26"/>
                  </a:cubicBezTo>
                  <a:cubicBezTo>
                    <a:pt x="76" y="26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8" name="Google Shape;33178;p57"/>
            <p:cNvSpPr/>
            <p:nvPr/>
          </p:nvSpPr>
          <p:spPr>
            <a:xfrm>
              <a:off x="4906175" y="4035125"/>
              <a:ext cx="4400" cy="8800"/>
            </a:xfrm>
            <a:custGeom>
              <a:avLst/>
              <a:gdLst/>
              <a:ahLst/>
              <a:cxnLst/>
              <a:rect l="l" t="t" r="r" b="b"/>
              <a:pathLst>
                <a:path w="176" h="352" fill="none" extrusionOk="0">
                  <a:moveTo>
                    <a:pt x="0" y="351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9" name="Google Shape;33179;p57"/>
            <p:cNvSpPr/>
            <p:nvPr/>
          </p:nvSpPr>
          <p:spPr>
            <a:xfrm>
              <a:off x="4904925" y="40432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0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50"/>
                    <a:pt x="0" y="76"/>
                    <a:pt x="25" y="76"/>
                  </a:cubicBezTo>
                  <a:cubicBezTo>
                    <a:pt x="50" y="76"/>
                    <a:pt x="50" y="76"/>
                    <a:pt x="75" y="50"/>
                  </a:cubicBezTo>
                  <a:cubicBezTo>
                    <a:pt x="75" y="25"/>
                    <a:pt x="75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0" name="Google Shape;33180;p57"/>
            <p:cNvSpPr/>
            <p:nvPr/>
          </p:nvSpPr>
          <p:spPr>
            <a:xfrm>
              <a:off x="4911175" y="4035125"/>
              <a:ext cx="3175" cy="9425"/>
            </a:xfrm>
            <a:custGeom>
              <a:avLst/>
              <a:gdLst/>
              <a:ahLst/>
              <a:cxnLst/>
              <a:rect l="l" t="t" r="r" b="b"/>
              <a:pathLst>
                <a:path w="127" h="377" fill="none" extrusionOk="0">
                  <a:moveTo>
                    <a:pt x="126" y="37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1" name="Google Shape;33181;p57"/>
            <p:cNvSpPr/>
            <p:nvPr/>
          </p:nvSpPr>
          <p:spPr>
            <a:xfrm>
              <a:off x="4913700" y="40439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25" y="0"/>
                    <a:pt x="0" y="25"/>
                    <a:pt x="0" y="51"/>
                  </a:cubicBezTo>
                  <a:cubicBezTo>
                    <a:pt x="0" y="76"/>
                    <a:pt x="25" y="76"/>
                    <a:pt x="50" y="76"/>
                  </a:cubicBezTo>
                  <a:cubicBezTo>
                    <a:pt x="75" y="76"/>
                    <a:pt x="75" y="51"/>
                    <a:pt x="75" y="25"/>
                  </a:cubicBez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2" name="Google Shape;33182;p57"/>
            <p:cNvSpPr/>
            <p:nvPr/>
          </p:nvSpPr>
          <p:spPr>
            <a:xfrm>
              <a:off x="4899900" y="4034500"/>
              <a:ext cx="10050" cy="3150"/>
            </a:xfrm>
            <a:custGeom>
              <a:avLst/>
              <a:gdLst/>
              <a:ahLst/>
              <a:cxnLst/>
              <a:rect l="l" t="t" r="r" b="b"/>
              <a:pathLst>
                <a:path w="402" h="126" fill="none" extrusionOk="0">
                  <a:moveTo>
                    <a:pt x="1" y="126"/>
                  </a:moveTo>
                  <a:lnTo>
                    <a:pt x="4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3" name="Google Shape;33183;p57"/>
            <p:cNvSpPr/>
            <p:nvPr/>
          </p:nvSpPr>
          <p:spPr>
            <a:xfrm>
              <a:off x="4898650" y="4036725"/>
              <a:ext cx="1900" cy="1550"/>
            </a:xfrm>
            <a:custGeom>
              <a:avLst/>
              <a:gdLst/>
              <a:ahLst/>
              <a:cxnLst/>
              <a:rect l="l" t="t" r="r" b="b"/>
              <a:pathLst>
                <a:path w="76" h="62" extrusionOk="0">
                  <a:moveTo>
                    <a:pt x="44" y="1"/>
                  </a:moveTo>
                  <a:cubicBezTo>
                    <a:pt x="40" y="1"/>
                    <a:pt x="34" y="3"/>
                    <a:pt x="26" y="12"/>
                  </a:cubicBezTo>
                  <a:cubicBezTo>
                    <a:pt x="1" y="12"/>
                    <a:pt x="1" y="37"/>
                    <a:pt x="1" y="37"/>
                  </a:cubicBezTo>
                  <a:cubicBezTo>
                    <a:pt x="26" y="62"/>
                    <a:pt x="26" y="62"/>
                    <a:pt x="51" y="62"/>
                  </a:cubicBezTo>
                  <a:cubicBezTo>
                    <a:pt x="76" y="62"/>
                    <a:pt x="76" y="37"/>
                    <a:pt x="76" y="12"/>
                  </a:cubicBezTo>
                  <a:cubicBezTo>
                    <a:pt x="59" y="12"/>
                    <a:pt x="54" y="1"/>
                    <a:pt x="4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4" name="Google Shape;33184;p57"/>
            <p:cNvSpPr/>
            <p:nvPr/>
          </p:nvSpPr>
          <p:spPr>
            <a:xfrm>
              <a:off x="4899275" y="4033250"/>
              <a:ext cx="10675" cy="1275"/>
            </a:xfrm>
            <a:custGeom>
              <a:avLst/>
              <a:gdLst/>
              <a:ahLst/>
              <a:cxnLst/>
              <a:rect l="l" t="t" r="r" b="b"/>
              <a:pathLst>
                <a:path w="427" h="51" fill="none" extrusionOk="0">
                  <a:moveTo>
                    <a:pt x="1" y="0"/>
                  </a:moveTo>
                  <a:lnTo>
                    <a:pt x="427" y="5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5" name="Google Shape;33185;p57"/>
            <p:cNvSpPr/>
            <p:nvPr/>
          </p:nvSpPr>
          <p:spPr>
            <a:xfrm>
              <a:off x="4898025" y="40320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0"/>
                  </a:moveTo>
                  <a:cubicBezTo>
                    <a:pt x="26" y="0"/>
                    <a:pt x="1" y="25"/>
                    <a:pt x="1" y="25"/>
                  </a:cubicBezTo>
                  <a:cubicBezTo>
                    <a:pt x="1" y="50"/>
                    <a:pt x="26" y="75"/>
                    <a:pt x="51" y="75"/>
                  </a:cubicBezTo>
                  <a:cubicBezTo>
                    <a:pt x="76" y="75"/>
                    <a:pt x="76" y="50"/>
                    <a:pt x="76" y="50"/>
                  </a:cubicBezTo>
                  <a:cubicBezTo>
                    <a:pt x="7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6" name="Google Shape;33186;p57"/>
            <p:cNvSpPr/>
            <p:nvPr/>
          </p:nvSpPr>
          <p:spPr>
            <a:xfrm>
              <a:off x="4901775" y="4034500"/>
              <a:ext cx="8175" cy="6925"/>
            </a:xfrm>
            <a:custGeom>
              <a:avLst/>
              <a:gdLst/>
              <a:ahLst/>
              <a:cxnLst/>
              <a:rect l="l" t="t" r="r" b="b"/>
              <a:pathLst>
                <a:path w="327" h="277" fill="none" extrusionOk="0">
                  <a:moveTo>
                    <a:pt x="1" y="276"/>
                  </a:moveTo>
                  <a:lnTo>
                    <a:pt x="32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7" name="Google Shape;33187;p57"/>
            <p:cNvSpPr/>
            <p:nvPr/>
          </p:nvSpPr>
          <p:spPr>
            <a:xfrm>
              <a:off x="4900525" y="4040775"/>
              <a:ext cx="1900" cy="1725"/>
            </a:xfrm>
            <a:custGeom>
              <a:avLst/>
              <a:gdLst/>
              <a:ahLst/>
              <a:cxnLst/>
              <a:rect l="l" t="t" r="r" b="b"/>
              <a:pathLst>
                <a:path w="76" h="69" extrusionOk="0">
                  <a:moveTo>
                    <a:pt x="26" y="0"/>
                  </a:moveTo>
                  <a:cubicBezTo>
                    <a:pt x="1" y="0"/>
                    <a:pt x="1" y="25"/>
                    <a:pt x="26" y="50"/>
                  </a:cubicBezTo>
                  <a:cubicBezTo>
                    <a:pt x="26" y="63"/>
                    <a:pt x="32" y="69"/>
                    <a:pt x="42" y="69"/>
                  </a:cubicBezTo>
                  <a:cubicBezTo>
                    <a:pt x="51" y="69"/>
                    <a:pt x="63" y="63"/>
                    <a:pt x="76" y="50"/>
                  </a:cubicBezTo>
                  <a:cubicBezTo>
                    <a:pt x="76" y="50"/>
                    <a:pt x="76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8" name="Google Shape;33188;p57"/>
            <p:cNvSpPr/>
            <p:nvPr/>
          </p:nvSpPr>
          <p:spPr>
            <a:xfrm>
              <a:off x="4905550" y="4028225"/>
              <a:ext cx="11300" cy="9925"/>
            </a:xfrm>
            <a:custGeom>
              <a:avLst/>
              <a:gdLst/>
              <a:ahLst/>
              <a:cxnLst/>
              <a:rect l="l" t="t" r="r" b="b"/>
              <a:pathLst>
                <a:path w="452" h="397" extrusionOk="0">
                  <a:moveTo>
                    <a:pt x="224" y="1"/>
                  </a:moveTo>
                  <a:cubicBezTo>
                    <a:pt x="192" y="1"/>
                    <a:pt x="159" y="9"/>
                    <a:pt x="126" y="26"/>
                  </a:cubicBezTo>
                  <a:cubicBezTo>
                    <a:pt x="25" y="76"/>
                    <a:pt x="0" y="201"/>
                    <a:pt x="50" y="302"/>
                  </a:cubicBezTo>
                  <a:cubicBezTo>
                    <a:pt x="87" y="356"/>
                    <a:pt x="162" y="397"/>
                    <a:pt x="238" y="397"/>
                  </a:cubicBezTo>
                  <a:cubicBezTo>
                    <a:pt x="268" y="397"/>
                    <a:pt x="298" y="391"/>
                    <a:pt x="326" y="377"/>
                  </a:cubicBezTo>
                  <a:cubicBezTo>
                    <a:pt x="401" y="302"/>
                    <a:pt x="451" y="201"/>
                    <a:pt x="376" y="101"/>
                  </a:cubicBezTo>
                  <a:cubicBezTo>
                    <a:pt x="343" y="34"/>
                    <a:pt x="287" y="1"/>
                    <a:pt x="22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9" name="Google Shape;33189;p57"/>
            <p:cNvSpPr/>
            <p:nvPr/>
          </p:nvSpPr>
          <p:spPr>
            <a:xfrm>
              <a:off x="5169950" y="4005625"/>
              <a:ext cx="28850" cy="32650"/>
            </a:xfrm>
            <a:custGeom>
              <a:avLst/>
              <a:gdLst/>
              <a:ahLst/>
              <a:cxnLst/>
              <a:rect l="l" t="t" r="r" b="b"/>
              <a:pathLst>
                <a:path w="1154" h="1306" extrusionOk="0">
                  <a:moveTo>
                    <a:pt x="315" y="0"/>
                  </a:moveTo>
                  <a:cubicBezTo>
                    <a:pt x="302" y="0"/>
                    <a:pt x="289" y="1"/>
                    <a:pt x="276" y="3"/>
                  </a:cubicBezTo>
                  <a:cubicBezTo>
                    <a:pt x="302" y="203"/>
                    <a:pt x="452" y="479"/>
                    <a:pt x="452" y="479"/>
                  </a:cubicBezTo>
                  <a:cubicBezTo>
                    <a:pt x="452" y="479"/>
                    <a:pt x="251" y="203"/>
                    <a:pt x="76" y="128"/>
                  </a:cubicBezTo>
                  <a:lnTo>
                    <a:pt x="76" y="128"/>
                  </a:lnTo>
                  <a:cubicBezTo>
                    <a:pt x="1" y="303"/>
                    <a:pt x="26" y="629"/>
                    <a:pt x="251" y="880"/>
                  </a:cubicBezTo>
                  <a:cubicBezTo>
                    <a:pt x="502" y="1231"/>
                    <a:pt x="1003" y="1306"/>
                    <a:pt x="1003" y="1306"/>
                  </a:cubicBezTo>
                  <a:cubicBezTo>
                    <a:pt x="1003" y="1306"/>
                    <a:pt x="1154" y="830"/>
                    <a:pt x="903" y="454"/>
                  </a:cubicBezTo>
                  <a:cubicBezTo>
                    <a:pt x="762" y="172"/>
                    <a:pt x="511" y="0"/>
                    <a:pt x="3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0" name="Google Shape;33190;p57"/>
            <p:cNvSpPr/>
            <p:nvPr/>
          </p:nvSpPr>
          <p:spPr>
            <a:xfrm>
              <a:off x="5158050" y="4032575"/>
              <a:ext cx="37000" cy="20450"/>
            </a:xfrm>
            <a:custGeom>
              <a:avLst/>
              <a:gdLst/>
              <a:ahLst/>
              <a:cxnLst/>
              <a:rect l="l" t="t" r="r" b="b"/>
              <a:pathLst>
                <a:path w="1480" h="818" extrusionOk="0">
                  <a:moveTo>
                    <a:pt x="727" y="1"/>
                  </a:moveTo>
                  <a:cubicBezTo>
                    <a:pt x="711" y="1"/>
                    <a:pt x="694" y="1"/>
                    <a:pt x="677" y="2"/>
                  </a:cubicBezTo>
                  <a:cubicBezTo>
                    <a:pt x="351" y="27"/>
                    <a:pt x="76" y="203"/>
                    <a:pt x="1" y="353"/>
                  </a:cubicBezTo>
                  <a:cubicBezTo>
                    <a:pt x="201" y="453"/>
                    <a:pt x="502" y="453"/>
                    <a:pt x="502" y="453"/>
                  </a:cubicBezTo>
                  <a:cubicBezTo>
                    <a:pt x="502" y="453"/>
                    <a:pt x="176" y="478"/>
                    <a:pt x="26" y="629"/>
                  </a:cubicBezTo>
                  <a:cubicBezTo>
                    <a:pt x="128" y="732"/>
                    <a:pt x="349" y="817"/>
                    <a:pt x="605" y="817"/>
                  </a:cubicBezTo>
                  <a:cubicBezTo>
                    <a:pt x="661" y="817"/>
                    <a:pt x="719" y="813"/>
                    <a:pt x="778" y="804"/>
                  </a:cubicBezTo>
                  <a:cubicBezTo>
                    <a:pt x="1204" y="729"/>
                    <a:pt x="1479" y="303"/>
                    <a:pt x="1479" y="303"/>
                  </a:cubicBezTo>
                  <a:cubicBezTo>
                    <a:pt x="1479" y="303"/>
                    <a:pt x="1154" y="1"/>
                    <a:pt x="7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1" name="Google Shape;33191;p57"/>
            <p:cNvSpPr/>
            <p:nvPr/>
          </p:nvSpPr>
          <p:spPr>
            <a:xfrm>
              <a:off x="5195025" y="4034475"/>
              <a:ext cx="36350" cy="21700"/>
            </a:xfrm>
            <a:custGeom>
              <a:avLst/>
              <a:gdLst/>
              <a:ahLst/>
              <a:cxnLst/>
              <a:rect l="l" t="t" r="r" b="b"/>
              <a:pathLst>
                <a:path w="1454" h="868" extrusionOk="0">
                  <a:moveTo>
                    <a:pt x="623" y="1"/>
                  </a:moveTo>
                  <a:cubicBezTo>
                    <a:pt x="286" y="1"/>
                    <a:pt x="0" y="152"/>
                    <a:pt x="0" y="152"/>
                  </a:cubicBezTo>
                  <a:cubicBezTo>
                    <a:pt x="0" y="152"/>
                    <a:pt x="176" y="628"/>
                    <a:pt x="602" y="803"/>
                  </a:cubicBezTo>
                  <a:cubicBezTo>
                    <a:pt x="734" y="847"/>
                    <a:pt x="866" y="867"/>
                    <a:pt x="985" y="867"/>
                  </a:cubicBezTo>
                  <a:cubicBezTo>
                    <a:pt x="1137" y="867"/>
                    <a:pt x="1269" y="835"/>
                    <a:pt x="1354" y="778"/>
                  </a:cubicBezTo>
                  <a:cubicBezTo>
                    <a:pt x="1228" y="603"/>
                    <a:pt x="928" y="478"/>
                    <a:pt x="928" y="478"/>
                  </a:cubicBezTo>
                  <a:lnTo>
                    <a:pt x="928" y="478"/>
                  </a:lnTo>
                  <a:cubicBezTo>
                    <a:pt x="928" y="478"/>
                    <a:pt x="1136" y="542"/>
                    <a:pt x="1322" y="542"/>
                  </a:cubicBezTo>
                  <a:cubicBezTo>
                    <a:pt x="1369" y="542"/>
                    <a:pt x="1414" y="538"/>
                    <a:pt x="1454" y="528"/>
                  </a:cubicBezTo>
                  <a:cubicBezTo>
                    <a:pt x="1404" y="352"/>
                    <a:pt x="1178" y="127"/>
                    <a:pt x="852" y="27"/>
                  </a:cubicBezTo>
                  <a:cubicBezTo>
                    <a:pt x="775" y="8"/>
                    <a:pt x="698" y="1"/>
                    <a:pt x="6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2" name="Google Shape;33192;p57"/>
            <p:cNvSpPr/>
            <p:nvPr/>
          </p:nvSpPr>
          <p:spPr>
            <a:xfrm>
              <a:off x="5181850" y="4038875"/>
              <a:ext cx="21975" cy="37000"/>
            </a:xfrm>
            <a:custGeom>
              <a:avLst/>
              <a:gdLst/>
              <a:ahLst/>
              <a:cxnLst/>
              <a:rect l="l" t="t" r="r" b="b"/>
              <a:pathLst>
                <a:path w="879" h="1480" extrusionOk="0">
                  <a:moveTo>
                    <a:pt x="577" y="1"/>
                  </a:moveTo>
                  <a:cubicBezTo>
                    <a:pt x="577" y="1"/>
                    <a:pt x="151" y="252"/>
                    <a:pt x="51" y="703"/>
                  </a:cubicBezTo>
                  <a:cubicBezTo>
                    <a:pt x="1" y="1028"/>
                    <a:pt x="76" y="1329"/>
                    <a:pt x="227" y="1455"/>
                  </a:cubicBezTo>
                  <a:cubicBezTo>
                    <a:pt x="377" y="1279"/>
                    <a:pt x="427" y="979"/>
                    <a:pt x="427" y="978"/>
                  </a:cubicBezTo>
                  <a:lnTo>
                    <a:pt x="427" y="978"/>
                  </a:lnTo>
                  <a:cubicBezTo>
                    <a:pt x="427" y="979"/>
                    <a:pt x="402" y="1304"/>
                    <a:pt x="477" y="1480"/>
                  </a:cubicBezTo>
                  <a:cubicBezTo>
                    <a:pt x="653" y="1404"/>
                    <a:pt x="828" y="1154"/>
                    <a:pt x="853" y="828"/>
                  </a:cubicBezTo>
                  <a:cubicBezTo>
                    <a:pt x="878" y="377"/>
                    <a:pt x="57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3" name="Google Shape;33193;p57"/>
            <p:cNvSpPr/>
            <p:nvPr/>
          </p:nvSpPr>
          <p:spPr>
            <a:xfrm>
              <a:off x="5193150" y="4004425"/>
              <a:ext cx="26950" cy="34475"/>
            </a:xfrm>
            <a:custGeom>
              <a:avLst/>
              <a:gdLst/>
              <a:ahLst/>
              <a:cxnLst/>
              <a:rect l="l" t="t" r="r" b="b"/>
              <a:pathLst>
                <a:path w="1078" h="1379" extrusionOk="0">
                  <a:moveTo>
                    <a:pt x="752" y="0"/>
                  </a:moveTo>
                  <a:cubicBezTo>
                    <a:pt x="577" y="26"/>
                    <a:pt x="301" y="201"/>
                    <a:pt x="176" y="502"/>
                  </a:cubicBezTo>
                  <a:cubicBezTo>
                    <a:pt x="0" y="903"/>
                    <a:pt x="150" y="1379"/>
                    <a:pt x="150" y="1379"/>
                  </a:cubicBezTo>
                  <a:cubicBezTo>
                    <a:pt x="150" y="1379"/>
                    <a:pt x="652" y="1279"/>
                    <a:pt x="877" y="903"/>
                  </a:cubicBezTo>
                  <a:cubicBezTo>
                    <a:pt x="1053" y="602"/>
                    <a:pt x="1078" y="301"/>
                    <a:pt x="978" y="126"/>
                  </a:cubicBezTo>
                  <a:lnTo>
                    <a:pt x="978" y="126"/>
                  </a:lnTo>
                  <a:cubicBezTo>
                    <a:pt x="777" y="226"/>
                    <a:pt x="627" y="502"/>
                    <a:pt x="627" y="502"/>
                  </a:cubicBezTo>
                  <a:cubicBezTo>
                    <a:pt x="627" y="502"/>
                    <a:pt x="777" y="201"/>
                    <a:pt x="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4" name="Google Shape;33194;p57"/>
            <p:cNvSpPr/>
            <p:nvPr/>
          </p:nvSpPr>
          <p:spPr>
            <a:xfrm>
              <a:off x="5179350" y="4029250"/>
              <a:ext cx="16325" cy="10350"/>
            </a:xfrm>
            <a:custGeom>
              <a:avLst/>
              <a:gdLst/>
              <a:ahLst/>
              <a:cxnLst/>
              <a:rect l="l" t="t" r="r" b="b"/>
              <a:pathLst>
                <a:path w="653" h="414" extrusionOk="0">
                  <a:moveTo>
                    <a:pt x="189" y="0"/>
                  </a:moveTo>
                  <a:cubicBezTo>
                    <a:pt x="134" y="0"/>
                    <a:pt x="85" y="12"/>
                    <a:pt x="51" y="35"/>
                  </a:cubicBezTo>
                  <a:cubicBezTo>
                    <a:pt x="126" y="110"/>
                    <a:pt x="251" y="185"/>
                    <a:pt x="251" y="185"/>
                  </a:cubicBezTo>
                  <a:cubicBezTo>
                    <a:pt x="251" y="185"/>
                    <a:pt x="101" y="135"/>
                    <a:pt x="1" y="135"/>
                  </a:cubicBezTo>
                  <a:cubicBezTo>
                    <a:pt x="26" y="236"/>
                    <a:pt x="126" y="336"/>
                    <a:pt x="251" y="386"/>
                  </a:cubicBezTo>
                  <a:cubicBezTo>
                    <a:pt x="306" y="406"/>
                    <a:pt x="361" y="414"/>
                    <a:pt x="411" y="414"/>
                  </a:cubicBezTo>
                  <a:cubicBezTo>
                    <a:pt x="546" y="414"/>
                    <a:pt x="652" y="361"/>
                    <a:pt x="652" y="361"/>
                  </a:cubicBezTo>
                  <a:cubicBezTo>
                    <a:pt x="652" y="361"/>
                    <a:pt x="602" y="135"/>
                    <a:pt x="402" y="60"/>
                  </a:cubicBezTo>
                  <a:cubicBezTo>
                    <a:pt x="333" y="19"/>
                    <a:pt x="256" y="0"/>
                    <a:pt x="18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5" name="Google Shape;33195;p57"/>
            <p:cNvSpPr/>
            <p:nvPr/>
          </p:nvSpPr>
          <p:spPr>
            <a:xfrm>
              <a:off x="5182500" y="4038825"/>
              <a:ext cx="13800" cy="12225"/>
            </a:xfrm>
            <a:custGeom>
              <a:avLst/>
              <a:gdLst/>
              <a:ahLst/>
              <a:cxnLst/>
              <a:rect l="l" t="t" r="r" b="b"/>
              <a:pathLst>
                <a:path w="552" h="489" extrusionOk="0">
                  <a:moveTo>
                    <a:pt x="487" y="0"/>
                  </a:moveTo>
                  <a:cubicBezTo>
                    <a:pt x="409" y="0"/>
                    <a:pt x="276" y="11"/>
                    <a:pt x="175" y="78"/>
                  </a:cubicBezTo>
                  <a:cubicBezTo>
                    <a:pt x="50" y="178"/>
                    <a:pt x="0" y="304"/>
                    <a:pt x="0" y="404"/>
                  </a:cubicBezTo>
                  <a:cubicBezTo>
                    <a:pt x="100" y="379"/>
                    <a:pt x="226" y="304"/>
                    <a:pt x="226" y="304"/>
                  </a:cubicBezTo>
                  <a:lnTo>
                    <a:pt x="226" y="304"/>
                  </a:lnTo>
                  <a:cubicBezTo>
                    <a:pt x="226" y="304"/>
                    <a:pt x="100" y="404"/>
                    <a:pt x="75" y="479"/>
                  </a:cubicBezTo>
                  <a:cubicBezTo>
                    <a:pt x="93" y="485"/>
                    <a:pt x="115" y="488"/>
                    <a:pt x="139" y="488"/>
                  </a:cubicBezTo>
                  <a:cubicBezTo>
                    <a:pt x="219" y="488"/>
                    <a:pt x="324" y="455"/>
                    <a:pt x="401" y="379"/>
                  </a:cubicBezTo>
                  <a:cubicBezTo>
                    <a:pt x="551" y="228"/>
                    <a:pt x="551" y="3"/>
                    <a:pt x="551" y="3"/>
                  </a:cubicBezTo>
                  <a:cubicBezTo>
                    <a:pt x="551" y="3"/>
                    <a:pt x="526" y="0"/>
                    <a:pt x="48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6" name="Google Shape;33196;p57"/>
            <p:cNvSpPr/>
            <p:nvPr/>
          </p:nvSpPr>
          <p:spPr>
            <a:xfrm>
              <a:off x="5196275" y="4031350"/>
              <a:ext cx="16950" cy="9525"/>
            </a:xfrm>
            <a:custGeom>
              <a:avLst/>
              <a:gdLst/>
              <a:ahLst/>
              <a:cxnLst/>
              <a:rect l="l" t="t" r="r" b="b"/>
              <a:pathLst>
                <a:path w="678" h="381" extrusionOk="0">
                  <a:moveTo>
                    <a:pt x="457" y="0"/>
                  </a:moveTo>
                  <a:cubicBezTo>
                    <a:pt x="408" y="0"/>
                    <a:pt x="354" y="8"/>
                    <a:pt x="301" y="26"/>
                  </a:cubicBezTo>
                  <a:cubicBezTo>
                    <a:pt x="126" y="76"/>
                    <a:pt x="0" y="277"/>
                    <a:pt x="0" y="277"/>
                  </a:cubicBezTo>
                  <a:cubicBezTo>
                    <a:pt x="0" y="277"/>
                    <a:pt x="145" y="380"/>
                    <a:pt x="322" y="380"/>
                  </a:cubicBezTo>
                  <a:cubicBezTo>
                    <a:pt x="340" y="380"/>
                    <a:pt x="358" y="379"/>
                    <a:pt x="376" y="377"/>
                  </a:cubicBezTo>
                  <a:cubicBezTo>
                    <a:pt x="527" y="352"/>
                    <a:pt x="652" y="277"/>
                    <a:pt x="677" y="202"/>
                  </a:cubicBezTo>
                  <a:cubicBezTo>
                    <a:pt x="627" y="177"/>
                    <a:pt x="571" y="170"/>
                    <a:pt x="527" y="170"/>
                  </a:cubicBezTo>
                  <a:cubicBezTo>
                    <a:pt x="492" y="170"/>
                    <a:pt x="464" y="174"/>
                    <a:pt x="455" y="176"/>
                  </a:cubicBezTo>
                  <a:lnTo>
                    <a:pt x="455" y="176"/>
                  </a:lnTo>
                  <a:cubicBezTo>
                    <a:pt x="478" y="172"/>
                    <a:pt x="606" y="145"/>
                    <a:pt x="652" y="76"/>
                  </a:cubicBezTo>
                  <a:cubicBezTo>
                    <a:pt x="620" y="28"/>
                    <a:pt x="546" y="0"/>
                    <a:pt x="45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7" name="Google Shape;33197;p57"/>
            <p:cNvSpPr/>
            <p:nvPr/>
          </p:nvSpPr>
          <p:spPr>
            <a:xfrm>
              <a:off x="5193775" y="4038250"/>
              <a:ext cx="12550" cy="16325"/>
            </a:xfrm>
            <a:custGeom>
              <a:avLst/>
              <a:gdLst/>
              <a:ahLst/>
              <a:cxnLst/>
              <a:rect l="l" t="t" r="r" b="b"/>
              <a:pathLst>
                <a:path w="502" h="653" extrusionOk="0">
                  <a:moveTo>
                    <a:pt x="100" y="1"/>
                  </a:moveTo>
                  <a:cubicBezTo>
                    <a:pt x="100" y="1"/>
                    <a:pt x="0" y="201"/>
                    <a:pt x="75" y="402"/>
                  </a:cubicBezTo>
                  <a:cubicBezTo>
                    <a:pt x="151" y="527"/>
                    <a:pt x="251" y="627"/>
                    <a:pt x="326" y="652"/>
                  </a:cubicBezTo>
                  <a:cubicBezTo>
                    <a:pt x="351" y="553"/>
                    <a:pt x="301" y="403"/>
                    <a:pt x="301" y="402"/>
                  </a:cubicBezTo>
                  <a:lnTo>
                    <a:pt x="301" y="402"/>
                  </a:lnTo>
                  <a:cubicBezTo>
                    <a:pt x="301" y="403"/>
                    <a:pt x="352" y="552"/>
                    <a:pt x="451" y="602"/>
                  </a:cubicBezTo>
                  <a:cubicBezTo>
                    <a:pt x="476" y="527"/>
                    <a:pt x="501" y="377"/>
                    <a:pt x="426" y="251"/>
                  </a:cubicBezTo>
                  <a:cubicBezTo>
                    <a:pt x="326" y="76"/>
                    <a:pt x="100" y="1"/>
                    <a:pt x="10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8" name="Google Shape;33198;p57"/>
            <p:cNvSpPr/>
            <p:nvPr/>
          </p:nvSpPr>
          <p:spPr>
            <a:xfrm>
              <a:off x="5190625" y="4020725"/>
              <a:ext cx="10050" cy="17550"/>
            </a:xfrm>
            <a:custGeom>
              <a:avLst/>
              <a:gdLst/>
              <a:ahLst/>
              <a:cxnLst/>
              <a:rect l="l" t="t" r="r" b="b"/>
              <a:pathLst>
                <a:path w="402" h="702" extrusionOk="0">
                  <a:moveTo>
                    <a:pt x="251" y="0"/>
                  </a:moveTo>
                  <a:cubicBezTo>
                    <a:pt x="201" y="100"/>
                    <a:pt x="201" y="251"/>
                    <a:pt x="201" y="251"/>
                  </a:cubicBezTo>
                  <a:cubicBezTo>
                    <a:pt x="201" y="251"/>
                    <a:pt x="201" y="100"/>
                    <a:pt x="126" y="25"/>
                  </a:cubicBezTo>
                  <a:cubicBezTo>
                    <a:pt x="76" y="75"/>
                    <a:pt x="1" y="201"/>
                    <a:pt x="26" y="351"/>
                  </a:cubicBezTo>
                  <a:cubicBezTo>
                    <a:pt x="76" y="551"/>
                    <a:pt x="251" y="702"/>
                    <a:pt x="251" y="702"/>
                  </a:cubicBezTo>
                  <a:cubicBezTo>
                    <a:pt x="251" y="702"/>
                    <a:pt x="402" y="526"/>
                    <a:pt x="402" y="326"/>
                  </a:cubicBezTo>
                  <a:cubicBezTo>
                    <a:pt x="402" y="176"/>
                    <a:pt x="327" y="50"/>
                    <a:pt x="2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9" name="Google Shape;33199;p57"/>
            <p:cNvSpPr/>
            <p:nvPr/>
          </p:nvSpPr>
          <p:spPr>
            <a:xfrm>
              <a:off x="5188125" y="4027600"/>
              <a:ext cx="5675" cy="8800"/>
            </a:xfrm>
            <a:custGeom>
              <a:avLst/>
              <a:gdLst/>
              <a:ahLst/>
              <a:cxnLst/>
              <a:rect l="l" t="t" r="r" b="b"/>
              <a:pathLst>
                <a:path w="227" h="352" fill="none" extrusionOk="0">
                  <a:moveTo>
                    <a:pt x="1" y="1"/>
                  </a:moveTo>
                  <a:lnTo>
                    <a:pt x="226" y="3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0" name="Google Shape;33200;p57"/>
            <p:cNvSpPr/>
            <p:nvPr/>
          </p:nvSpPr>
          <p:spPr>
            <a:xfrm>
              <a:off x="5186875" y="40263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1"/>
                  </a:moveTo>
                  <a:cubicBezTo>
                    <a:pt x="0" y="1"/>
                    <a:pt x="0" y="26"/>
                    <a:pt x="26" y="51"/>
                  </a:cubicBezTo>
                  <a:cubicBezTo>
                    <a:pt x="26" y="76"/>
                    <a:pt x="51" y="76"/>
                    <a:pt x="51" y="76"/>
                  </a:cubicBezTo>
                  <a:cubicBezTo>
                    <a:pt x="76" y="51"/>
                    <a:pt x="76" y="26"/>
                    <a:pt x="76" y="26"/>
                  </a:cubicBezTo>
                  <a:cubicBezTo>
                    <a:pt x="76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1" name="Google Shape;33201;p57"/>
            <p:cNvSpPr/>
            <p:nvPr/>
          </p:nvSpPr>
          <p:spPr>
            <a:xfrm>
              <a:off x="5185000" y="4030750"/>
              <a:ext cx="8800" cy="5025"/>
            </a:xfrm>
            <a:custGeom>
              <a:avLst/>
              <a:gdLst/>
              <a:ahLst/>
              <a:cxnLst/>
              <a:rect l="l" t="t" r="r" b="b"/>
              <a:pathLst>
                <a:path w="352" h="201" fill="none" extrusionOk="0">
                  <a:moveTo>
                    <a:pt x="0" y="0"/>
                  </a:moveTo>
                  <a:lnTo>
                    <a:pt x="35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2" name="Google Shape;33202;p57"/>
            <p:cNvSpPr/>
            <p:nvPr/>
          </p:nvSpPr>
          <p:spPr>
            <a:xfrm>
              <a:off x="5183750" y="4029475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50" y="1"/>
                  </a:moveTo>
                  <a:cubicBezTo>
                    <a:pt x="50" y="1"/>
                    <a:pt x="25" y="1"/>
                    <a:pt x="0" y="26"/>
                  </a:cubicBezTo>
                  <a:cubicBezTo>
                    <a:pt x="0" y="26"/>
                    <a:pt x="0" y="51"/>
                    <a:pt x="25" y="76"/>
                  </a:cubicBezTo>
                  <a:cubicBezTo>
                    <a:pt x="25" y="76"/>
                    <a:pt x="50" y="76"/>
                    <a:pt x="75" y="51"/>
                  </a:cubicBezTo>
                  <a:cubicBezTo>
                    <a:pt x="75" y="51"/>
                    <a:pt x="75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3" name="Google Shape;33203;p57"/>
            <p:cNvSpPr/>
            <p:nvPr/>
          </p:nvSpPr>
          <p:spPr>
            <a:xfrm>
              <a:off x="5191875" y="4025725"/>
              <a:ext cx="1925" cy="10050"/>
            </a:xfrm>
            <a:custGeom>
              <a:avLst/>
              <a:gdLst/>
              <a:ahLst/>
              <a:cxnLst/>
              <a:rect l="l" t="t" r="r" b="b"/>
              <a:pathLst>
                <a:path w="77" h="402" fill="none" extrusionOk="0">
                  <a:moveTo>
                    <a:pt x="1" y="1"/>
                  </a:moveTo>
                  <a:lnTo>
                    <a:pt x="76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4" name="Google Shape;33204;p57"/>
            <p:cNvSpPr/>
            <p:nvPr/>
          </p:nvSpPr>
          <p:spPr>
            <a:xfrm>
              <a:off x="5191250" y="402447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cubicBezTo>
                    <a:pt x="1" y="26"/>
                    <a:pt x="1" y="26"/>
                    <a:pt x="1" y="51"/>
                  </a:cubicBezTo>
                  <a:cubicBezTo>
                    <a:pt x="1" y="76"/>
                    <a:pt x="26" y="76"/>
                    <a:pt x="51" y="76"/>
                  </a:cubicBezTo>
                  <a:cubicBezTo>
                    <a:pt x="51" y="76"/>
                    <a:pt x="76" y="51"/>
                    <a:pt x="76" y="26"/>
                  </a:cubicBezTo>
                  <a:cubicBezTo>
                    <a:pt x="51" y="26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5" name="Google Shape;33205;p57"/>
            <p:cNvSpPr/>
            <p:nvPr/>
          </p:nvSpPr>
          <p:spPr>
            <a:xfrm>
              <a:off x="5195650" y="4037625"/>
              <a:ext cx="9425" cy="4425"/>
            </a:xfrm>
            <a:custGeom>
              <a:avLst/>
              <a:gdLst/>
              <a:ahLst/>
              <a:cxnLst/>
              <a:rect l="l" t="t" r="r" b="b"/>
              <a:pathLst>
                <a:path w="377" h="177" fill="none" extrusionOk="0">
                  <a:moveTo>
                    <a:pt x="376" y="1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6" name="Google Shape;33206;p57"/>
            <p:cNvSpPr/>
            <p:nvPr/>
          </p:nvSpPr>
          <p:spPr>
            <a:xfrm>
              <a:off x="5204425" y="4041125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44" y="0"/>
                  </a:moveTo>
                  <a:cubicBezTo>
                    <a:pt x="36" y="0"/>
                    <a:pt x="25" y="11"/>
                    <a:pt x="25" y="11"/>
                  </a:cubicBezTo>
                  <a:cubicBezTo>
                    <a:pt x="0" y="36"/>
                    <a:pt x="0" y="61"/>
                    <a:pt x="25" y="61"/>
                  </a:cubicBezTo>
                  <a:cubicBezTo>
                    <a:pt x="34" y="70"/>
                    <a:pt x="39" y="72"/>
                    <a:pt x="44" y="72"/>
                  </a:cubicBezTo>
                  <a:cubicBezTo>
                    <a:pt x="53" y="72"/>
                    <a:pt x="59" y="61"/>
                    <a:pt x="75" y="61"/>
                  </a:cubicBezTo>
                  <a:cubicBezTo>
                    <a:pt x="75" y="36"/>
                    <a:pt x="75" y="11"/>
                    <a:pt x="50" y="11"/>
                  </a:cubicBezTo>
                  <a:cubicBezTo>
                    <a:pt x="50" y="3"/>
                    <a:pt x="48" y="0"/>
                    <a:pt x="4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7" name="Google Shape;33207;p57"/>
            <p:cNvSpPr/>
            <p:nvPr/>
          </p:nvSpPr>
          <p:spPr>
            <a:xfrm>
              <a:off x="5195650" y="4037625"/>
              <a:ext cx="10675" cy="25"/>
            </a:xfrm>
            <a:custGeom>
              <a:avLst/>
              <a:gdLst/>
              <a:ahLst/>
              <a:cxnLst/>
              <a:rect l="l" t="t" r="r" b="b"/>
              <a:pathLst>
                <a:path w="427" h="1" fill="none" extrusionOk="0">
                  <a:moveTo>
                    <a:pt x="426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8" name="Google Shape;33208;p57"/>
            <p:cNvSpPr/>
            <p:nvPr/>
          </p:nvSpPr>
          <p:spPr>
            <a:xfrm>
              <a:off x="5205675" y="40363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51"/>
                    <a:pt x="0" y="76"/>
                    <a:pt x="25" y="76"/>
                  </a:cubicBezTo>
                  <a:cubicBezTo>
                    <a:pt x="51" y="76"/>
                    <a:pt x="76" y="76"/>
                    <a:pt x="76" y="51"/>
                  </a:cubicBezTo>
                  <a:cubicBezTo>
                    <a:pt x="76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9" name="Google Shape;33209;p57"/>
            <p:cNvSpPr/>
            <p:nvPr/>
          </p:nvSpPr>
          <p:spPr>
            <a:xfrm>
              <a:off x="5195650" y="4037625"/>
              <a:ext cx="6925" cy="7550"/>
            </a:xfrm>
            <a:custGeom>
              <a:avLst/>
              <a:gdLst/>
              <a:ahLst/>
              <a:cxnLst/>
              <a:rect l="l" t="t" r="r" b="b"/>
              <a:pathLst>
                <a:path w="277" h="302" fill="none" extrusionOk="0">
                  <a:moveTo>
                    <a:pt x="276" y="302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0" name="Google Shape;33210;p57"/>
            <p:cNvSpPr/>
            <p:nvPr/>
          </p:nvSpPr>
          <p:spPr>
            <a:xfrm>
              <a:off x="5201900" y="4044675"/>
              <a:ext cx="1925" cy="1750"/>
            </a:xfrm>
            <a:custGeom>
              <a:avLst/>
              <a:gdLst/>
              <a:ahLst/>
              <a:cxnLst/>
              <a:rect l="l" t="t" r="r" b="b"/>
              <a:pathLst>
                <a:path w="77" h="70" extrusionOk="0">
                  <a:moveTo>
                    <a:pt x="39" y="1"/>
                  </a:moveTo>
                  <a:cubicBezTo>
                    <a:pt x="32" y="1"/>
                    <a:pt x="26" y="7"/>
                    <a:pt x="26" y="20"/>
                  </a:cubicBezTo>
                  <a:cubicBezTo>
                    <a:pt x="1" y="20"/>
                    <a:pt x="1" y="45"/>
                    <a:pt x="26" y="70"/>
                  </a:cubicBezTo>
                  <a:lnTo>
                    <a:pt x="76" y="70"/>
                  </a:lnTo>
                  <a:cubicBezTo>
                    <a:pt x="76" y="45"/>
                    <a:pt x="76" y="20"/>
                    <a:pt x="51" y="20"/>
                  </a:cubicBezTo>
                  <a:cubicBezTo>
                    <a:pt x="51" y="7"/>
                    <a:pt x="45" y="1"/>
                    <a:pt x="3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1" name="Google Shape;33211;p57"/>
            <p:cNvSpPr/>
            <p:nvPr/>
          </p:nvSpPr>
          <p:spPr>
            <a:xfrm>
              <a:off x="5195025" y="4028225"/>
              <a:ext cx="6275" cy="8175"/>
            </a:xfrm>
            <a:custGeom>
              <a:avLst/>
              <a:gdLst/>
              <a:ahLst/>
              <a:cxnLst/>
              <a:rect l="l" t="t" r="r" b="b"/>
              <a:pathLst>
                <a:path w="251" h="327" fill="none" extrusionOk="0">
                  <a:moveTo>
                    <a:pt x="251" y="1"/>
                  </a:moveTo>
                  <a:lnTo>
                    <a:pt x="0" y="3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2" name="Google Shape;33212;p57"/>
            <p:cNvSpPr/>
            <p:nvPr/>
          </p:nvSpPr>
          <p:spPr>
            <a:xfrm>
              <a:off x="5200650" y="4027125"/>
              <a:ext cx="1925" cy="1750"/>
            </a:xfrm>
            <a:custGeom>
              <a:avLst/>
              <a:gdLst/>
              <a:ahLst/>
              <a:cxnLst/>
              <a:rect l="l" t="t" r="r" b="b"/>
              <a:pathLst>
                <a:path w="77" h="70" extrusionOk="0">
                  <a:moveTo>
                    <a:pt x="42" y="1"/>
                  </a:moveTo>
                  <a:cubicBezTo>
                    <a:pt x="32" y="1"/>
                    <a:pt x="26" y="7"/>
                    <a:pt x="26" y="20"/>
                  </a:cubicBezTo>
                  <a:cubicBezTo>
                    <a:pt x="1" y="20"/>
                    <a:pt x="1" y="45"/>
                    <a:pt x="26" y="70"/>
                  </a:cubicBezTo>
                  <a:lnTo>
                    <a:pt x="76" y="70"/>
                  </a:lnTo>
                  <a:cubicBezTo>
                    <a:pt x="76" y="45"/>
                    <a:pt x="76" y="45"/>
                    <a:pt x="76" y="20"/>
                  </a:cubicBezTo>
                  <a:cubicBezTo>
                    <a:pt x="64" y="7"/>
                    <a:pt x="51" y="1"/>
                    <a:pt x="4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3" name="Google Shape;33213;p57"/>
            <p:cNvSpPr/>
            <p:nvPr/>
          </p:nvSpPr>
          <p:spPr>
            <a:xfrm>
              <a:off x="5195025" y="4026350"/>
              <a:ext cx="2525" cy="10050"/>
            </a:xfrm>
            <a:custGeom>
              <a:avLst/>
              <a:gdLst/>
              <a:ahLst/>
              <a:cxnLst/>
              <a:rect l="l" t="t" r="r" b="b"/>
              <a:pathLst>
                <a:path w="101" h="402" fill="none" extrusionOk="0">
                  <a:moveTo>
                    <a:pt x="101" y="1"/>
                  </a:moveTo>
                  <a:lnTo>
                    <a:pt x="0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4" name="Google Shape;33214;p57"/>
            <p:cNvSpPr/>
            <p:nvPr/>
          </p:nvSpPr>
          <p:spPr>
            <a:xfrm>
              <a:off x="5196900" y="40251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1"/>
                  </a:moveTo>
                  <a:cubicBezTo>
                    <a:pt x="26" y="1"/>
                    <a:pt x="0" y="1"/>
                    <a:pt x="0" y="26"/>
                  </a:cubicBezTo>
                  <a:cubicBezTo>
                    <a:pt x="0" y="51"/>
                    <a:pt x="0" y="51"/>
                    <a:pt x="26" y="76"/>
                  </a:cubicBezTo>
                  <a:cubicBezTo>
                    <a:pt x="51" y="76"/>
                    <a:pt x="51" y="76"/>
                    <a:pt x="76" y="51"/>
                  </a:cubicBezTo>
                  <a:cubicBezTo>
                    <a:pt x="76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5" name="Google Shape;33215;p57"/>
            <p:cNvSpPr/>
            <p:nvPr/>
          </p:nvSpPr>
          <p:spPr>
            <a:xfrm>
              <a:off x="5195025" y="4032000"/>
              <a:ext cx="9425" cy="4400"/>
            </a:xfrm>
            <a:custGeom>
              <a:avLst/>
              <a:gdLst/>
              <a:ahLst/>
              <a:cxnLst/>
              <a:rect l="l" t="t" r="r" b="b"/>
              <a:pathLst>
                <a:path w="377" h="176" fill="none" extrusionOk="0">
                  <a:moveTo>
                    <a:pt x="376" y="0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6" name="Google Shape;33216;p57"/>
            <p:cNvSpPr/>
            <p:nvPr/>
          </p:nvSpPr>
          <p:spPr>
            <a:xfrm>
              <a:off x="5203800" y="40307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0" y="25"/>
                    <a:pt x="0" y="50"/>
                    <a:pt x="0" y="50"/>
                  </a:cubicBezTo>
                  <a:cubicBezTo>
                    <a:pt x="25" y="75"/>
                    <a:pt x="25" y="75"/>
                    <a:pt x="50" y="75"/>
                  </a:cubicBezTo>
                  <a:cubicBezTo>
                    <a:pt x="75" y="50"/>
                    <a:pt x="75" y="25"/>
                    <a:pt x="50" y="25"/>
                  </a:cubicBezTo>
                  <a:cubicBezTo>
                    <a:pt x="50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7" name="Google Shape;33217;p57"/>
            <p:cNvSpPr/>
            <p:nvPr/>
          </p:nvSpPr>
          <p:spPr>
            <a:xfrm>
              <a:off x="5193775" y="4038250"/>
              <a:ext cx="650" cy="10050"/>
            </a:xfrm>
            <a:custGeom>
              <a:avLst/>
              <a:gdLst/>
              <a:ahLst/>
              <a:cxnLst/>
              <a:rect l="l" t="t" r="r" b="b"/>
              <a:pathLst>
                <a:path w="26" h="402" fill="none" extrusionOk="0">
                  <a:moveTo>
                    <a:pt x="0" y="402"/>
                  </a:moveTo>
                  <a:lnTo>
                    <a:pt x="25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8" name="Google Shape;33218;p57"/>
            <p:cNvSpPr/>
            <p:nvPr/>
          </p:nvSpPr>
          <p:spPr>
            <a:xfrm>
              <a:off x="5192525" y="40476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0" y="1"/>
                  </a:moveTo>
                  <a:cubicBezTo>
                    <a:pt x="25" y="26"/>
                    <a:pt x="0" y="26"/>
                    <a:pt x="0" y="51"/>
                  </a:cubicBezTo>
                  <a:cubicBezTo>
                    <a:pt x="0" y="76"/>
                    <a:pt x="25" y="76"/>
                    <a:pt x="50" y="76"/>
                  </a:cubicBezTo>
                  <a:cubicBezTo>
                    <a:pt x="50" y="76"/>
                    <a:pt x="75" y="51"/>
                    <a:pt x="75" y="51"/>
                  </a:cubicBezTo>
                  <a:cubicBezTo>
                    <a:pt x="75" y="26"/>
                    <a:pt x="50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9" name="Google Shape;33219;p57"/>
            <p:cNvSpPr/>
            <p:nvPr/>
          </p:nvSpPr>
          <p:spPr>
            <a:xfrm>
              <a:off x="5189375" y="4038250"/>
              <a:ext cx="5050" cy="8800"/>
            </a:xfrm>
            <a:custGeom>
              <a:avLst/>
              <a:gdLst/>
              <a:ahLst/>
              <a:cxnLst/>
              <a:rect l="l" t="t" r="r" b="b"/>
              <a:pathLst>
                <a:path w="202" h="352" fill="none" extrusionOk="0">
                  <a:moveTo>
                    <a:pt x="1" y="352"/>
                  </a:moveTo>
                  <a:lnTo>
                    <a:pt x="2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0" name="Google Shape;33220;p57"/>
            <p:cNvSpPr/>
            <p:nvPr/>
          </p:nvSpPr>
          <p:spPr>
            <a:xfrm>
              <a:off x="5188125" y="4046750"/>
              <a:ext cx="1900" cy="1550"/>
            </a:xfrm>
            <a:custGeom>
              <a:avLst/>
              <a:gdLst/>
              <a:ahLst/>
              <a:cxnLst/>
              <a:rect l="l" t="t" r="r" b="b"/>
              <a:pathLst>
                <a:path w="76" h="62" extrusionOk="0">
                  <a:moveTo>
                    <a:pt x="32" y="1"/>
                  </a:moveTo>
                  <a:cubicBezTo>
                    <a:pt x="23" y="1"/>
                    <a:pt x="17" y="12"/>
                    <a:pt x="1" y="12"/>
                  </a:cubicBezTo>
                  <a:cubicBezTo>
                    <a:pt x="1" y="37"/>
                    <a:pt x="1" y="62"/>
                    <a:pt x="26" y="62"/>
                  </a:cubicBezTo>
                  <a:cubicBezTo>
                    <a:pt x="51" y="62"/>
                    <a:pt x="51" y="62"/>
                    <a:pt x="76" y="37"/>
                  </a:cubicBezTo>
                  <a:cubicBezTo>
                    <a:pt x="76" y="37"/>
                    <a:pt x="76" y="12"/>
                    <a:pt x="51" y="12"/>
                  </a:cubicBezTo>
                  <a:cubicBezTo>
                    <a:pt x="42" y="3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1" name="Google Shape;33221;p57"/>
            <p:cNvSpPr/>
            <p:nvPr/>
          </p:nvSpPr>
          <p:spPr>
            <a:xfrm>
              <a:off x="5194400" y="4038250"/>
              <a:ext cx="3150" cy="9425"/>
            </a:xfrm>
            <a:custGeom>
              <a:avLst/>
              <a:gdLst/>
              <a:ahLst/>
              <a:cxnLst/>
              <a:rect l="l" t="t" r="r" b="b"/>
              <a:pathLst>
                <a:path w="126" h="377" fill="none" extrusionOk="0">
                  <a:moveTo>
                    <a:pt x="126" y="37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2" name="Google Shape;33222;p57"/>
            <p:cNvSpPr/>
            <p:nvPr/>
          </p:nvSpPr>
          <p:spPr>
            <a:xfrm>
              <a:off x="5196900" y="4047400"/>
              <a:ext cx="1900" cy="1525"/>
            </a:xfrm>
            <a:custGeom>
              <a:avLst/>
              <a:gdLst/>
              <a:ahLst/>
              <a:cxnLst/>
              <a:rect l="l" t="t" r="r" b="b"/>
              <a:pathLst>
                <a:path w="76" h="61" extrusionOk="0">
                  <a:moveTo>
                    <a:pt x="47" y="0"/>
                  </a:moveTo>
                  <a:cubicBezTo>
                    <a:pt x="40" y="0"/>
                    <a:pt x="33" y="3"/>
                    <a:pt x="26" y="11"/>
                  </a:cubicBezTo>
                  <a:cubicBezTo>
                    <a:pt x="26" y="11"/>
                    <a:pt x="0" y="11"/>
                    <a:pt x="0" y="36"/>
                  </a:cubicBezTo>
                  <a:cubicBezTo>
                    <a:pt x="26" y="61"/>
                    <a:pt x="26" y="61"/>
                    <a:pt x="51" y="61"/>
                  </a:cubicBezTo>
                  <a:cubicBezTo>
                    <a:pt x="76" y="61"/>
                    <a:pt x="76" y="36"/>
                    <a:pt x="76" y="36"/>
                  </a:cubicBezTo>
                  <a:cubicBezTo>
                    <a:pt x="76" y="18"/>
                    <a:pt x="63" y="0"/>
                    <a:pt x="4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3" name="Google Shape;33223;p57"/>
            <p:cNvSpPr/>
            <p:nvPr/>
          </p:nvSpPr>
          <p:spPr>
            <a:xfrm>
              <a:off x="5183125" y="4037625"/>
              <a:ext cx="10050" cy="3175"/>
            </a:xfrm>
            <a:custGeom>
              <a:avLst/>
              <a:gdLst/>
              <a:ahLst/>
              <a:cxnLst/>
              <a:rect l="l" t="t" r="r" b="b"/>
              <a:pathLst>
                <a:path w="402" h="127" fill="none" extrusionOk="0">
                  <a:moveTo>
                    <a:pt x="0" y="126"/>
                  </a:moveTo>
                  <a:lnTo>
                    <a:pt x="4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4" name="Google Shape;33224;p57"/>
            <p:cNvSpPr/>
            <p:nvPr/>
          </p:nvSpPr>
          <p:spPr>
            <a:xfrm>
              <a:off x="5181850" y="4040150"/>
              <a:ext cx="1925" cy="1550"/>
            </a:xfrm>
            <a:custGeom>
              <a:avLst/>
              <a:gdLst/>
              <a:ahLst/>
              <a:cxnLst/>
              <a:rect l="l" t="t" r="r" b="b"/>
              <a:pathLst>
                <a:path w="77" h="62" extrusionOk="0">
                  <a:moveTo>
                    <a:pt x="26" y="0"/>
                  </a:moveTo>
                  <a:cubicBezTo>
                    <a:pt x="1" y="0"/>
                    <a:pt x="1" y="25"/>
                    <a:pt x="1" y="50"/>
                  </a:cubicBezTo>
                  <a:cubicBezTo>
                    <a:pt x="18" y="50"/>
                    <a:pt x="23" y="61"/>
                    <a:pt x="33" y="61"/>
                  </a:cubicBezTo>
                  <a:cubicBezTo>
                    <a:pt x="37" y="61"/>
                    <a:pt x="43" y="59"/>
                    <a:pt x="51" y="50"/>
                  </a:cubicBezTo>
                  <a:cubicBezTo>
                    <a:pt x="76" y="50"/>
                    <a:pt x="76" y="25"/>
                    <a:pt x="76" y="25"/>
                  </a:cubicBezTo>
                  <a:cubicBezTo>
                    <a:pt x="76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5" name="Google Shape;33225;p57"/>
            <p:cNvSpPr/>
            <p:nvPr/>
          </p:nvSpPr>
          <p:spPr>
            <a:xfrm>
              <a:off x="5183125" y="4036375"/>
              <a:ext cx="10050" cy="1275"/>
            </a:xfrm>
            <a:custGeom>
              <a:avLst/>
              <a:gdLst/>
              <a:ahLst/>
              <a:cxnLst/>
              <a:rect l="l" t="t" r="r" b="b"/>
              <a:pathLst>
                <a:path w="402" h="51" fill="none" extrusionOk="0">
                  <a:moveTo>
                    <a:pt x="0" y="1"/>
                  </a:moveTo>
                  <a:lnTo>
                    <a:pt x="401" y="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6" name="Google Shape;33226;p57"/>
            <p:cNvSpPr/>
            <p:nvPr/>
          </p:nvSpPr>
          <p:spPr>
            <a:xfrm>
              <a:off x="5181850" y="4035125"/>
              <a:ext cx="1300" cy="1900"/>
            </a:xfrm>
            <a:custGeom>
              <a:avLst/>
              <a:gdLst/>
              <a:ahLst/>
              <a:cxnLst/>
              <a:rect l="l" t="t" r="r" b="b"/>
              <a:pathLst>
                <a:path w="52" h="76" extrusionOk="0">
                  <a:moveTo>
                    <a:pt x="26" y="1"/>
                  </a:moveTo>
                  <a:cubicBezTo>
                    <a:pt x="1" y="1"/>
                    <a:pt x="1" y="26"/>
                    <a:pt x="1" y="51"/>
                  </a:cubicBezTo>
                  <a:cubicBezTo>
                    <a:pt x="1" y="76"/>
                    <a:pt x="1" y="76"/>
                    <a:pt x="26" y="76"/>
                  </a:cubicBezTo>
                  <a:cubicBezTo>
                    <a:pt x="51" y="76"/>
                    <a:pt x="51" y="76"/>
                    <a:pt x="51" y="51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7" name="Google Shape;33227;p57"/>
            <p:cNvSpPr/>
            <p:nvPr/>
          </p:nvSpPr>
          <p:spPr>
            <a:xfrm>
              <a:off x="5185000" y="4037625"/>
              <a:ext cx="8175" cy="6925"/>
            </a:xfrm>
            <a:custGeom>
              <a:avLst/>
              <a:gdLst/>
              <a:ahLst/>
              <a:cxnLst/>
              <a:rect l="l" t="t" r="r" b="b"/>
              <a:pathLst>
                <a:path w="327" h="277" fill="none" extrusionOk="0">
                  <a:moveTo>
                    <a:pt x="0" y="276"/>
                  </a:moveTo>
                  <a:lnTo>
                    <a:pt x="3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8" name="Google Shape;33228;p57"/>
            <p:cNvSpPr/>
            <p:nvPr/>
          </p:nvSpPr>
          <p:spPr>
            <a:xfrm>
              <a:off x="5183750" y="40439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25" y="25"/>
                    <a:pt x="0" y="51"/>
                    <a:pt x="25" y="51"/>
                  </a:cubicBezTo>
                  <a:cubicBezTo>
                    <a:pt x="25" y="76"/>
                    <a:pt x="50" y="76"/>
                    <a:pt x="75" y="76"/>
                  </a:cubicBezTo>
                  <a:cubicBezTo>
                    <a:pt x="75" y="51"/>
                    <a:pt x="75" y="25"/>
                    <a:pt x="75" y="25"/>
                  </a:cubicBezTo>
                  <a:cubicBezTo>
                    <a:pt x="75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9" name="Google Shape;33229;p57"/>
            <p:cNvSpPr/>
            <p:nvPr/>
          </p:nvSpPr>
          <p:spPr>
            <a:xfrm>
              <a:off x="5188750" y="4031500"/>
              <a:ext cx="11300" cy="9925"/>
            </a:xfrm>
            <a:custGeom>
              <a:avLst/>
              <a:gdLst/>
              <a:ahLst/>
              <a:cxnLst/>
              <a:rect l="l" t="t" r="r" b="b"/>
              <a:pathLst>
                <a:path w="452" h="397" extrusionOk="0">
                  <a:moveTo>
                    <a:pt x="214" y="0"/>
                  </a:moveTo>
                  <a:cubicBezTo>
                    <a:pt x="184" y="0"/>
                    <a:pt x="154" y="6"/>
                    <a:pt x="126" y="20"/>
                  </a:cubicBezTo>
                  <a:cubicBezTo>
                    <a:pt x="26" y="70"/>
                    <a:pt x="1" y="196"/>
                    <a:pt x="51" y="296"/>
                  </a:cubicBezTo>
                  <a:cubicBezTo>
                    <a:pt x="84" y="363"/>
                    <a:pt x="151" y="396"/>
                    <a:pt x="222" y="396"/>
                  </a:cubicBezTo>
                  <a:cubicBezTo>
                    <a:pt x="257" y="396"/>
                    <a:pt x="293" y="388"/>
                    <a:pt x="326" y="371"/>
                  </a:cubicBezTo>
                  <a:cubicBezTo>
                    <a:pt x="402" y="321"/>
                    <a:pt x="452" y="196"/>
                    <a:pt x="402" y="95"/>
                  </a:cubicBezTo>
                  <a:cubicBezTo>
                    <a:pt x="366" y="41"/>
                    <a:pt x="290" y="0"/>
                    <a:pt x="21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0" name="Google Shape;33230;p57"/>
            <p:cNvSpPr/>
            <p:nvPr/>
          </p:nvSpPr>
          <p:spPr>
            <a:xfrm>
              <a:off x="4648025" y="4110325"/>
              <a:ext cx="24450" cy="42000"/>
            </a:xfrm>
            <a:custGeom>
              <a:avLst/>
              <a:gdLst/>
              <a:ahLst/>
              <a:cxnLst/>
              <a:rect l="l" t="t" r="r" b="b"/>
              <a:pathLst>
                <a:path w="978" h="1680" extrusionOk="0">
                  <a:moveTo>
                    <a:pt x="602" y="0"/>
                  </a:moveTo>
                  <a:cubicBezTo>
                    <a:pt x="477" y="226"/>
                    <a:pt x="477" y="577"/>
                    <a:pt x="477" y="577"/>
                  </a:cubicBezTo>
                  <a:cubicBezTo>
                    <a:pt x="477" y="577"/>
                    <a:pt x="452" y="201"/>
                    <a:pt x="301" y="25"/>
                  </a:cubicBezTo>
                  <a:cubicBezTo>
                    <a:pt x="126" y="150"/>
                    <a:pt x="0" y="476"/>
                    <a:pt x="51" y="852"/>
                  </a:cubicBezTo>
                  <a:cubicBezTo>
                    <a:pt x="126" y="1353"/>
                    <a:pt x="577" y="1679"/>
                    <a:pt x="577" y="1679"/>
                  </a:cubicBezTo>
                  <a:cubicBezTo>
                    <a:pt x="577" y="1679"/>
                    <a:pt x="978" y="1278"/>
                    <a:pt x="953" y="777"/>
                  </a:cubicBezTo>
                  <a:cubicBezTo>
                    <a:pt x="953" y="426"/>
                    <a:pt x="777" y="100"/>
                    <a:pt x="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1" name="Google Shape;33231;p57"/>
            <p:cNvSpPr/>
            <p:nvPr/>
          </p:nvSpPr>
          <p:spPr>
            <a:xfrm>
              <a:off x="4621700" y="4133100"/>
              <a:ext cx="40125" cy="24800"/>
            </a:xfrm>
            <a:custGeom>
              <a:avLst/>
              <a:gdLst/>
              <a:ahLst/>
              <a:cxnLst/>
              <a:rect l="l" t="t" r="r" b="b"/>
              <a:pathLst>
                <a:path w="1605" h="992" extrusionOk="0">
                  <a:moveTo>
                    <a:pt x="453" y="1"/>
                  </a:moveTo>
                  <a:cubicBezTo>
                    <a:pt x="309" y="1"/>
                    <a:pt x="185" y="32"/>
                    <a:pt x="101" y="92"/>
                  </a:cubicBezTo>
                  <a:cubicBezTo>
                    <a:pt x="251" y="292"/>
                    <a:pt x="577" y="442"/>
                    <a:pt x="577" y="442"/>
                  </a:cubicBezTo>
                  <a:cubicBezTo>
                    <a:pt x="577" y="442"/>
                    <a:pt x="334" y="355"/>
                    <a:pt x="122" y="355"/>
                  </a:cubicBezTo>
                  <a:cubicBezTo>
                    <a:pt x="80" y="355"/>
                    <a:pt x="38" y="359"/>
                    <a:pt x="1" y="367"/>
                  </a:cubicBezTo>
                  <a:cubicBezTo>
                    <a:pt x="51" y="568"/>
                    <a:pt x="277" y="843"/>
                    <a:pt x="627" y="944"/>
                  </a:cubicBezTo>
                  <a:cubicBezTo>
                    <a:pt x="737" y="978"/>
                    <a:pt x="849" y="992"/>
                    <a:pt x="955" y="992"/>
                  </a:cubicBezTo>
                  <a:cubicBezTo>
                    <a:pt x="1308" y="992"/>
                    <a:pt x="1605" y="843"/>
                    <a:pt x="1605" y="843"/>
                  </a:cubicBezTo>
                  <a:cubicBezTo>
                    <a:pt x="1605" y="843"/>
                    <a:pt x="1429" y="317"/>
                    <a:pt x="978" y="117"/>
                  </a:cubicBezTo>
                  <a:cubicBezTo>
                    <a:pt x="795" y="38"/>
                    <a:pt x="611" y="1"/>
                    <a:pt x="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2" name="Google Shape;33232;p57"/>
            <p:cNvSpPr/>
            <p:nvPr/>
          </p:nvSpPr>
          <p:spPr>
            <a:xfrm>
              <a:off x="4660550" y="4152900"/>
              <a:ext cx="33875" cy="33325"/>
            </a:xfrm>
            <a:custGeom>
              <a:avLst/>
              <a:gdLst/>
              <a:ahLst/>
              <a:cxnLst/>
              <a:rect l="l" t="t" r="r" b="b"/>
              <a:pathLst>
                <a:path w="1355" h="1333" extrusionOk="0">
                  <a:moveTo>
                    <a:pt x="100" y="1"/>
                  </a:moveTo>
                  <a:cubicBezTo>
                    <a:pt x="85" y="1"/>
                    <a:pt x="76" y="1"/>
                    <a:pt x="76" y="1"/>
                  </a:cubicBezTo>
                  <a:cubicBezTo>
                    <a:pt x="76" y="1"/>
                    <a:pt x="1" y="528"/>
                    <a:pt x="302" y="929"/>
                  </a:cubicBezTo>
                  <a:cubicBezTo>
                    <a:pt x="531" y="1205"/>
                    <a:pt x="803" y="1333"/>
                    <a:pt x="1021" y="1333"/>
                  </a:cubicBezTo>
                  <a:cubicBezTo>
                    <a:pt x="1041" y="1333"/>
                    <a:pt x="1060" y="1332"/>
                    <a:pt x="1078" y="1330"/>
                  </a:cubicBezTo>
                  <a:cubicBezTo>
                    <a:pt x="1028" y="1079"/>
                    <a:pt x="828" y="804"/>
                    <a:pt x="828" y="803"/>
                  </a:cubicBezTo>
                  <a:lnTo>
                    <a:pt x="828" y="803"/>
                  </a:lnTo>
                  <a:cubicBezTo>
                    <a:pt x="828" y="804"/>
                    <a:pt x="1079" y="1079"/>
                    <a:pt x="1279" y="1129"/>
                  </a:cubicBezTo>
                  <a:cubicBezTo>
                    <a:pt x="1354" y="929"/>
                    <a:pt x="1254" y="603"/>
                    <a:pt x="978" y="327"/>
                  </a:cubicBezTo>
                  <a:cubicBezTo>
                    <a:pt x="671" y="20"/>
                    <a:pt x="211" y="1"/>
                    <a:pt x="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3" name="Google Shape;33233;p57"/>
            <p:cNvSpPr/>
            <p:nvPr/>
          </p:nvSpPr>
          <p:spPr>
            <a:xfrm>
              <a:off x="4632975" y="4153550"/>
              <a:ext cx="32625" cy="35175"/>
            </a:xfrm>
            <a:custGeom>
              <a:avLst/>
              <a:gdLst/>
              <a:ahLst/>
              <a:cxnLst/>
              <a:rect l="l" t="t" r="r" b="b"/>
              <a:pathLst>
                <a:path w="1305" h="1407" extrusionOk="0">
                  <a:moveTo>
                    <a:pt x="1204" y="0"/>
                  </a:moveTo>
                  <a:lnTo>
                    <a:pt x="1204" y="0"/>
                  </a:lnTo>
                  <a:cubicBezTo>
                    <a:pt x="1204" y="0"/>
                    <a:pt x="653" y="25"/>
                    <a:pt x="327" y="401"/>
                  </a:cubicBezTo>
                  <a:cubicBezTo>
                    <a:pt x="76" y="702"/>
                    <a:pt x="1" y="1028"/>
                    <a:pt x="76" y="1228"/>
                  </a:cubicBezTo>
                  <a:cubicBezTo>
                    <a:pt x="302" y="1153"/>
                    <a:pt x="552" y="878"/>
                    <a:pt x="552" y="878"/>
                  </a:cubicBezTo>
                  <a:lnTo>
                    <a:pt x="552" y="878"/>
                  </a:lnTo>
                  <a:cubicBezTo>
                    <a:pt x="552" y="878"/>
                    <a:pt x="327" y="1178"/>
                    <a:pt x="302" y="1404"/>
                  </a:cubicBezTo>
                  <a:cubicBezTo>
                    <a:pt x="318" y="1406"/>
                    <a:pt x="334" y="1407"/>
                    <a:pt x="351" y="1407"/>
                  </a:cubicBezTo>
                  <a:cubicBezTo>
                    <a:pt x="570" y="1407"/>
                    <a:pt x="844" y="1255"/>
                    <a:pt x="1054" y="953"/>
                  </a:cubicBezTo>
                  <a:cubicBezTo>
                    <a:pt x="1304" y="552"/>
                    <a:pt x="1204" y="0"/>
                    <a:pt x="1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4" name="Google Shape;33234;p57"/>
            <p:cNvSpPr/>
            <p:nvPr/>
          </p:nvSpPr>
          <p:spPr>
            <a:xfrm>
              <a:off x="4664325" y="4127525"/>
              <a:ext cx="36975" cy="28175"/>
            </a:xfrm>
            <a:custGeom>
              <a:avLst/>
              <a:gdLst/>
              <a:ahLst/>
              <a:cxnLst/>
              <a:rect l="l" t="t" r="r" b="b"/>
              <a:pathLst>
                <a:path w="1479" h="1127" extrusionOk="0">
                  <a:moveTo>
                    <a:pt x="1094" y="1"/>
                  </a:moveTo>
                  <a:cubicBezTo>
                    <a:pt x="907" y="1"/>
                    <a:pt x="680" y="62"/>
                    <a:pt x="476" y="214"/>
                  </a:cubicBezTo>
                  <a:cubicBezTo>
                    <a:pt x="75" y="515"/>
                    <a:pt x="0" y="1066"/>
                    <a:pt x="0" y="1066"/>
                  </a:cubicBezTo>
                  <a:cubicBezTo>
                    <a:pt x="0" y="1066"/>
                    <a:pt x="179" y="1126"/>
                    <a:pt x="413" y="1126"/>
                  </a:cubicBezTo>
                  <a:cubicBezTo>
                    <a:pt x="580" y="1126"/>
                    <a:pt x="775" y="1096"/>
                    <a:pt x="953" y="991"/>
                  </a:cubicBezTo>
                  <a:cubicBezTo>
                    <a:pt x="1278" y="791"/>
                    <a:pt x="1479" y="515"/>
                    <a:pt x="1479" y="290"/>
                  </a:cubicBezTo>
                  <a:cubicBezTo>
                    <a:pt x="1228" y="290"/>
                    <a:pt x="927" y="465"/>
                    <a:pt x="927" y="465"/>
                  </a:cubicBezTo>
                  <a:cubicBezTo>
                    <a:pt x="927" y="465"/>
                    <a:pt x="1228" y="264"/>
                    <a:pt x="1328" y="39"/>
                  </a:cubicBezTo>
                  <a:cubicBezTo>
                    <a:pt x="1264" y="15"/>
                    <a:pt x="1183" y="1"/>
                    <a:pt x="10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5" name="Google Shape;33235;p57"/>
            <p:cNvSpPr/>
            <p:nvPr/>
          </p:nvSpPr>
          <p:spPr>
            <a:xfrm>
              <a:off x="4649275" y="4136625"/>
              <a:ext cx="15700" cy="16325"/>
            </a:xfrm>
            <a:custGeom>
              <a:avLst/>
              <a:gdLst/>
              <a:ahLst/>
              <a:cxnLst/>
              <a:rect l="l" t="t" r="r" b="b"/>
              <a:pathLst>
                <a:path w="628" h="653" extrusionOk="0">
                  <a:moveTo>
                    <a:pt x="151" y="1"/>
                  </a:moveTo>
                  <a:cubicBezTo>
                    <a:pt x="151" y="126"/>
                    <a:pt x="251" y="251"/>
                    <a:pt x="251" y="251"/>
                  </a:cubicBezTo>
                  <a:cubicBezTo>
                    <a:pt x="251" y="251"/>
                    <a:pt x="151" y="126"/>
                    <a:pt x="51" y="76"/>
                  </a:cubicBezTo>
                  <a:lnTo>
                    <a:pt x="51" y="76"/>
                  </a:lnTo>
                  <a:cubicBezTo>
                    <a:pt x="1" y="176"/>
                    <a:pt x="51" y="327"/>
                    <a:pt x="151" y="452"/>
                  </a:cubicBezTo>
                  <a:cubicBezTo>
                    <a:pt x="301" y="627"/>
                    <a:pt x="552" y="652"/>
                    <a:pt x="552" y="652"/>
                  </a:cubicBezTo>
                  <a:cubicBezTo>
                    <a:pt x="552" y="652"/>
                    <a:pt x="627" y="402"/>
                    <a:pt x="477" y="201"/>
                  </a:cubicBezTo>
                  <a:cubicBezTo>
                    <a:pt x="377" y="76"/>
                    <a:pt x="251" y="1"/>
                    <a:pt x="1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6" name="Google Shape;33236;p57"/>
            <p:cNvSpPr/>
            <p:nvPr/>
          </p:nvSpPr>
          <p:spPr>
            <a:xfrm>
              <a:off x="4644275" y="4150350"/>
              <a:ext cx="19450" cy="10975"/>
            </a:xfrm>
            <a:custGeom>
              <a:avLst/>
              <a:gdLst/>
              <a:ahLst/>
              <a:cxnLst/>
              <a:rect l="l" t="t" r="r" b="b"/>
              <a:pathLst>
                <a:path w="778" h="439" extrusionOk="0">
                  <a:moveTo>
                    <a:pt x="396" y="1"/>
                  </a:moveTo>
                  <a:cubicBezTo>
                    <a:pt x="381" y="1"/>
                    <a:pt x="366" y="1"/>
                    <a:pt x="351" y="3"/>
                  </a:cubicBezTo>
                  <a:cubicBezTo>
                    <a:pt x="176" y="28"/>
                    <a:pt x="50" y="128"/>
                    <a:pt x="0" y="229"/>
                  </a:cubicBezTo>
                  <a:cubicBezTo>
                    <a:pt x="100" y="254"/>
                    <a:pt x="276" y="254"/>
                    <a:pt x="276" y="254"/>
                  </a:cubicBezTo>
                  <a:cubicBezTo>
                    <a:pt x="276" y="254"/>
                    <a:pt x="100" y="279"/>
                    <a:pt x="25" y="354"/>
                  </a:cubicBezTo>
                  <a:cubicBezTo>
                    <a:pt x="82" y="410"/>
                    <a:pt x="180" y="439"/>
                    <a:pt x="300" y="439"/>
                  </a:cubicBezTo>
                  <a:cubicBezTo>
                    <a:pt x="340" y="439"/>
                    <a:pt x="382" y="435"/>
                    <a:pt x="426" y="429"/>
                  </a:cubicBezTo>
                  <a:cubicBezTo>
                    <a:pt x="627" y="354"/>
                    <a:pt x="777" y="153"/>
                    <a:pt x="777" y="153"/>
                  </a:cubicBezTo>
                  <a:cubicBezTo>
                    <a:pt x="777" y="153"/>
                    <a:pt x="602" y="1"/>
                    <a:pt x="39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7" name="Google Shape;33237;p57"/>
            <p:cNvSpPr/>
            <p:nvPr/>
          </p:nvSpPr>
          <p:spPr>
            <a:xfrm>
              <a:off x="4663700" y="4150750"/>
              <a:ext cx="18800" cy="11025"/>
            </a:xfrm>
            <a:custGeom>
              <a:avLst/>
              <a:gdLst/>
              <a:ahLst/>
              <a:cxnLst/>
              <a:rect l="l" t="t" r="r" b="b"/>
              <a:pathLst>
                <a:path w="752" h="441" extrusionOk="0">
                  <a:moveTo>
                    <a:pt x="339" y="0"/>
                  </a:moveTo>
                  <a:cubicBezTo>
                    <a:pt x="157" y="0"/>
                    <a:pt x="0" y="87"/>
                    <a:pt x="0" y="87"/>
                  </a:cubicBezTo>
                  <a:cubicBezTo>
                    <a:pt x="0" y="87"/>
                    <a:pt x="100" y="338"/>
                    <a:pt x="326" y="413"/>
                  </a:cubicBezTo>
                  <a:cubicBezTo>
                    <a:pt x="383" y="432"/>
                    <a:pt x="441" y="440"/>
                    <a:pt x="494" y="440"/>
                  </a:cubicBezTo>
                  <a:cubicBezTo>
                    <a:pt x="580" y="440"/>
                    <a:pt x="655" y="419"/>
                    <a:pt x="702" y="388"/>
                  </a:cubicBezTo>
                  <a:cubicBezTo>
                    <a:pt x="627" y="288"/>
                    <a:pt x="501" y="238"/>
                    <a:pt x="501" y="238"/>
                  </a:cubicBezTo>
                  <a:lnTo>
                    <a:pt x="501" y="238"/>
                  </a:lnTo>
                  <a:cubicBezTo>
                    <a:pt x="501" y="238"/>
                    <a:pt x="598" y="270"/>
                    <a:pt x="687" y="270"/>
                  </a:cubicBezTo>
                  <a:cubicBezTo>
                    <a:pt x="710" y="270"/>
                    <a:pt x="732" y="268"/>
                    <a:pt x="752" y="263"/>
                  </a:cubicBezTo>
                  <a:cubicBezTo>
                    <a:pt x="727" y="163"/>
                    <a:pt x="602" y="37"/>
                    <a:pt x="451" y="12"/>
                  </a:cubicBezTo>
                  <a:cubicBezTo>
                    <a:pt x="414" y="4"/>
                    <a:pt x="376" y="0"/>
                    <a:pt x="33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8" name="Google Shape;33238;p57"/>
            <p:cNvSpPr/>
            <p:nvPr/>
          </p:nvSpPr>
          <p:spPr>
            <a:xfrm>
              <a:off x="4657425" y="4152925"/>
              <a:ext cx="10675" cy="19450"/>
            </a:xfrm>
            <a:custGeom>
              <a:avLst/>
              <a:gdLst/>
              <a:ahLst/>
              <a:cxnLst/>
              <a:rect l="l" t="t" r="r" b="b"/>
              <a:pathLst>
                <a:path w="427" h="778" extrusionOk="0">
                  <a:moveTo>
                    <a:pt x="251" y="0"/>
                  </a:moveTo>
                  <a:cubicBezTo>
                    <a:pt x="251" y="0"/>
                    <a:pt x="51" y="151"/>
                    <a:pt x="25" y="376"/>
                  </a:cubicBezTo>
                  <a:cubicBezTo>
                    <a:pt x="0" y="552"/>
                    <a:pt x="51" y="702"/>
                    <a:pt x="126" y="752"/>
                  </a:cubicBezTo>
                  <a:cubicBezTo>
                    <a:pt x="201" y="677"/>
                    <a:pt x="226" y="528"/>
                    <a:pt x="226" y="527"/>
                  </a:cubicBezTo>
                  <a:lnTo>
                    <a:pt x="226" y="527"/>
                  </a:lnTo>
                  <a:cubicBezTo>
                    <a:pt x="226" y="528"/>
                    <a:pt x="201" y="678"/>
                    <a:pt x="251" y="777"/>
                  </a:cubicBezTo>
                  <a:cubicBezTo>
                    <a:pt x="351" y="727"/>
                    <a:pt x="427" y="602"/>
                    <a:pt x="427" y="426"/>
                  </a:cubicBezTo>
                  <a:cubicBezTo>
                    <a:pt x="427" y="201"/>
                    <a:pt x="251" y="0"/>
                    <a:pt x="2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9" name="Google Shape;33239;p57"/>
            <p:cNvSpPr/>
            <p:nvPr/>
          </p:nvSpPr>
          <p:spPr>
            <a:xfrm>
              <a:off x="4661800" y="4135375"/>
              <a:ext cx="13200" cy="17575"/>
            </a:xfrm>
            <a:custGeom>
              <a:avLst/>
              <a:gdLst/>
              <a:ahLst/>
              <a:cxnLst/>
              <a:rect l="l" t="t" r="r" b="b"/>
              <a:pathLst>
                <a:path w="528" h="703" extrusionOk="0">
                  <a:moveTo>
                    <a:pt x="352" y="1"/>
                  </a:moveTo>
                  <a:cubicBezTo>
                    <a:pt x="277" y="1"/>
                    <a:pt x="126" y="101"/>
                    <a:pt x="76" y="276"/>
                  </a:cubicBezTo>
                  <a:cubicBezTo>
                    <a:pt x="1" y="477"/>
                    <a:pt x="101" y="702"/>
                    <a:pt x="101" y="702"/>
                  </a:cubicBezTo>
                  <a:cubicBezTo>
                    <a:pt x="101" y="702"/>
                    <a:pt x="352" y="652"/>
                    <a:pt x="452" y="452"/>
                  </a:cubicBezTo>
                  <a:cubicBezTo>
                    <a:pt x="527" y="276"/>
                    <a:pt x="527" y="126"/>
                    <a:pt x="477" y="51"/>
                  </a:cubicBezTo>
                  <a:lnTo>
                    <a:pt x="477" y="51"/>
                  </a:lnTo>
                  <a:cubicBezTo>
                    <a:pt x="377" y="101"/>
                    <a:pt x="302" y="251"/>
                    <a:pt x="302" y="251"/>
                  </a:cubicBezTo>
                  <a:cubicBezTo>
                    <a:pt x="302" y="251"/>
                    <a:pt x="377" y="101"/>
                    <a:pt x="35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0" name="Google Shape;33240;p57"/>
            <p:cNvSpPr/>
            <p:nvPr/>
          </p:nvSpPr>
          <p:spPr>
            <a:xfrm>
              <a:off x="4661800" y="4137875"/>
              <a:ext cx="650" cy="11925"/>
            </a:xfrm>
            <a:custGeom>
              <a:avLst/>
              <a:gdLst/>
              <a:ahLst/>
              <a:cxnLst/>
              <a:rect l="l" t="t" r="r" b="b"/>
              <a:pathLst>
                <a:path w="26" h="477" fill="none" extrusionOk="0">
                  <a:moveTo>
                    <a:pt x="1" y="1"/>
                  </a:moveTo>
                  <a:lnTo>
                    <a:pt x="26" y="4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1" name="Google Shape;33241;p57"/>
            <p:cNvSpPr/>
            <p:nvPr/>
          </p:nvSpPr>
          <p:spPr>
            <a:xfrm>
              <a:off x="4660550" y="41366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51"/>
                    <a:pt x="26" y="76"/>
                    <a:pt x="51" y="76"/>
                  </a:cubicBezTo>
                  <a:cubicBezTo>
                    <a:pt x="51" y="76"/>
                    <a:pt x="76" y="76"/>
                    <a:pt x="76" y="51"/>
                  </a:cubicBezTo>
                  <a:cubicBezTo>
                    <a:pt x="76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2" name="Google Shape;33242;p57"/>
            <p:cNvSpPr/>
            <p:nvPr/>
          </p:nvSpPr>
          <p:spPr>
            <a:xfrm>
              <a:off x="4656800" y="4139775"/>
              <a:ext cx="5650" cy="10025"/>
            </a:xfrm>
            <a:custGeom>
              <a:avLst/>
              <a:gdLst/>
              <a:ahLst/>
              <a:cxnLst/>
              <a:rect l="l" t="t" r="r" b="b"/>
              <a:pathLst>
                <a:path w="226" h="401" fill="none" extrusionOk="0">
                  <a:moveTo>
                    <a:pt x="0" y="0"/>
                  </a:moveTo>
                  <a:lnTo>
                    <a:pt x="226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3" name="Google Shape;33243;p57"/>
            <p:cNvSpPr/>
            <p:nvPr/>
          </p:nvSpPr>
          <p:spPr>
            <a:xfrm>
              <a:off x="4655550" y="4137875"/>
              <a:ext cx="1900" cy="2175"/>
            </a:xfrm>
            <a:custGeom>
              <a:avLst/>
              <a:gdLst/>
              <a:ahLst/>
              <a:cxnLst/>
              <a:rect l="l" t="t" r="r" b="b"/>
              <a:pathLst>
                <a:path w="76" h="87" extrusionOk="0">
                  <a:moveTo>
                    <a:pt x="25" y="1"/>
                  </a:moveTo>
                  <a:cubicBezTo>
                    <a:pt x="0" y="26"/>
                    <a:pt x="0" y="51"/>
                    <a:pt x="0" y="51"/>
                  </a:cubicBezTo>
                  <a:cubicBezTo>
                    <a:pt x="18" y="69"/>
                    <a:pt x="23" y="86"/>
                    <a:pt x="34" y="86"/>
                  </a:cubicBezTo>
                  <a:cubicBezTo>
                    <a:pt x="38" y="86"/>
                    <a:pt x="43" y="83"/>
                    <a:pt x="50" y="76"/>
                  </a:cubicBezTo>
                  <a:cubicBezTo>
                    <a:pt x="75" y="76"/>
                    <a:pt x="75" y="51"/>
                    <a:pt x="75" y="26"/>
                  </a:cubicBezTo>
                  <a:cubicBezTo>
                    <a:pt x="75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4" name="Google Shape;33244;p57"/>
            <p:cNvSpPr/>
            <p:nvPr/>
          </p:nvSpPr>
          <p:spPr>
            <a:xfrm>
              <a:off x="4662425" y="4138500"/>
              <a:ext cx="3800" cy="10675"/>
            </a:xfrm>
            <a:custGeom>
              <a:avLst/>
              <a:gdLst/>
              <a:ahLst/>
              <a:cxnLst/>
              <a:rect l="l" t="t" r="r" b="b"/>
              <a:pathLst>
                <a:path w="152" h="427" fill="none" extrusionOk="0">
                  <a:moveTo>
                    <a:pt x="151" y="1"/>
                  </a:moveTo>
                  <a:lnTo>
                    <a:pt x="1" y="4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5" name="Google Shape;33245;p57"/>
            <p:cNvSpPr/>
            <p:nvPr/>
          </p:nvSpPr>
          <p:spPr>
            <a:xfrm>
              <a:off x="4665575" y="41372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0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0" y="76"/>
                    <a:pt x="25" y="76"/>
                  </a:cubicBezTo>
                  <a:cubicBezTo>
                    <a:pt x="50" y="76"/>
                    <a:pt x="75" y="76"/>
                    <a:pt x="75" y="51"/>
                  </a:cubicBezTo>
                  <a:cubicBezTo>
                    <a:pt x="75" y="26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6" name="Google Shape;33246;p57"/>
            <p:cNvSpPr/>
            <p:nvPr/>
          </p:nvSpPr>
          <p:spPr>
            <a:xfrm>
              <a:off x="4663700" y="4152300"/>
              <a:ext cx="6900" cy="9425"/>
            </a:xfrm>
            <a:custGeom>
              <a:avLst/>
              <a:gdLst/>
              <a:ahLst/>
              <a:cxnLst/>
              <a:rect l="l" t="t" r="r" b="b"/>
              <a:pathLst>
                <a:path w="276" h="377" fill="none" extrusionOk="0">
                  <a:moveTo>
                    <a:pt x="276" y="37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7" name="Google Shape;33247;p57"/>
            <p:cNvSpPr/>
            <p:nvPr/>
          </p:nvSpPr>
          <p:spPr>
            <a:xfrm>
              <a:off x="4669325" y="4160800"/>
              <a:ext cx="2525" cy="2025"/>
            </a:xfrm>
            <a:custGeom>
              <a:avLst/>
              <a:gdLst/>
              <a:ahLst/>
              <a:cxnLst/>
              <a:rect l="l" t="t" r="r" b="b"/>
              <a:pathLst>
                <a:path w="101" h="81" extrusionOk="0">
                  <a:moveTo>
                    <a:pt x="50" y="0"/>
                  </a:moveTo>
                  <a:cubicBezTo>
                    <a:pt x="42" y="0"/>
                    <a:pt x="34" y="3"/>
                    <a:pt x="26" y="11"/>
                  </a:cubicBezTo>
                  <a:cubicBezTo>
                    <a:pt x="26" y="11"/>
                    <a:pt x="1" y="36"/>
                    <a:pt x="26" y="61"/>
                  </a:cubicBezTo>
                  <a:cubicBezTo>
                    <a:pt x="26" y="74"/>
                    <a:pt x="32" y="80"/>
                    <a:pt x="41" y="80"/>
                  </a:cubicBezTo>
                  <a:cubicBezTo>
                    <a:pt x="51" y="80"/>
                    <a:pt x="63" y="74"/>
                    <a:pt x="76" y="61"/>
                  </a:cubicBezTo>
                  <a:cubicBezTo>
                    <a:pt x="101" y="61"/>
                    <a:pt x="101" y="36"/>
                    <a:pt x="76" y="11"/>
                  </a:cubicBezTo>
                  <a:cubicBezTo>
                    <a:pt x="76" y="11"/>
                    <a:pt x="6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8" name="Google Shape;33248;p57"/>
            <p:cNvSpPr/>
            <p:nvPr/>
          </p:nvSpPr>
          <p:spPr>
            <a:xfrm>
              <a:off x="4663700" y="4152300"/>
              <a:ext cx="10050" cy="5650"/>
            </a:xfrm>
            <a:custGeom>
              <a:avLst/>
              <a:gdLst/>
              <a:ahLst/>
              <a:cxnLst/>
              <a:rect l="l" t="t" r="r" b="b"/>
              <a:pathLst>
                <a:path w="402" h="226" fill="none" extrusionOk="0">
                  <a:moveTo>
                    <a:pt x="401" y="22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9" name="Google Shape;33249;p57"/>
            <p:cNvSpPr/>
            <p:nvPr/>
          </p:nvSpPr>
          <p:spPr>
            <a:xfrm>
              <a:off x="4673100" y="4156825"/>
              <a:ext cx="1900" cy="2225"/>
            </a:xfrm>
            <a:custGeom>
              <a:avLst/>
              <a:gdLst/>
              <a:ahLst/>
              <a:cxnLst/>
              <a:rect l="l" t="t" r="r" b="b"/>
              <a:pathLst>
                <a:path w="76" h="89" extrusionOk="0">
                  <a:moveTo>
                    <a:pt x="38" y="1"/>
                  </a:moveTo>
                  <a:cubicBezTo>
                    <a:pt x="25" y="1"/>
                    <a:pt x="13" y="7"/>
                    <a:pt x="0" y="20"/>
                  </a:cubicBezTo>
                  <a:cubicBezTo>
                    <a:pt x="0" y="45"/>
                    <a:pt x="0" y="70"/>
                    <a:pt x="25" y="70"/>
                  </a:cubicBezTo>
                  <a:cubicBezTo>
                    <a:pt x="25" y="82"/>
                    <a:pt x="31" y="89"/>
                    <a:pt x="41" y="89"/>
                  </a:cubicBezTo>
                  <a:cubicBezTo>
                    <a:pt x="50" y="89"/>
                    <a:pt x="63" y="82"/>
                    <a:pt x="75" y="70"/>
                  </a:cubicBezTo>
                  <a:cubicBezTo>
                    <a:pt x="75" y="45"/>
                    <a:pt x="75" y="20"/>
                    <a:pt x="75" y="20"/>
                  </a:cubicBezTo>
                  <a:cubicBezTo>
                    <a:pt x="63" y="7"/>
                    <a:pt x="50" y="1"/>
                    <a:pt x="3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0" name="Google Shape;33250;p57"/>
            <p:cNvSpPr/>
            <p:nvPr/>
          </p:nvSpPr>
          <p:spPr>
            <a:xfrm>
              <a:off x="4663700" y="4152300"/>
              <a:ext cx="2525" cy="11300"/>
            </a:xfrm>
            <a:custGeom>
              <a:avLst/>
              <a:gdLst/>
              <a:ahLst/>
              <a:cxnLst/>
              <a:rect l="l" t="t" r="r" b="b"/>
              <a:pathLst>
                <a:path w="101" h="452" fill="none" extrusionOk="0">
                  <a:moveTo>
                    <a:pt x="100" y="45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1" name="Google Shape;33251;p57"/>
            <p:cNvSpPr/>
            <p:nvPr/>
          </p:nvSpPr>
          <p:spPr>
            <a:xfrm>
              <a:off x="4664950" y="416295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5" y="0"/>
                  </a:moveTo>
                  <a:cubicBezTo>
                    <a:pt x="25" y="0"/>
                    <a:pt x="0" y="25"/>
                    <a:pt x="0" y="50"/>
                  </a:cubicBezTo>
                  <a:cubicBezTo>
                    <a:pt x="25" y="76"/>
                    <a:pt x="50" y="76"/>
                    <a:pt x="50" y="76"/>
                  </a:cubicBezTo>
                  <a:cubicBezTo>
                    <a:pt x="75" y="76"/>
                    <a:pt x="100" y="50"/>
                    <a:pt x="75" y="25"/>
                  </a:cubicBezTo>
                  <a:cubicBezTo>
                    <a:pt x="75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2" name="Google Shape;33252;p57"/>
            <p:cNvSpPr/>
            <p:nvPr/>
          </p:nvSpPr>
          <p:spPr>
            <a:xfrm>
              <a:off x="4663700" y="4146650"/>
              <a:ext cx="10675" cy="3800"/>
            </a:xfrm>
            <a:custGeom>
              <a:avLst/>
              <a:gdLst/>
              <a:ahLst/>
              <a:cxnLst/>
              <a:rect l="l" t="t" r="r" b="b"/>
              <a:pathLst>
                <a:path w="427" h="152" fill="none" extrusionOk="0">
                  <a:moveTo>
                    <a:pt x="426" y="1"/>
                  </a:moveTo>
                  <a:lnTo>
                    <a:pt x="0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3" name="Google Shape;33253;p57"/>
            <p:cNvSpPr/>
            <p:nvPr/>
          </p:nvSpPr>
          <p:spPr>
            <a:xfrm>
              <a:off x="4673725" y="41454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51"/>
                    <a:pt x="25" y="76"/>
                    <a:pt x="50" y="76"/>
                  </a:cubicBezTo>
                  <a:cubicBezTo>
                    <a:pt x="75" y="76"/>
                    <a:pt x="75" y="51"/>
                    <a:pt x="75" y="26"/>
                  </a:cubicBezTo>
                  <a:cubicBezTo>
                    <a:pt x="75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4" name="Google Shape;33254;p57"/>
            <p:cNvSpPr/>
            <p:nvPr/>
          </p:nvSpPr>
          <p:spPr>
            <a:xfrm>
              <a:off x="4663700" y="4142275"/>
              <a:ext cx="7525" cy="8175"/>
            </a:xfrm>
            <a:custGeom>
              <a:avLst/>
              <a:gdLst/>
              <a:ahLst/>
              <a:cxnLst/>
              <a:rect l="l" t="t" r="r" b="b"/>
              <a:pathLst>
                <a:path w="301" h="327" fill="none" extrusionOk="0">
                  <a:moveTo>
                    <a:pt x="301" y="0"/>
                  </a:moveTo>
                  <a:lnTo>
                    <a:pt x="0" y="3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5" name="Google Shape;33255;p57"/>
            <p:cNvSpPr/>
            <p:nvPr/>
          </p:nvSpPr>
          <p:spPr>
            <a:xfrm>
              <a:off x="4670575" y="4141025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6" y="0"/>
                  </a:moveTo>
                  <a:cubicBezTo>
                    <a:pt x="1" y="25"/>
                    <a:pt x="1" y="50"/>
                    <a:pt x="26" y="50"/>
                  </a:cubicBezTo>
                  <a:cubicBezTo>
                    <a:pt x="26" y="75"/>
                    <a:pt x="51" y="75"/>
                    <a:pt x="76" y="75"/>
                  </a:cubicBezTo>
                  <a:cubicBezTo>
                    <a:pt x="101" y="50"/>
                    <a:pt x="101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6" name="Google Shape;33256;p57"/>
            <p:cNvSpPr/>
            <p:nvPr/>
          </p:nvSpPr>
          <p:spPr>
            <a:xfrm>
              <a:off x="4663700" y="4150425"/>
              <a:ext cx="11300" cy="650"/>
            </a:xfrm>
            <a:custGeom>
              <a:avLst/>
              <a:gdLst/>
              <a:ahLst/>
              <a:cxnLst/>
              <a:rect l="l" t="t" r="r" b="b"/>
              <a:pathLst>
                <a:path w="452" h="26" fill="none" extrusionOk="0">
                  <a:moveTo>
                    <a:pt x="451" y="25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7" name="Google Shape;33257;p57"/>
            <p:cNvSpPr/>
            <p:nvPr/>
          </p:nvSpPr>
          <p:spPr>
            <a:xfrm>
              <a:off x="4674350" y="41504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0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50"/>
                    <a:pt x="25" y="75"/>
                    <a:pt x="50" y="75"/>
                  </a:cubicBezTo>
                  <a:cubicBezTo>
                    <a:pt x="75" y="75"/>
                    <a:pt x="75" y="50"/>
                    <a:pt x="75" y="25"/>
                  </a:cubicBezTo>
                  <a:cubicBezTo>
                    <a:pt x="75" y="0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8" name="Google Shape;33258;p57"/>
            <p:cNvSpPr/>
            <p:nvPr/>
          </p:nvSpPr>
          <p:spPr>
            <a:xfrm>
              <a:off x="4655550" y="4151675"/>
              <a:ext cx="6275" cy="10050"/>
            </a:xfrm>
            <a:custGeom>
              <a:avLst/>
              <a:gdLst/>
              <a:ahLst/>
              <a:cxnLst/>
              <a:rect l="l" t="t" r="r" b="b"/>
              <a:pathLst>
                <a:path w="251" h="402" fill="none" extrusionOk="0">
                  <a:moveTo>
                    <a:pt x="0" y="401"/>
                  </a:moveTo>
                  <a:lnTo>
                    <a:pt x="2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9" name="Google Shape;33259;p57"/>
            <p:cNvSpPr/>
            <p:nvPr/>
          </p:nvSpPr>
          <p:spPr>
            <a:xfrm>
              <a:off x="4654300" y="41610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0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25"/>
                    <a:pt x="0" y="50"/>
                    <a:pt x="25" y="75"/>
                  </a:cubicBezTo>
                  <a:cubicBezTo>
                    <a:pt x="50" y="75"/>
                    <a:pt x="75" y="75"/>
                    <a:pt x="75" y="50"/>
                  </a:cubicBezTo>
                  <a:cubicBezTo>
                    <a:pt x="75" y="25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0" name="Google Shape;33260;p57"/>
            <p:cNvSpPr/>
            <p:nvPr/>
          </p:nvSpPr>
          <p:spPr>
            <a:xfrm>
              <a:off x="4651775" y="4151675"/>
              <a:ext cx="10050" cy="6275"/>
            </a:xfrm>
            <a:custGeom>
              <a:avLst/>
              <a:gdLst/>
              <a:ahLst/>
              <a:cxnLst/>
              <a:rect l="l" t="t" r="r" b="b"/>
              <a:pathLst>
                <a:path w="402" h="251" fill="none" extrusionOk="0">
                  <a:moveTo>
                    <a:pt x="1" y="251"/>
                  </a:moveTo>
                  <a:lnTo>
                    <a:pt x="4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1" name="Google Shape;33261;p57"/>
            <p:cNvSpPr/>
            <p:nvPr/>
          </p:nvSpPr>
          <p:spPr>
            <a:xfrm>
              <a:off x="4650525" y="41573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1"/>
                  </a:moveTo>
                  <a:cubicBezTo>
                    <a:pt x="1" y="26"/>
                    <a:pt x="1" y="51"/>
                    <a:pt x="1" y="51"/>
                  </a:cubicBezTo>
                  <a:cubicBezTo>
                    <a:pt x="26" y="76"/>
                    <a:pt x="51" y="76"/>
                    <a:pt x="76" y="76"/>
                  </a:cubicBezTo>
                  <a:cubicBezTo>
                    <a:pt x="76" y="51"/>
                    <a:pt x="76" y="26"/>
                    <a:pt x="76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2" name="Google Shape;33262;p57"/>
            <p:cNvSpPr/>
            <p:nvPr/>
          </p:nvSpPr>
          <p:spPr>
            <a:xfrm>
              <a:off x="4659925" y="4152300"/>
              <a:ext cx="1900" cy="11300"/>
            </a:xfrm>
            <a:custGeom>
              <a:avLst/>
              <a:gdLst/>
              <a:ahLst/>
              <a:cxnLst/>
              <a:rect l="l" t="t" r="r" b="b"/>
              <a:pathLst>
                <a:path w="76" h="452" fill="none" extrusionOk="0">
                  <a:moveTo>
                    <a:pt x="1" y="451"/>
                  </a:moveTo>
                  <a:lnTo>
                    <a:pt x="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3" name="Google Shape;33263;p57"/>
            <p:cNvSpPr/>
            <p:nvPr/>
          </p:nvSpPr>
          <p:spPr>
            <a:xfrm>
              <a:off x="4658675" y="416295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51" y="0"/>
                  </a:moveTo>
                  <a:cubicBezTo>
                    <a:pt x="26" y="0"/>
                    <a:pt x="26" y="0"/>
                    <a:pt x="1" y="25"/>
                  </a:cubicBezTo>
                  <a:cubicBezTo>
                    <a:pt x="1" y="50"/>
                    <a:pt x="26" y="50"/>
                    <a:pt x="26" y="76"/>
                  </a:cubicBezTo>
                  <a:cubicBezTo>
                    <a:pt x="51" y="76"/>
                    <a:pt x="76" y="50"/>
                    <a:pt x="76" y="50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4" name="Google Shape;33264;p57"/>
            <p:cNvSpPr/>
            <p:nvPr/>
          </p:nvSpPr>
          <p:spPr>
            <a:xfrm>
              <a:off x="4649275" y="4148525"/>
              <a:ext cx="11300" cy="2550"/>
            </a:xfrm>
            <a:custGeom>
              <a:avLst/>
              <a:gdLst/>
              <a:ahLst/>
              <a:cxnLst/>
              <a:rect l="l" t="t" r="r" b="b"/>
              <a:pathLst>
                <a:path w="452" h="102" fill="none" extrusionOk="0">
                  <a:moveTo>
                    <a:pt x="1" y="1"/>
                  </a:moveTo>
                  <a:lnTo>
                    <a:pt x="452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5" name="Google Shape;33265;p57"/>
            <p:cNvSpPr/>
            <p:nvPr/>
          </p:nvSpPr>
          <p:spPr>
            <a:xfrm>
              <a:off x="4648025" y="41472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1"/>
                  </a:moveTo>
                  <a:cubicBezTo>
                    <a:pt x="26" y="1"/>
                    <a:pt x="0" y="26"/>
                    <a:pt x="0" y="26"/>
                  </a:cubicBezTo>
                  <a:cubicBezTo>
                    <a:pt x="0" y="51"/>
                    <a:pt x="26" y="76"/>
                    <a:pt x="51" y="76"/>
                  </a:cubicBezTo>
                  <a:cubicBezTo>
                    <a:pt x="76" y="76"/>
                    <a:pt x="76" y="76"/>
                    <a:pt x="76" y="51"/>
                  </a:cubicBezTo>
                  <a:cubicBezTo>
                    <a:pt x="76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6" name="Google Shape;33266;p57"/>
            <p:cNvSpPr/>
            <p:nvPr/>
          </p:nvSpPr>
          <p:spPr>
            <a:xfrm>
              <a:off x="4651775" y="4143525"/>
              <a:ext cx="8800" cy="6925"/>
            </a:xfrm>
            <a:custGeom>
              <a:avLst/>
              <a:gdLst/>
              <a:ahLst/>
              <a:cxnLst/>
              <a:rect l="l" t="t" r="r" b="b"/>
              <a:pathLst>
                <a:path w="352" h="277" fill="none" extrusionOk="0">
                  <a:moveTo>
                    <a:pt x="1" y="0"/>
                  </a:moveTo>
                  <a:lnTo>
                    <a:pt x="352" y="2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7" name="Google Shape;33267;p57"/>
            <p:cNvSpPr/>
            <p:nvPr/>
          </p:nvSpPr>
          <p:spPr>
            <a:xfrm>
              <a:off x="4649900" y="4142625"/>
              <a:ext cx="2525" cy="2025"/>
            </a:xfrm>
            <a:custGeom>
              <a:avLst/>
              <a:gdLst/>
              <a:ahLst/>
              <a:cxnLst/>
              <a:rect l="l" t="t" r="r" b="b"/>
              <a:pathLst>
                <a:path w="101" h="81" extrusionOk="0">
                  <a:moveTo>
                    <a:pt x="52" y="0"/>
                  </a:moveTo>
                  <a:cubicBezTo>
                    <a:pt x="37" y="0"/>
                    <a:pt x="26" y="11"/>
                    <a:pt x="26" y="11"/>
                  </a:cubicBezTo>
                  <a:cubicBezTo>
                    <a:pt x="1" y="36"/>
                    <a:pt x="26" y="61"/>
                    <a:pt x="26" y="61"/>
                  </a:cubicBezTo>
                  <a:cubicBezTo>
                    <a:pt x="38" y="74"/>
                    <a:pt x="51" y="80"/>
                    <a:pt x="60" y="80"/>
                  </a:cubicBezTo>
                  <a:cubicBezTo>
                    <a:pt x="70" y="80"/>
                    <a:pt x="76" y="74"/>
                    <a:pt x="76" y="61"/>
                  </a:cubicBezTo>
                  <a:cubicBezTo>
                    <a:pt x="101" y="36"/>
                    <a:pt x="101" y="11"/>
                    <a:pt x="76" y="11"/>
                  </a:cubicBezTo>
                  <a:cubicBezTo>
                    <a:pt x="68" y="3"/>
                    <a:pt x="59" y="0"/>
                    <a:pt x="5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8" name="Google Shape;33268;p57"/>
            <p:cNvSpPr/>
            <p:nvPr/>
          </p:nvSpPr>
          <p:spPr>
            <a:xfrm>
              <a:off x="4649275" y="4151050"/>
              <a:ext cx="11300" cy="1900"/>
            </a:xfrm>
            <a:custGeom>
              <a:avLst/>
              <a:gdLst/>
              <a:ahLst/>
              <a:cxnLst/>
              <a:rect l="l" t="t" r="r" b="b"/>
              <a:pathLst>
                <a:path w="452" h="76" fill="none" extrusionOk="0">
                  <a:moveTo>
                    <a:pt x="1" y="75"/>
                  </a:moveTo>
                  <a:lnTo>
                    <a:pt x="4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9" name="Google Shape;33269;p57"/>
            <p:cNvSpPr/>
            <p:nvPr/>
          </p:nvSpPr>
          <p:spPr>
            <a:xfrm>
              <a:off x="4648025" y="41523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cubicBezTo>
                    <a:pt x="26" y="0"/>
                    <a:pt x="0" y="25"/>
                    <a:pt x="0" y="50"/>
                  </a:cubicBezTo>
                  <a:cubicBezTo>
                    <a:pt x="0" y="75"/>
                    <a:pt x="26" y="75"/>
                    <a:pt x="51" y="75"/>
                  </a:cubicBezTo>
                  <a:cubicBezTo>
                    <a:pt x="76" y="75"/>
                    <a:pt x="76" y="50"/>
                    <a:pt x="76" y="25"/>
                  </a:cubicBezTo>
                  <a:cubicBezTo>
                    <a:pt x="76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0" name="Google Shape;33270;p57"/>
            <p:cNvSpPr/>
            <p:nvPr/>
          </p:nvSpPr>
          <p:spPr>
            <a:xfrm>
              <a:off x="4657425" y="4144775"/>
              <a:ext cx="10675" cy="10675"/>
            </a:xfrm>
            <a:custGeom>
              <a:avLst/>
              <a:gdLst/>
              <a:ahLst/>
              <a:cxnLst/>
              <a:rect l="l" t="t" r="r" b="b"/>
              <a:pathLst>
                <a:path w="427" h="427" extrusionOk="0">
                  <a:moveTo>
                    <a:pt x="226" y="1"/>
                  </a:moveTo>
                  <a:cubicBezTo>
                    <a:pt x="101" y="1"/>
                    <a:pt x="0" y="101"/>
                    <a:pt x="0" y="226"/>
                  </a:cubicBezTo>
                  <a:cubicBezTo>
                    <a:pt x="0" y="351"/>
                    <a:pt x="101" y="427"/>
                    <a:pt x="226" y="427"/>
                  </a:cubicBezTo>
                  <a:cubicBezTo>
                    <a:pt x="326" y="427"/>
                    <a:pt x="427" y="351"/>
                    <a:pt x="427" y="226"/>
                  </a:cubicBezTo>
                  <a:cubicBezTo>
                    <a:pt x="427" y="101"/>
                    <a:pt x="326" y="1"/>
                    <a:pt x="2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1" name="Google Shape;33271;p57"/>
            <p:cNvSpPr/>
            <p:nvPr/>
          </p:nvSpPr>
          <p:spPr>
            <a:xfrm>
              <a:off x="4756425" y="4009425"/>
              <a:ext cx="23825" cy="41400"/>
            </a:xfrm>
            <a:custGeom>
              <a:avLst/>
              <a:gdLst/>
              <a:ahLst/>
              <a:cxnLst/>
              <a:rect l="l" t="t" r="r" b="b"/>
              <a:pathLst>
                <a:path w="953" h="1656" extrusionOk="0">
                  <a:moveTo>
                    <a:pt x="301" y="1"/>
                  </a:moveTo>
                  <a:cubicBezTo>
                    <a:pt x="126" y="126"/>
                    <a:pt x="0" y="477"/>
                    <a:pt x="50" y="828"/>
                  </a:cubicBezTo>
                  <a:cubicBezTo>
                    <a:pt x="126" y="1329"/>
                    <a:pt x="552" y="1655"/>
                    <a:pt x="552" y="1655"/>
                  </a:cubicBezTo>
                  <a:cubicBezTo>
                    <a:pt x="552" y="1655"/>
                    <a:pt x="953" y="1279"/>
                    <a:pt x="953" y="778"/>
                  </a:cubicBezTo>
                  <a:cubicBezTo>
                    <a:pt x="928" y="402"/>
                    <a:pt x="777" y="101"/>
                    <a:pt x="577" y="1"/>
                  </a:cubicBezTo>
                  <a:cubicBezTo>
                    <a:pt x="451" y="201"/>
                    <a:pt x="477" y="552"/>
                    <a:pt x="477" y="552"/>
                  </a:cubicBezTo>
                  <a:cubicBezTo>
                    <a:pt x="477" y="552"/>
                    <a:pt x="426" y="176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2" name="Google Shape;33272;p57"/>
            <p:cNvSpPr/>
            <p:nvPr/>
          </p:nvSpPr>
          <p:spPr>
            <a:xfrm>
              <a:off x="4730100" y="4031825"/>
              <a:ext cx="39500" cy="25200"/>
            </a:xfrm>
            <a:custGeom>
              <a:avLst/>
              <a:gdLst/>
              <a:ahLst/>
              <a:cxnLst/>
              <a:rect l="l" t="t" r="r" b="b"/>
              <a:pathLst>
                <a:path w="1580" h="1008" extrusionOk="0">
                  <a:moveTo>
                    <a:pt x="471" y="1"/>
                  </a:moveTo>
                  <a:cubicBezTo>
                    <a:pt x="320" y="1"/>
                    <a:pt x="189" y="32"/>
                    <a:pt x="101" y="82"/>
                  </a:cubicBezTo>
                  <a:cubicBezTo>
                    <a:pt x="251" y="283"/>
                    <a:pt x="552" y="458"/>
                    <a:pt x="552" y="458"/>
                  </a:cubicBezTo>
                  <a:cubicBezTo>
                    <a:pt x="552" y="458"/>
                    <a:pt x="294" y="348"/>
                    <a:pt x="94" y="348"/>
                  </a:cubicBezTo>
                  <a:cubicBezTo>
                    <a:pt x="61" y="348"/>
                    <a:pt x="29" y="351"/>
                    <a:pt x="1" y="358"/>
                  </a:cubicBezTo>
                  <a:cubicBezTo>
                    <a:pt x="26" y="559"/>
                    <a:pt x="276" y="834"/>
                    <a:pt x="627" y="960"/>
                  </a:cubicBezTo>
                  <a:cubicBezTo>
                    <a:pt x="731" y="994"/>
                    <a:pt x="838" y="1008"/>
                    <a:pt x="941" y="1008"/>
                  </a:cubicBezTo>
                  <a:cubicBezTo>
                    <a:pt x="1283" y="1008"/>
                    <a:pt x="1580" y="859"/>
                    <a:pt x="1580" y="859"/>
                  </a:cubicBezTo>
                  <a:cubicBezTo>
                    <a:pt x="1580" y="859"/>
                    <a:pt x="1404" y="333"/>
                    <a:pt x="953" y="107"/>
                  </a:cubicBezTo>
                  <a:cubicBezTo>
                    <a:pt x="790" y="32"/>
                    <a:pt x="621" y="1"/>
                    <a:pt x="4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3" name="Google Shape;33273;p57"/>
            <p:cNvSpPr/>
            <p:nvPr/>
          </p:nvSpPr>
          <p:spPr>
            <a:xfrm>
              <a:off x="4768325" y="4051425"/>
              <a:ext cx="33850" cy="33300"/>
            </a:xfrm>
            <a:custGeom>
              <a:avLst/>
              <a:gdLst/>
              <a:ahLst/>
              <a:cxnLst/>
              <a:rect l="l" t="t" r="r" b="b"/>
              <a:pathLst>
                <a:path w="1354" h="1332" extrusionOk="0">
                  <a:moveTo>
                    <a:pt x="76" y="0"/>
                  </a:moveTo>
                  <a:cubicBezTo>
                    <a:pt x="76" y="0"/>
                    <a:pt x="1" y="552"/>
                    <a:pt x="326" y="927"/>
                  </a:cubicBezTo>
                  <a:cubicBezTo>
                    <a:pt x="533" y="1203"/>
                    <a:pt x="825" y="1332"/>
                    <a:pt x="1026" y="1332"/>
                  </a:cubicBezTo>
                  <a:cubicBezTo>
                    <a:pt x="1044" y="1332"/>
                    <a:pt x="1062" y="1331"/>
                    <a:pt x="1078" y="1328"/>
                  </a:cubicBezTo>
                  <a:cubicBezTo>
                    <a:pt x="1053" y="1078"/>
                    <a:pt x="828" y="802"/>
                    <a:pt x="828" y="802"/>
                  </a:cubicBezTo>
                  <a:lnTo>
                    <a:pt x="828" y="802"/>
                  </a:lnTo>
                  <a:cubicBezTo>
                    <a:pt x="828" y="802"/>
                    <a:pt x="1078" y="1078"/>
                    <a:pt x="1304" y="1153"/>
                  </a:cubicBezTo>
                  <a:cubicBezTo>
                    <a:pt x="1354" y="927"/>
                    <a:pt x="1254" y="602"/>
                    <a:pt x="1003" y="326"/>
                  </a:cubicBezTo>
                  <a:cubicBezTo>
                    <a:pt x="627" y="0"/>
                    <a:pt x="76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4" name="Google Shape;33274;p57"/>
            <p:cNvSpPr/>
            <p:nvPr/>
          </p:nvSpPr>
          <p:spPr>
            <a:xfrm>
              <a:off x="4741375" y="4052050"/>
              <a:ext cx="32625" cy="35175"/>
            </a:xfrm>
            <a:custGeom>
              <a:avLst/>
              <a:gdLst/>
              <a:ahLst/>
              <a:cxnLst/>
              <a:rect l="l" t="t" r="r" b="b"/>
              <a:pathLst>
                <a:path w="1305" h="1407" extrusionOk="0">
                  <a:moveTo>
                    <a:pt x="1179" y="0"/>
                  </a:moveTo>
                  <a:cubicBezTo>
                    <a:pt x="1179" y="0"/>
                    <a:pt x="627" y="25"/>
                    <a:pt x="302" y="401"/>
                  </a:cubicBezTo>
                  <a:cubicBezTo>
                    <a:pt x="76" y="702"/>
                    <a:pt x="1" y="1028"/>
                    <a:pt x="51" y="1228"/>
                  </a:cubicBezTo>
                  <a:cubicBezTo>
                    <a:pt x="301" y="1153"/>
                    <a:pt x="527" y="903"/>
                    <a:pt x="527" y="902"/>
                  </a:cubicBezTo>
                  <a:lnTo>
                    <a:pt x="527" y="902"/>
                  </a:lnTo>
                  <a:cubicBezTo>
                    <a:pt x="527" y="903"/>
                    <a:pt x="302" y="1178"/>
                    <a:pt x="302" y="1404"/>
                  </a:cubicBezTo>
                  <a:cubicBezTo>
                    <a:pt x="316" y="1406"/>
                    <a:pt x="331" y="1406"/>
                    <a:pt x="346" y="1406"/>
                  </a:cubicBezTo>
                  <a:cubicBezTo>
                    <a:pt x="548" y="1406"/>
                    <a:pt x="842" y="1255"/>
                    <a:pt x="1028" y="953"/>
                  </a:cubicBezTo>
                  <a:cubicBezTo>
                    <a:pt x="1304" y="552"/>
                    <a:pt x="1179" y="0"/>
                    <a:pt x="1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5" name="Google Shape;33275;p57"/>
            <p:cNvSpPr/>
            <p:nvPr/>
          </p:nvSpPr>
          <p:spPr>
            <a:xfrm>
              <a:off x="4772075" y="4026375"/>
              <a:ext cx="37000" cy="27800"/>
            </a:xfrm>
            <a:custGeom>
              <a:avLst/>
              <a:gdLst/>
              <a:ahLst/>
              <a:cxnLst/>
              <a:rect l="l" t="t" r="r" b="b"/>
              <a:pathLst>
                <a:path w="1480" h="1112" extrusionOk="0">
                  <a:moveTo>
                    <a:pt x="1104" y="1"/>
                  </a:moveTo>
                  <a:cubicBezTo>
                    <a:pt x="918" y="1"/>
                    <a:pt x="680" y="73"/>
                    <a:pt x="477" y="225"/>
                  </a:cubicBezTo>
                  <a:cubicBezTo>
                    <a:pt x="101" y="501"/>
                    <a:pt x="1" y="1052"/>
                    <a:pt x="1" y="1052"/>
                  </a:cubicBezTo>
                  <a:cubicBezTo>
                    <a:pt x="1" y="1052"/>
                    <a:pt x="180" y="1112"/>
                    <a:pt x="419" y="1112"/>
                  </a:cubicBezTo>
                  <a:cubicBezTo>
                    <a:pt x="589" y="1112"/>
                    <a:pt x="790" y="1082"/>
                    <a:pt x="978" y="977"/>
                  </a:cubicBezTo>
                  <a:cubicBezTo>
                    <a:pt x="1304" y="802"/>
                    <a:pt x="1480" y="501"/>
                    <a:pt x="1480" y="275"/>
                  </a:cubicBezTo>
                  <a:cubicBezTo>
                    <a:pt x="1254" y="275"/>
                    <a:pt x="928" y="451"/>
                    <a:pt x="928" y="451"/>
                  </a:cubicBezTo>
                  <a:cubicBezTo>
                    <a:pt x="928" y="451"/>
                    <a:pt x="1254" y="250"/>
                    <a:pt x="1329" y="50"/>
                  </a:cubicBezTo>
                  <a:cubicBezTo>
                    <a:pt x="1272" y="17"/>
                    <a:pt x="1194" y="1"/>
                    <a:pt x="11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6" name="Google Shape;33276;p57"/>
            <p:cNvSpPr/>
            <p:nvPr/>
          </p:nvSpPr>
          <p:spPr>
            <a:xfrm>
              <a:off x="4757675" y="4035125"/>
              <a:ext cx="15050" cy="16325"/>
            </a:xfrm>
            <a:custGeom>
              <a:avLst/>
              <a:gdLst/>
              <a:ahLst/>
              <a:cxnLst/>
              <a:rect l="l" t="t" r="r" b="b"/>
              <a:pathLst>
                <a:path w="602" h="653" extrusionOk="0">
                  <a:moveTo>
                    <a:pt x="126" y="1"/>
                  </a:moveTo>
                  <a:cubicBezTo>
                    <a:pt x="151" y="126"/>
                    <a:pt x="226" y="251"/>
                    <a:pt x="226" y="251"/>
                  </a:cubicBezTo>
                  <a:cubicBezTo>
                    <a:pt x="226" y="251"/>
                    <a:pt x="126" y="126"/>
                    <a:pt x="26" y="76"/>
                  </a:cubicBezTo>
                  <a:lnTo>
                    <a:pt x="26" y="76"/>
                  </a:lnTo>
                  <a:cubicBezTo>
                    <a:pt x="0" y="176"/>
                    <a:pt x="26" y="326"/>
                    <a:pt x="151" y="477"/>
                  </a:cubicBezTo>
                  <a:cubicBezTo>
                    <a:pt x="301" y="627"/>
                    <a:pt x="552" y="652"/>
                    <a:pt x="552" y="652"/>
                  </a:cubicBezTo>
                  <a:cubicBezTo>
                    <a:pt x="552" y="652"/>
                    <a:pt x="602" y="402"/>
                    <a:pt x="477" y="226"/>
                  </a:cubicBezTo>
                  <a:cubicBezTo>
                    <a:pt x="376" y="76"/>
                    <a:pt x="226" y="1"/>
                    <a:pt x="12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7" name="Google Shape;33277;p57"/>
            <p:cNvSpPr/>
            <p:nvPr/>
          </p:nvSpPr>
          <p:spPr>
            <a:xfrm>
              <a:off x="4752650" y="4049300"/>
              <a:ext cx="18825" cy="10800"/>
            </a:xfrm>
            <a:custGeom>
              <a:avLst/>
              <a:gdLst/>
              <a:ahLst/>
              <a:cxnLst/>
              <a:rect l="l" t="t" r="r" b="b"/>
              <a:pathLst>
                <a:path w="753" h="432" extrusionOk="0">
                  <a:moveTo>
                    <a:pt x="410" y="1"/>
                  </a:moveTo>
                  <a:cubicBezTo>
                    <a:pt x="383" y="1"/>
                    <a:pt x="355" y="4"/>
                    <a:pt x="327" y="10"/>
                  </a:cubicBezTo>
                  <a:cubicBezTo>
                    <a:pt x="151" y="35"/>
                    <a:pt x="26" y="110"/>
                    <a:pt x="1" y="210"/>
                  </a:cubicBezTo>
                  <a:cubicBezTo>
                    <a:pt x="51" y="236"/>
                    <a:pt x="114" y="242"/>
                    <a:pt x="164" y="242"/>
                  </a:cubicBezTo>
                  <a:cubicBezTo>
                    <a:pt x="214" y="242"/>
                    <a:pt x="251" y="236"/>
                    <a:pt x="252" y="236"/>
                  </a:cubicBezTo>
                  <a:lnTo>
                    <a:pt x="252" y="236"/>
                  </a:lnTo>
                  <a:cubicBezTo>
                    <a:pt x="251" y="236"/>
                    <a:pt x="101" y="261"/>
                    <a:pt x="26" y="336"/>
                  </a:cubicBezTo>
                  <a:cubicBezTo>
                    <a:pt x="62" y="390"/>
                    <a:pt x="163" y="431"/>
                    <a:pt x="273" y="431"/>
                  </a:cubicBezTo>
                  <a:cubicBezTo>
                    <a:pt x="316" y="431"/>
                    <a:pt x="360" y="425"/>
                    <a:pt x="402" y="411"/>
                  </a:cubicBezTo>
                  <a:cubicBezTo>
                    <a:pt x="628" y="361"/>
                    <a:pt x="753" y="135"/>
                    <a:pt x="753" y="135"/>
                  </a:cubicBezTo>
                  <a:cubicBezTo>
                    <a:pt x="753" y="135"/>
                    <a:pt x="599" y="1"/>
                    <a:pt x="41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8" name="Google Shape;33278;p57"/>
            <p:cNvSpPr/>
            <p:nvPr/>
          </p:nvSpPr>
          <p:spPr>
            <a:xfrm>
              <a:off x="4772075" y="4049250"/>
              <a:ext cx="18200" cy="11025"/>
            </a:xfrm>
            <a:custGeom>
              <a:avLst/>
              <a:gdLst/>
              <a:ahLst/>
              <a:cxnLst/>
              <a:rect l="l" t="t" r="r" b="b"/>
              <a:pathLst>
                <a:path w="728" h="441" extrusionOk="0">
                  <a:moveTo>
                    <a:pt x="317" y="0"/>
                  </a:moveTo>
                  <a:cubicBezTo>
                    <a:pt x="140" y="0"/>
                    <a:pt x="1" y="87"/>
                    <a:pt x="1" y="87"/>
                  </a:cubicBezTo>
                  <a:cubicBezTo>
                    <a:pt x="1" y="87"/>
                    <a:pt x="76" y="338"/>
                    <a:pt x="302" y="413"/>
                  </a:cubicBezTo>
                  <a:cubicBezTo>
                    <a:pt x="359" y="432"/>
                    <a:pt x="420" y="440"/>
                    <a:pt x="478" y="440"/>
                  </a:cubicBezTo>
                  <a:cubicBezTo>
                    <a:pt x="571" y="440"/>
                    <a:pt x="656" y="419"/>
                    <a:pt x="703" y="388"/>
                  </a:cubicBezTo>
                  <a:cubicBezTo>
                    <a:pt x="628" y="313"/>
                    <a:pt x="477" y="238"/>
                    <a:pt x="477" y="238"/>
                  </a:cubicBezTo>
                  <a:lnTo>
                    <a:pt x="477" y="238"/>
                  </a:lnTo>
                  <a:cubicBezTo>
                    <a:pt x="477" y="238"/>
                    <a:pt x="573" y="270"/>
                    <a:pt x="663" y="270"/>
                  </a:cubicBezTo>
                  <a:cubicBezTo>
                    <a:pt x="686" y="270"/>
                    <a:pt x="708" y="268"/>
                    <a:pt x="728" y="263"/>
                  </a:cubicBezTo>
                  <a:cubicBezTo>
                    <a:pt x="703" y="162"/>
                    <a:pt x="602" y="62"/>
                    <a:pt x="427" y="12"/>
                  </a:cubicBezTo>
                  <a:cubicBezTo>
                    <a:pt x="389" y="4"/>
                    <a:pt x="352" y="0"/>
                    <a:pt x="31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9" name="Google Shape;33279;p57"/>
            <p:cNvSpPr/>
            <p:nvPr/>
          </p:nvSpPr>
          <p:spPr>
            <a:xfrm>
              <a:off x="4765200" y="4052050"/>
              <a:ext cx="11300" cy="18825"/>
            </a:xfrm>
            <a:custGeom>
              <a:avLst/>
              <a:gdLst/>
              <a:ahLst/>
              <a:cxnLst/>
              <a:rect l="l" t="t" r="r" b="b"/>
              <a:pathLst>
                <a:path w="452" h="753" extrusionOk="0">
                  <a:moveTo>
                    <a:pt x="276" y="0"/>
                  </a:moveTo>
                  <a:cubicBezTo>
                    <a:pt x="276" y="0"/>
                    <a:pt x="50" y="126"/>
                    <a:pt x="25" y="376"/>
                  </a:cubicBezTo>
                  <a:cubicBezTo>
                    <a:pt x="0" y="527"/>
                    <a:pt x="50" y="677"/>
                    <a:pt x="126" y="752"/>
                  </a:cubicBezTo>
                  <a:cubicBezTo>
                    <a:pt x="201" y="652"/>
                    <a:pt x="226" y="501"/>
                    <a:pt x="226" y="501"/>
                  </a:cubicBezTo>
                  <a:cubicBezTo>
                    <a:pt x="226" y="501"/>
                    <a:pt x="226" y="677"/>
                    <a:pt x="276" y="752"/>
                  </a:cubicBezTo>
                  <a:cubicBezTo>
                    <a:pt x="351" y="702"/>
                    <a:pt x="426" y="577"/>
                    <a:pt x="451" y="401"/>
                  </a:cubicBezTo>
                  <a:cubicBezTo>
                    <a:pt x="451" y="176"/>
                    <a:pt x="276" y="0"/>
                    <a:pt x="2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0" name="Google Shape;33280;p57"/>
            <p:cNvSpPr/>
            <p:nvPr/>
          </p:nvSpPr>
          <p:spPr>
            <a:xfrm>
              <a:off x="4769575" y="4033875"/>
              <a:ext cx="13825" cy="17575"/>
            </a:xfrm>
            <a:custGeom>
              <a:avLst/>
              <a:gdLst/>
              <a:ahLst/>
              <a:cxnLst/>
              <a:rect l="l" t="t" r="r" b="b"/>
              <a:pathLst>
                <a:path w="553" h="703" extrusionOk="0">
                  <a:moveTo>
                    <a:pt x="377" y="0"/>
                  </a:moveTo>
                  <a:cubicBezTo>
                    <a:pt x="276" y="0"/>
                    <a:pt x="151" y="101"/>
                    <a:pt x="76" y="276"/>
                  </a:cubicBezTo>
                  <a:cubicBezTo>
                    <a:pt x="1" y="477"/>
                    <a:pt x="101" y="702"/>
                    <a:pt x="101" y="702"/>
                  </a:cubicBezTo>
                  <a:cubicBezTo>
                    <a:pt x="101" y="702"/>
                    <a:pt x="352" y="652"/>
                    <a:pt x="452" y="452"/>
                  </a:cubicBezTo>
                  <a:cubicBezTo>
                    <a:pt x="552" y="301"/>
                    <a:pt x="552" y="126"/>
                    <a:pt x="502" y="51"/>
                  </a:cubicBezTo>
                  <a:lnTo>
                    <a:pt x="502" y="51"/>
                  </a:lnTo>
                  <a:cubicBezTo>
                    <a:pt x="402" y="101"/>
                    <a:pt x="326" y="251"/>
                    <a:pt x="326" y="251"/>
                  </a:cubicBezTo>
                  <a:cubicBezTo>
                    <a:pt x="326" y="251"/>
                    <a:pt x="377" y="101"/>
                    <a:pt x="37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1" name="Google Shape;33281;p57"/>
            <p:cNvSpPr/>
            <p:nvPr/>
          </p:nvSpPr>
          <p:spPr>
            <a:xfrm>
              <a:off x="4769575" y="4037000"/>
              <a:ext cx="650" cy="11300"/>
            </a:xfrm>
            <a:custGeom>
              <a:avLst/>
              <a:gdLst/>
              <a:ahLst/>
              <a:cxnLst/>
              <a:rect l="l" t="t" r="r" b="b"/>
              <a:pathLst>
                <a:path w="26" h="452" fill="none" extrusionOk="0">
                  <a:moveTo>
                    <a:pt x="1" y="1"/>
                  </a:moveTo>
                  <a:lnTo>
                    <a:pt x="26" y="4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2" name="Google Shape;33282;p57"/>
            <p:cNvSpPr/>
            <p:nvPr/>
          </p:nvSpPr>
          <p:spPr>
            <a:xfrm>
              <a:off x="4768950" y="4035125"/>
              <a:ext cx="1900" cy="2175"/>
            </a:xfrm>
            <a:custGeom>
              <a:avLst/>
              <a:gdLst/>
              <a:ahLst/>
              <a:cxnLst/>
              <a:rect l="l" t="t" r="r" b="b"/>
              <a:pathLst>
                <a:path w="76" h="87" extrusionOk="0">
                  <a:moveTo>
                    <a:pt x="26" y="1"/>
                  </a:moveTo>
                  <a:cubicBezTo>
                    <a:pt x="1" y="1"/>
                    <a:pt x="1" y="26"/>
                    <a:pt x="1" y="51"/>
                  </a:cubicBezTo>
                  <a:cubicBezTo>
                    <a:pt x="1" y="76"/>
                    <a:pt x="1" y="76"/>
                    <a:pt x="26" y="76"/>
                  </a:cubicBezTo>
                  <a:cubicBezTo>
                    <a:pt x="33" y="83"/>
                    <a:pt x="40" y="86"/>
                    <a:pt x="47" y="86"/>
                  </a:cubicBezTo>
                  <a:cubicBezTo>
                    <a:pt x="63" y="86"/>
                    <a:pt x="76" y="68"/>
                    <a:pt x="76" y="51"/>
                  </a:cubicBezTo>
                  <a:cubicBezTo>
                    <a:pt x="76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3" name="Google Shape;33283;p57"/>
            <p:cNvSpPr/>
            <p:nvPr/>
          </p:nvSpPr>
          <p:spPr>
            <a:xfrm>
              <a:off x="4764575" y="4038250"/>
              <a:ext cx="5650" cy="10050"/>
            </a:xfrm>
            <a:custGeom>
              <a:avLst/>
              <a:gdLst/>
              <a:ahLst/>
              <a:cxnLst/>
              <a:rect l="l" t="t" r="r" b="b"/>
              <a:pathLst>
                <a:path w="226" h="402" fill="none" extrusionOk="0">
                  <a:moveTo>
                    <a:pt x="0" y="1"/>
                  </a:moveTo>
                  <a:lnTo>
                    <a:pt x="226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4" name="Google Shape;33284;p57"/>
            <p:cNvSpPr/>
            <p:nvPr/>
          </p:nvSpPr>
          <p:spPr>
            <a:xfrm>
              <a:off x="4763325" y="4036750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56" y="0"/>
                  </a:moveTo>
                  <a:cubicBezTo>
                    <a:pt x="52" y="0"/>
                    <a:pt x="50" y="3"/>
                    <a:pt x="50" y="11"/>
                  </a:cubicBezTo>
                  <a:cubicBezTo>
                    <a:pt x="25" y="11"/>
                    <a:pt x="0" y="36"/>
                    <a:pt x="25" y="61"/>
                  </a:cubicBezTo>
                  <a:cubicBezTo>
                    <a:pt x="25" y="61"/>
                    <a:pt x="50" y="86"/>
                    <a:pt x="75" y="86"/>
                  </a:cubicBezTo>
                  <a:cubicBezTo>
                    <a:pt x="75" y="61"/>
                    <a:pt x="100" y="36"/>
                    <a:pt x="100" y="36"/>
                  </a:cubicBezTo>
                  <a:cubicBezTo>
                    <a:pt x="83" y="18"/>
                    <a:pt x="65" y="0"/>
                    <a:pt x="5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5" name="Google Shape;33285;p57"/>
            <p:cNvSpPr/>
            <p:nvPr/>
          </p:nvSpPr>
          <p:spPr>
            <a:xfrm>
              <a:off x="4770200" y="4037625"/>
              <a:ext cx="4425" cy="10675"/>
            </a:xfrm>
            <a:custGeom>
              <a:avLst/>
              <a:gdLst/>
              <a:ahLst/>
              <a:cxnLst/>
              <a:rect l="l" t="t" r="r" b="b"/>
              <a:pathLst>
                <a:path w="177" h="427" fill="none" extrusionOk="0">
                  <a:moveTo>
                    <a:pt x="176" y="1"/>
                  </a:moveTo>
                  <a:lnTo>
                    <a:pt x="1" y="4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6" name="Google Shape;33286;p57"/>
            <p:cNvSpPr/>
            <p:nvPr/>
          </p:nvSpPr>
          <p:spPr>
            <a:xfrm>
              <a:off x="4773350" y="403575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0" y="1"/>
                  </a:moveTo>
                  <a:cubicBezTo>
                    <a:pt x="50" y="1"/>
                    <a:pt x="25" y="26"/>
                    <a:pt x="25" y="51"/>
                  </a:cubicBezTo>
                  <a:cubicBezTo>
                    <a:pt x="0" y="51"/>
                    <a:pt x="25" y="76"/>
                    <a:pt x="50" y="76"/>
                  </a:cubicBezTo>
                  <a:cubicBezTo>
                    <a:pt x="50" y="83"/>
                    <a:pt x="52" y="86"/>
                    <a:pt x="55" y="86"/>
                  </a:cubicBezTo>
                  <a:cubicBezTo>
                    <a:pt x="63" y="86"/>
                    <a:pt x="75" y="68"/>
                    <a:pt x="75" y="51"/>
                  </a:cubicBezTo>
                  <a:cubicBezTo>
                    <a:pt x="100" y="26"/>
                    <a:pt x="75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7" name="Google Shape;33287;p57"/>
            <p:cNvSpPr/>
            <p:nvPr/>
          </p:nvSpPr>
          <p:spPr>
            <a:xfrm>
              <a:off x="4771450" y="4050800"/>
              <a:ext cx="6925" cy="9425"/>
            </a:xfrm>
            <a:custGeom>
              <a:avLst/>
              <a:gdLst/>
              <a:ahLst/>
              <a:cxnLst/>
              <a:rect l="l" t="t" r="r" b="b"/>
              <a:pathLst>
                <a:path w="277" h="377" fill="none" extrusionOk="0">
                  <a:moveTo>
                    <a:pt x="277" y="3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8" name="Google Shape;33288;p57"/>
            <p:cNvSpPr/>
            <p:nvPr/>
          </p:nvSpPr>
          <p:spPr>
            <a:xfrm>
              <a:off x="4777725" y="405955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26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26" y="76"/>
                    <a:pt x="51" y="76"/>
                    <a:pt x="51" y="76"/>
                  </a:cubicBezTo>
                  <a:cubicBezTo>
                    <a:pt x="76" y="51"/>
                    <a:pt x="76" y="26"/>
                    <a:pt x="76" y="26"/>
                  </a:cubicBezTo>
                  <a:cubicBezTo>
                    <a:pt x="51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9" name="Google Shape;33289;p57"/>
            <p:cNvSpPr/>
            <p:nvPr/>
          </p:nvSpPr>
          <p:spPr>
            <a:xfrm>
              <a:off x="4771450" y="4050800"/>
              <a:ext cx="10050" cy="5650"/>
            </a:xfrm>
            <a:custGeom>
              <a:avLst/>
              <a:gdLst/>
              <a:ahLst/>
              <a:cxnLst/>
              <a:rect l="l" t="t" r="r" b="b"/>
              <a:pathLst>
                <a:path w="402" h="226" fill="none" extrusionOk="0">
                  <a:moveTo>
                    <a:pt x="402" y="22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0" name="Google Shape;33290;p57"/>
            <p:cNvSpPr/>
            <p:nvPr/>
          </p:nvSpPr>
          <p:spPr>
            <a:xfrm>
              <a:off x="4780850" y="4055800"/>
              <a:ext cx="2550" cy="1750"/>
            </a:xfrm>
            <a:custGeom>
              <a:avLst/>
              <a:gdLst/>
              <a:ahLst/>
              <a:cxnLst/>
              <a:rect l="l" t="t" r="r" b="b"/>
              <a:pathLst>
                <a:path w="102" h="70" extrusionOk="0">
                  <a:moveTo>
                    <a:pt x="26" y="1"/>
                  </a:moveTo>
                  <a:cubicBezTo>
                    <a:pt x="1" y="26"/>
                    <a:pt x="1" y="51"/>
                    <a:pt x="26" y="51"/>
                  </a:cubicBezTo>
                  <a:cubicBezTo>
                    <a:pt x="38" y="63"/>
                    <a:pt x="51" y="70"/>
                    <a:pt x="60" y="70"/>
                  </a:cubicBezTo>
                  <a:cubicBezTo>
                    <a:pt x="70" y="70"/>
                    <a:pt x="76" y="63"/>
                    <a:pt x="76" y="51"/>
                  </a:cubicBezTo>
                  <a:cubicBezTo>
                    <a:pt x="101" y="26"/>
                    <a:pt x="101" y="26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1" name="Google Shape;33291;p57"/>
            <p:cNvSpPr/>
            <p:nvPr/>
          </p:nvSpPr>
          <p:spPr>
            <a:xfrm>
              <a:off x="4771450" y="4050800"/>
              <a:ext cx="2550" cy="11300"/>
            </a:xfrm>
            <a:custGeom>
              <a:avLst/>
              <a:gdLst/>
              <a:ahLst/>
              <a:cxnLst/>
              <a:rect l="l" t="t" r="r" b="b"/>
              <a:pathLst>
                <a:path w="102" h="452" fill="none" extrusionOk="0">
                  <a:moveTo>
                    <a:pt x="101" y="45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2" name="Google Shape;33292;p57"/>
            <p:cNvSpPr/>
            <p:nvPr/>
          </p:nvSpPr>
          <p:spPr>
            <a:xfrm>
              <a:off x="4773350" y="40614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0" y="25"/>
                    <a:pt x="0" y="25"/>
                    <a:pt x="0" y="50"/>
                  </a:cubicBezTo>
                  <a:cubicBezTo>
                    <a:pt x="0" y="75"/>
                    <a:pt x="25" y="75"/>
                    <a:pt x="50" y="75"/>
                  </a:cubicBezTo>
                  <a:cubicBezTo>
                    <a:pt x="75" y="75"/>
                    <a:pt x="75" y="50"/>
                    <a:pt x="75" y="25"/>
                  </a:cubicBezTo>
                  <a:cubicBezTo>
                    <a:pt x="50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3" name="Google Shape;33293;p57"/>
            <p:cNvSpPr/>
            <p:nvPr/>
          </p:nvSpPr>
          <p:spPr>
            <a:xfrm>
              <a:off x="4771450" y="4045150"/>
              <a:ext cx="10675" cy="3775"/>
            </a:xfrm>
            <a:custGeom>
              <a:avLst/>
              <a:gdLst/>
              <a:ahLst/>
              <a:cxnLst/>
              <a:rect l="l" t="t" r="r" b="b"/>
              <a:pathLst>
                <a:path w="427" h="151" fill="none" extrusionOk="0">
                  <a:moveTo>
                    <a:pt x="427" y="1"/>
                  </a:moveTo>
                  <a:lnTo>
                    <a:pt x="1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4" name="Google Shape;33294;p57"/>
            <p:cNvSpPr/>
            <p:nvPr/>
          </p:nvSpPr>
          <p:spPr>
            <a:xfrm>
              <a:off x="4781475" y="404390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0"/>
                  </a:moveTo>
                  <a:cubicBezTo>
                    <a:pt x="26" y="0"/>
                    <a:pt x="1" y="25"/>
                    <a:pt x="1" y="51"/>
                  </a:cubicBezTo>
                  <a:cubicBezTo>
                    <a:pt x="26" y="76"/>
                    <a:pt x="26" y="76"/>
                    <a:pt x="51" y="76"/>
                  </a:cubicBezTo>
                  <a:cubicBezTo>
                    <a:pt x="76" y="76"/>
                    <a:pt x="76" y="51"/>
                    <a:pt x="76" y="25"/>
                  </a:cubicBezTo>
                  <a:cubicBezTo>
                    <a:pt x="76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5" name="Google Shape;33295;p57"/>
            <p:cNvSpPr/>
            <p:nvPr/>
          </p:nvSpPr>
          <p:spPr>
            <a:xfrm>
              <a:off x="4771450" y="4040775"/>
              <a:ext cx="8175" cy="8150"/>
            </a:xfrm>
            <a:custGeom>
              <a:avLst/>
              <a:gdLst/>
              <a:ahLst/>
              <a:cxnLst/>
              <a:rect l="l" t="t" r="r" b="b"/>
              <a:pathLst>
                <a:path w="327" h="326" fill="none" extrusionOk="0">
                  <a:moveTo>
                    <a:pt x="327" y="0"/>
                  </a:moveTo>
                  <a:lnTo>
                    <a:pt x="1" y="3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6" name="Google Shape;33296;p57"/>
            <p:cNvSpPr/>
            <p:nvPr/>
          </p:nvSpPr>
          <p:spPr>
            <a:xfrm>
              <a:off x="4778975" y="4039500"/>
              <a:ext cx="1900" cy="1925"/>
            </a:xfrm>
            <a:custGeom>
              <a:avLst/>
              <a:gdLst/>
              <a:ahLst/>
              <a:cxnLst/>
              <a:rect l="l" t="t" r="r" b="b"/>
              <a:pathLst>
                <a:path w="76" h="77" extrusionOk="0">
                  <a:moveTo>
                    <a:pt x="1" y="1"/>
                  </a:moveTo>
                  <a:cubicBezTo>
                    <a:pt x="1" y="26"/>
                    <a:pt x="1" y="51"/>
                    <a:pt x="1" y="76"/>
                  </a:cubicBezTo>
                  <a:lnTo>
                    <a:pt x="51" y="76"/>
                  </a:lnTo>
                  <a:cubicBezTo>
                    <a:pt x="76" y="51"/>
                    <a:pt x="76" y="26"/>
                    <a:pt x="76" y="26"/>
                  </a:cubicBezTo>
                  <a:cubicBezTo>
                    <a:pt x="51" y="1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7" name="Google Shape;33297;p57"/>
            <p:cNvSpPr/>
            <p:nvPr/>
          </p:nvSpPr>
          <p:spPr>
            <a:xfrm>
              <a:off x="4771450" y="4048900"/>
              <a:ext cx="11300" cy="650"/>
            </a:xfrm>
            <a:custGeom>
              <a:avLst/>
              <a:gdLst/>
              <a:ahLst/>
              <a:cxnLst/>
              <a:rect l="l" t="t" r="r" b="b"/>
              <a:pathLst>
                <a:path w="452" h="26" fill="none" extrusionOk="0">
                  <a:moveTo>
                    <a:pt x="452" y="2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8" name="Google Shape;33298;p57"/>
            <p:cNvSpPr/>
            <p:nvPr/>
          </p:nvSpPr>
          <p:spPr>
            <a:xfrm>
              <a:off x="4782725" y="4048900"/>
              <a:ext cx="1925" cy="1925"/>
            </a:xfrm>
            <a:custGeom>
              <a:avLst/>
              <a:gdLst/>
              <a:ahLst/>
              <a:cxnLst/>
              <a:rect l="l" t="t" r="r" b="b"/>
              <a:pathLst>
                <a:path w="77" h="77" extrusionOk="0">
                  <a:moveTo>
                    <a:pt x="26" y="1"/>
                  </a:moveTo>
                  <a:cubicBezTo>
                    <a:pt x="1" y="1"/>
                    <a:pt x="1" y="26"/>
                    <a:pt x="1" y="51"/>
                  </a:cubicBezTo>
                  <a:cubicBezTo>
                    <a:pt x="1" y="51"/>
                    <a:pt x="1" y="76"/>
                    <a:pt x="26" y="76"/>
                  </a:cubicBezTo>
                  <a:cubicBezTo>
                    <a:pt x="51" y="76"/>
                    <a:pt x="76" y="51"/>
                    <a:pt x="76" y="26"/>
                  </a:cubicBezTo>
                  <a:cubicBezTo>
                    <a:pt x="76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9" name="Google Shape;33299;p57"/>
            <p:cNvSpPr/>
            <p:nvPr/>
          </p:nvSpPr>
          <p:spPr>
            <a:xfrm>
              <a:off x="4763325" y="4050800"/>
              <a:ext cx="6275" cy="9425"/>
            </a:xfrm>
            <a:custGeom>
              <a:avLst/>
              <a:gdLst/>
              <a:ahLst/>
              <a:cxnLst/>
              <a:rect l="l" t="t" r="r" b="b"/>
              <a:pathLst>
                <a:path w="251" h="377" fill="none" extrusionOk="0">
                  <a:moveTo>
                    <a:pt x="0" y="376"/>
                  </a:moveTo>
                  <a:lnTo>
                    <a:pt x="2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0" name="Google Shape;33300;p57"/>
            <p:cNvSpPr/>
            <p:nvPr/>
          </p:nvSpPr>
          <p:spPr>
            <a:xfrm>
              <a:off x="4762050" y="4059550"/>
              <a:ext cx="2550" cy="1925"/>
            </a:xfrm>
            <a:custGeom>
              <a:avLst/>
              <a:gdLst/>
              <a:ahLst/>
              <a:cxnLst/>
              <a:rect l="l" t="t" r="r" b="b"/>
              <a:pathLst>
                <a:path w="102" h="77" extrusionOk="0">
                  <a:moveTo>
                    <a:pt x="76" y="1"/>
                  </a:moveTo>
                  <a:cubicBezTo>
                    <a:pt x="51" y="1"/>
                    <a:pt x="26" y="1"/>
                    <a:pt x="26" y="26"/>
                  </a:cubicBezTo>
                  <a:cubicBezTo>
                    <a:pt x="1" y="51"/>
                    <a:pt x="26" y="76"/>
                    <a:pt x="26" y="76"/>
                  </a:cubicBezTo>
                  <a:cubicBezTo>
                    <a:pt x="51" y="76"/>
                    <a:pt x="76" y="76"/>
                    <a:pt x="76" y="51"/>
                  </a:cubicBezTo>
                  <a:cubicBezTo>
                    <a:pt x="101" y="26"/>
                    <a:pt x="76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1" name="Google Shape;33301;p57"/>
            <p:cNvSpPr/>
            <p:nvPr/>
          </p:nvSpPr>
          <p:spPr>
            <a:xfrm>
              <a:off x="4760175" y="4050800"/>
              <a:ext cx="9425" cy="5650"/>
            </a:xfrm>
            <a:custGeom>
              <a:avLst/>
              <a:gdLst/>
              <a:ahLst/>
              <a:cxnLst/>
              <a:rect l="l" t="t" r="r" b="b"/>
              <a:pathLst>
                <a:path w="377" h="226" fill="none" extrusionOk="0">
                  <a:moveTo>
                    <a:pt x="1" y="226"/>
                  </a:moveTo>
                  <a:lnTo>
                    <a:pt x="37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2" name="Google Shape;33302;p57"/>
            <p:cNvSpPr/>
            <p:nvPr/>
          </p:nvSpPr>
          <p:spPr>
            <a:xfrm>
              <a:off x="4758300" y="4055950"/>
              <a:ext cx="2525" cy="1750"/>
            </a:xfrm>
            <a:custGeom>
              <a:avLst/>
              <a:gdLst/>
              <a:ahLst/>
              <a:cxnLst/>
              <a:rect l="l" t="t" r="r" b="b"/>
              <a:pathLst>
                <a:path w="101" h="70" extrusionOk="0">
                  <a:moveTo>
                    <a:pt x="60" y="1"/>
                  </a:moveTo>
                  <a:cubicBezTo>
                    <a:pt x="51" y="1"/>
                    <a:pt x="38" y="7"/>
                    <a:pt x="26" y="20"/>
                  </a:cubicBezTo>
                  <a:cubicBezTo>
                    <a:pt x="1" y="20"/>
                    <a:pt x="1" y="45"/>
                    <a:pt x="26" y="70"/>
                  </a:cubicBezTo>
                  <a:lnTo>
                    <a:pt x="76" y="70"/>
                  </a:lnTo>
                  <a:cubicBezTo>
                    <a:pt x="101" y="45"/>
                    <a:pt x="101" y="20"/>
                    <a:pt x="76" y="20"/>
                  </a:cubicBezTo>
                  <a:cubicBezTo>
                    <a:pt x="76" y="7"/>
                    <a:pt x="69" y="1"/>
                    <a:pt x="6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3" name="Google Shape;33303;p57"/>
            <p:cNvSpPr/>
            <p:nvPr/>
          </p:nvSpPr>
          <p:spPr>
            <a:xfrm>
              <a:off x="4767700" y="4050800"/>
              <a:ext cx="1900" cy="11300"/>
            </a:xfrm>
            <a:custGeom>
              <a:avLst/>
              <a:gdLst/>
              <a:ahLst/>
              <a:cxnLst/>
              <a:rect l="l" t="t" r="r" b="b"/>
              <a:pathLst>
                <a:path w="76" h="452" fill="none" extrusionOk="0">
                  <a:moveTo>
                    <a:pt x="0" y="451"/>
                  </a:moveTo>
                  <a:lnTo>
                    <a:pt x="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4" name="Google Shape;33304;p57"/>
            <p:cNvSpPr/>
            <p:nvPr/>
          </p:nvSpPr>
          <p:spPr>
            <a:xfrm>
              <a:off x="4767075" y="40614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0"/>
                  </a:moveTo>
                  <a:cubicBezTo>
                    <a:pt x="25" y="0"/>
                    <a:pt x="0" y="0"/>
                    <a:pt x="0" y="25"/>
                  </a:cubicBezTo>
                  <a:cubicBezTo>
                    <a:pt x="0" y="50"/>
                    <a:pt x="0" y="75"/>
                    <a:pt x="25" y="75"/>
                  </a:cubicBezTo>
                  <a:cubicBezTo>
                    <a:pt x="51" y="75"/>
                    <a:pt x="76" y="75"/>
                    <a:pt x="76" y="50"/>
                  </a:cubicBezTo>
                  <a:cubicBezTo>
                    <a:pt x="7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5" name="Google Shape;33305;p57"/>
            <p:cNvSpPr/>
            <p:nvPr/>
          </p:nvSpPr>
          <p:spPr>
            <a:xfrm>
              <a:off x="4757675" y="4047025"/>
              <a:ext cx="11300" cy="2525"/>
            </a:xfrm>
            <a:custGeom>
              <a:avLst/>
              <a:gdLst/>
              <a:ahLst/>
              <a:cxnLst/>
              <a:rect l="l" t="t" r="r" b="b"/>
              <a:pathLst>
                <a:path w="452" h="101" fill="none" extrusionOk="0">
                  <a:moveTo>
                    <a:pt x="0" y="1"/>
                  </a:moveTo>
                  <a:lnTo>
                    <a:pt x="452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6" name="Google Shape;33306;p57"/>
            <p:cNvSpPr/>
            <p:nvPr/>
          </p:nvSpPr>
          <p:spPr>
            <a:xfrm>
              <a:off x="4756425" y="40457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76"/>
                    <a:pt x="0" y="76"/>
                    <a:pt x="25" y="76"/>
                  </a:cubicBezTo>
                  <a:cubicBezTo>
                    <a:pt x="50" y="76"/>
                    <a:pt x="76" y="76"/>
                    <a:pt x="76" y="51"/>
                  </a:cubicBezTo>
                  <a:cubicBezTo>
                    <a:pt x="76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7" name="Google Shape;33307;p57"/>
            <p:cNvSpPr/>
            <p:nvPr/>
          </p:nvSpPr>
          <p:spPr>
            <a:xfrm>
              <a:off x="4759550" y="4042650"/>
              <a:ext cx="9425" cy="6900"/>
            </a:xfrm>
            <a:custGeom>
              <a:avLst/>
              <a:gdLst/>
              <a:ahLst/>
              <a:cxnLst/>
              <a:rect l="l" t="t" r="r" b="b"/>
              <a:pathLst>
                <a:path w="377" h="276" fill="none" extrusionOk="0">
                  <a:moveTo>
                    <a:pt x="1" y="0"/>
                  </a:moveTo>
                  <a:lnTo>
                    <a:pt x="377" y="2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8" name="Google Shape;33308;p57"/>
            <p:cNvSpPr/>
            <p:nvPr/>
          </p:nvSpPr>
          <p:spPr>
            <a:xfrm>
              <a:off x="4758300" y="40414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0"/>
                  </a:moveTo>
                  <a:cubicBezTo>
                    <a:pt x="51" y="0"/>
                    <a:pt x="26" y="0"/>
                    <a:pt x="1" y="25"/>
                  </a:cubicBezTo>
                  <a:cubicBezTo>
                    <a:pt x="1" y="25"/>
                    <a:pt x="1" y="50"/>
                    <a:pt x="26" y="75"/>
                  </a:cubicBezTo>
                  <a:cubicBezTo>
                    <a:pt x="51" y="75"/>
                    <a:pt x="51" y="75"/>
                    <a:pt x="76" y="50"/>
                  </a:cubicBezTo>
                  <a:cubicBezTo>
                    <a:pt x="7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9" name="Google Shape;33309;p57"/>
            <p:cNvSpPr/>
            <p:nvPr/>
          </p:nvSpPr>
          <p:spPr>
            <a:xfrm>
              <a:off x="4757675" y="4049525"/>
              <a:ext cx="11300" cy="2550"/>
            </a:xfrm>
            <a:custGeom>
              <a:avLst/>
              <a:gdLst/>
              <a:ahLst/>
              <a:cxnLst/>
              <a:rect l="l" t="t" r="r" b="b"/>
              <a:pathLst>
                <a:path w="452" h="102" fill="none" extrusionOk="0">
                  <a:moveTo>
                    <a:pt x="0" y="101"/>
                  </a:moveTo>
                  <a:lnTo>
                    <a:pt x="45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0" name="Google Shape;33310;p57"/>
            <p:cNvSpPr/>
            <p:nvPr/>
          </p:nvSpPr>
          <p:spPr>
            <a:xfrm>
              <a:off x="4755800" y="405080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50" y="0"/>
                  </a:moveTo>
                  <a:cubicBezTo>
                    <a:pt x="25" y="0"/>
                    <a:pt x="0" y="25"/>
                    <a:pt x="25" y="50"/>
                  </a:cubicBezTo>
                  <a:cubicBezTo>
                    <a:pt x="25" y="75"/>
                    <a:pt x="25" y="75"/>
                    <a:pt x="50" y="75"/>
                  </a:cubicBezTo>
                  <a:cubicBezTo>
                    <a:pt x="75" y="75"/>
                    <a:pt x="101" y="75"/>
                    <a:pt x="101" y="50"/>
                  </a:cubicBezTo>
                  <a:cubicBezTo>
                    <a:pt x="101" y="25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1" name="Google Shape;33311;p57"/>
            <p:cNvSpPr/>
            <p:nvPr/>
          </p:nvSpPr>
          <p:spPr>
            <a:xfrm>
              <a:off x="4765200" y="4043275"/>
              <a:ext cx="11300" cy="11300"/>
            </a:xfrm>
            <a:custGeom>
              <a:avLst/>
              <a:gdLst/>
              <a:ahLst/>
              <a:cxnLst/>
              <a:rect l="l" t="t" r="r" b="b"/>
              <a:pathLst>
                <a:path w="452" h="452" extrusionOk="0">
                  <a:moveTo>
                    <a:pt x="226" y="0"/>
                  </a:moveTo>
                  <a:cubicBezTo>
                    <a:pt x="100" y="0"/>
                    <a:pt x="0" y="101"/>
                    <a:pt x="0" y="226"/>
                  </a:cubicBezTo>
                  <a:cubicBezTo>
                    <a:pt x="0" y="351"/>
                    <a:pt x="100" y="451"/>
                    <a:pt x="226" y="451"/>
                  </a:cubicBezTo>
                  <a:cubicBezTo>
                    <a:pt x="351" y="451"/>
                    <a:pt x="451" y="351"/>
                    <a:pt x="451" y="226"/>
                  </a:cubicBezTo>
                  <a:cubicBezTo>
                    <a:pt x="451" y="101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2" name="Google Shape;33312;p57"/>
            <p:cNvSpPr/>
            <p:nvPr/>
          </p:nvSpPr>
          <p:spPr>
            <a:xfrm>
              <a:off x="4833500" y="4244400"/>
              <a:ext cx="44500" cy="68325"/>
            </a:xfrm>
            <a:custGeom>
              <a:avLst/>
              <a:gdLst/>
              <a:ahLst/>
              <a:cxnLst/>
              <a:rect l="l" t="t" r="r" b="b"/>
              <a:pathLst>
                <a:path w="1780" h="2733" extrusionOk="0">
                  <a:moveTo>
                    <a:pt x="978" y="0"/>
                  </a:moveTo>
                  <a:lnTo>
                    <a:pt x="978" y="0"/>
                  </a:lnTo>
                  <a:cubicBezTo>
                    <a:pt x="652" y="101"/>
                    <a:pt x="251" y="552"/>
                    <a:pt x="150" y="1178"/>
                  </a:cubicBezTo>
                  <a:cubicBezTo>
                    <a:pt x="0" y="1980"/>
                    <a:pt x="526" y="2732"/>
                    <a:pt x="526" y="2732"/>
                  </a:cubicBezTo>
                  <a:cubicBezTo>
                    <a:pt x="526" y="2732"/>
                    <a:pt x="1353" y="2356"/>
                    <a:pt x="1604" y="1554"/>
                  </a:cubicBezTo>
                  <a:cubicBezTo>
                    <a:pt x="1780" y="953"/>
                    <a:pt x="1679" y="376"/>
                    <a:pt x="1454" y="126"/>
                  </a:cubicBezTo>
                  <a:cubicBezTo>
                    <a:pt x="1153" y="402"/>
                    <a:pt x="952" y="953"/>
                    <a:pt x="952" y="953"/>
                  </a:cubicBezTo>
                  <a:cubicBezTo>
                    <a:pt x="952" y="953"/>
                    <a:pt x="1103" y="351"/>
                    <a:pt x="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3" name="Google Shape;33313;p57"/>
            <p:cNvSpPr/>
            <p:nvPr/>
          </p:nvSpPr>
          <p:spPr>
            <a:xfrm>
              <a:off x="4786500" y="4265250"/>
              <a:ext cx="58300" cy="50975"/>
            </a:xfrm>
            <a:custGeom>
              <a:avLst/>
              <a:gdLst/>
              <a:ahLst/>
              <a:cxnLst/>
              <a:rect l="l" t="t" r="r" b="b"/>
              <a:pathLst>
                <a:path w="2332" h="2039" extrusionOk="0">
                  <a:moveTo>
                    <a:pt x="553" y="0"/>
                  </a:moveTo>
                  <a:cubicBezTo>
                    <a:pt x="489" y="0"/>
                    <a:pt x="430" y="6"/>
                    <a:pt x="376" y="19"/>
                  </a:cubicBezTo>
                  <a:cubicBezTo>
                    <a:pt x="477" y="420"/>
                    <a:pt x="903" y="846"/>
                    <a:pt x="903" y="846"/>
                  </a:cubicBezTo>
                  <a:cubicBezTo>
                    <a:pt x="903" y="846"/>
                    <a:pt x="426" y="445"/>
                    <a:pt x="50" y="395"/>
                  </a:cubicBezTo>
                  <a:lnTo>
                    <a:pt x="50" y="395"/>
                  </a:lnTo>
                  <a:cubicBezTo>
                    <a:pt x="0" y="745"/>
                    <a:pt x="226" y="1297"/>
                    <a:pt x="727" y="1673"/>
                  </a:cubicBezTo>
                  <a:cubicBezTo>
                    <a:pt x="1154" y="1985"/>
                    <a:pt x="1699" y="2039"/>
                    <a:pt x="2025" y="2039"/>
                  </a:cubicBezTo>
                  <a:cubicBezTo>
                    <a:pt x="2196" y="2039"/>
                    <a:pt x="2306" y="2024"/>
                    <a:pt x="2306" y="2024"/>
                  </a:cubicBezTo>
                  <a:cubicBezTo>
                    <a:pt x="2306" y="2024"/>
                    <a:pt x="2331" y="1096"/>
                    <a:pt x="1730" y="520"/>
                  </a:cubicBezTo>
                  <a:cubicBezTo>
                    <a:pt x="1331" y="164"/>
                    <a:pt x="881" y="0"/>
                    <a:pt x="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4" name="Google Shape;33314;p57"/>
            <p:cNvSpPr/>
            <p:nvPr/>
          </p:nvSpPr>
          <p:spPr>
            <a:xfrm>
              <a:off x="4835375" y="4313325"/>
              <a:ext cx="48900" cy="66450"/>
            </a:xfrm>
            <a:custGeom>
              <a:avLst/>
              <a:gdLst/>
              <a:ahLst/>
              <a:cxnLst/>
              <a:rect l="l" t="t" r="r" b="b"/>
              <a:pathLst>
                <a:path w="1956" h="2658" extrusionOk="0">
                  <a:moveTo>
                    <a:pt x="426" y="0"/>
                  </a:moveTo>
                  <a:cubicBezTo>
                    <a:pt x="426" y="0"/>
                    <a:pt x="0" y="827"/>
                    <a:pt x="301" y="1604"/>
                  </a:cubicBezTo>
                  <a:cubicBezTo>
                    <a:pt x="502" y="2206"/>
                    <a:pt x="928" y="2607"/>
                    <a:pt x="1278" y="2657"/>
                  </a:cubicBezTo>
                  <a:cubicBezTo>
                    <a:pt x="1354" y="2256"/>
                    <a:pt x="1178" y="1705"/>
                    <a:pt x="1178" y="1705"/>
                  </a:cubicBezTo>
                  <a:lnTo>
                    <a:pt x="1178" y="1705"/>
                  </a:lnTo>
                  <a:cubicBezTo>
                    <a:pt x="1178" y="1705"/>
                    <a:pt x="1404" y="2256"/>
                    <a:pt x="1730" y="2482"/>
                  </a:cubicBezTo>
                  <a:cubicBezTo>
                    <a:pt x="1930" y="2181"/>
                    <a:pt x="1955" y="1579"/>
                    <a:pt x="1679" y="1028"/>
                  </a:cubicBezTo>
                  <a:cubicBezTo>
                    <a:pt x="1304" y="301"/>
                    <a:pt x="426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5" name="Google Shape;33315;p57"/>
            <p:cNvSpPr/>
            <p:nvPr/>
          </p:nvSpPr>
          <p:spPr>
            <a:xfrm>
              <a:off x="4785250" y="4313375"/>
              <a:ext cx="61425" cy="46900"/>
            </a:xfrm>
            <a:custGeom>
              <a:avLst/>
              <a:gdLst/>
              <a:ahLst/>
              <a:cxnLst/>
              <a:rect l="l" t="t" r="r" b="b"/>
              <a:pathLst>
                <a:path w="2457" h="1876" extrusionOk="0">
                  <a:moveTo>
                    <a:pt x="1850" y="0"/>
                  </a:moveTo>
                  <a:cubicBezTo>
                    <a:pt x="1552" y="0"/>
                    <a:pt x="1186" y="53"/>
                    <a:pt x="852" y="249"/>
                  </a:cubicBezTo>
                  <a:cubicBezTo>
                    <a:pt x="326" y="550"/>
                    <a:pt x="0" y="1051"/>
                    <a:pt x="25" y="1402"/>
                  </a:cubicBezTo>
                  <a:cubicBezTo>
                    <a:pt x="426" y="1402"/>
                    <a:pt x="927" y="1126"/>
                    <a:pt x="928" y="1126"/>
                  </a:cubicBezTo>
                  <a:lnTo>
                    <a:pt x="928" y="1126"/>
                  </a:lnTo>
                  <a:cubicBezTo>
                    <a:pt x="927" y="1126"/>
                    <a:pt x="426" y="1452"/>
                    <a:pt x="276" y="1803"/>
                  </a:cubicBezTo>
                  <a:cubicBezTo>
                    <a:pt x="379" y="1851"/>
                    <a:pt x="510" y="1876"/>
                    <a:pt x="656" y="1876"/>
                  </a:cubicBezTo>
                  <a:cubicBezTo>
                    <a:pt x="970" y="1876"/>
                    <a:pt x="1354" y="1759"/>
                    <a:pt x="1679" y="1502"/>
                  </a:cubicBezTo>
                  <a:cubicBezTo>
                    <a:pt x="2331" y="1001"/>
                    <a:pt x="2456" y="74"/>
                    <a:pt x="2456" y="74"/>
                  </a:cubicBezTo>
                  <a:cubicBezTo>
                    <a:pt x="2456" y="74"/>
                    <a:pt x="2200" y="0"/>
                    <a:pt x="18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6" name="Google Shape;33316;p57"/>
            <p:cNvSpPr/>
            <p:nvPr/>
          </p:nvSpPr>
          <p:spPr>
            <a:xfrm>
              <a:off x="4848525" y="4287800"/>
              <a:ext cx="68325" cy="39525"/>
            </a:xfrm>
            <a:custGeom>
              <a:avLst/>
              <a:gdLst/>
              <a:ahLst/>
              <a:cxnLst/>
              <a:rect l="l" t="t" r="r" b="b"/>
              <a:pathLst>
                <a:path w="2733" h="1581" extrusionOk="0">
                  <a:moveTo>
                    <a:pt x="1777" y="0"/>
                  </a:moveTo>
                  <a:cubicBezTo>
                    <a:pt x="1595" y="0"/>
                    <a:pt x="1401" y="28"/>
                    <a:pt x="1204" y="94"/>
                  </a:cubicBezTo>
                  <a:cubicBezTo>
                    <a:pt x="427" y="345"/>
                    <a:pt x="1" y="1147"/>
                    <a:pt x="1" y="1147"/>
                  </a:cubicBezTo>
                  <a:cubicBezTo>
                    <a:pt x="1" y="1147"/>
                    <a:pt x="548" y="1581"/>
                    <a:pt x="1233" y="1581"/>
                  </a:cubicBezTo>
                  <a:cubicBezTo>
                    <a:pt x="1338" y="1581"/>
                    <a:pt x="1445" y="1571"/>
                    <a:pt x="1554" y="1548"/>
                  </a:cubicBezTo>
                  <a:cubicBezTo>
                    <a:pt x="2156" y="1447"/>
                    <a:pt x="2632" y="1072"/>
                    <a:pt x="2732" y="746"/>
                  </a:cubicBezTo>
                  <a:cubicBezTo>
                    <a:pt x="2588" y="698"/>
                    <a:pt x="2414" y="683"/>
                    <a:pt x="2254" y="683"/>
                  </a:cubicBezTo>
                  <a:cubicBezTo>
                    <a:pt x="1998" y="683"/>
                    <a:pt x="1780" y="721"/>
                    <a:pt x="1780" y="721"/>
                  </a:cubicBezTo>
                  <a:cubicBezTo>
                    <a:pt x="1780" y="721"/>
                    <a:pt x="2382" y="570"/>
                    <a:pt x="2632" y="270"/>
                  </a:cubicBezTo>
                  <a:cubicBezTo>
                    <a:pt x="2464" y="118"/>
                    <a:pt x="2148" y="0"/>
                    <a:pt x="1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7" name="Google Shape;33317;p57"/>
            <p:cNvSpPr/>
            <p:nvPr/>
          </p:nvSpPr>
          <p:spPr>
            <a:xfrm>
              <a:off x="4830975" y="4283250"/>
              <a:ext cx="21975" cy="30725"/>
            </a:xfrm>
            <a:custGeom>
              <a:avLst/>
              <a:gdLst/>
              <a:ahLst/>
              <a:cxnLst/>
              <a:rect l="l" t="t" r="r" b="b"/>
              <a:pathLst>
                <a:path w="879" h="1229" extrusionOk="0">
                  <a:moveTo>
                    <a:pt x="352" y="0"/>
                  </a:moveTo>
                  <a:lnTo>
                    <a:pt x="352" y="0"/>
                  </a:lnTo>
                  <a:cubicBezTo>
                    <a:pt x="302" y="176"/>
                    <a:pt x="377" y="452"/>
                    <a:pt x="377" y="452"/>
                  </a:cubicBezTo>
                  <a:cubicBezTo>
                    <a:pt x="377" y="452"/>
                    <a:pt x="277" y="176"/>
                    <a:pt x="151" y="76"/>
                  </a:cubicBezTo>
                  <a:cubicBezTo>
                    <a:pt x="51" y="201"/>
                    <a:pt x="1" y="452"/>
                    <a:pt x="126" y="727"/>
                  </a:cubicBezTo>
                  <a:cubicBezTo>
                    <a:pt x="251" y="1078"/>
                    <a:pt x="652" y="1228"/>
                    <a:pt x="652" y="1228"/>
                  </a:cubicBezTo>
                  <a:cubicBezTo>
                    <a:pt x="652" y="1228"/>
                    <a:pt x="878" y="878"/>
                    <a:pt x="778" y="502"/>
                  </a:cubicBezTo>
                  <a:cubicBezTo>
                    <a:pt x="703" y="226"/>
                    <a:pt x="527" y="51"/>
                    <a:pt x="35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8" name="Google Shape;33318;p57"/>
            <p:cNvSpPr/>
            <p:nvPr/>
          </p:nvSpPr>
          <p:spPr>
            <a:xfrm>
              <a:off x="4815325" y="4304775"/>
              <a:ext cx="31975" cy="17375"/>
            </a:xfrm>
            <a:custGeom>
              <a:avLst/>
              <a:gdLst/>
              <a:ahLst/>
              <a:cxnLst/>
              <a:rect l="l" t="t" r="r" b="b"/>
              <a:pathLst>
                <a:path w="1279" h="695" extrusionOk="0">
                  <a:moveTo>
                    <a:pt x="502" y="1"/>
                  </a:moveTo>
                  <a:cubicBezTo>
                    <a:pt x="291" y="1"/>
                    <a:pt x="104" y="68"/>
                    <a:pt x="25" y="167"/>
                  </a:cubicBezTo>
                  <a:cubicBezTo>
                    <a:pt x="176" y="292"/>
                    <a:pt x="426" y="342"/>
                    <a:pt x="426" y="342"/>
                  </a:cubicBezTo>
                  <a:cubicBezTo>
                    <a:pt x="426" y="342"/>
                    <a:pt x="382" y="338"/>
                    <a:pt x="320" y="338"/>
                  </a:cubicBezTo>
                  <a:cubicBezTo>
                    <a:pt x="226" y="338"/>
                    <a:pt x="90" y="347"/>
                    <a:pt x="0" y="393"/>
                  </a:cubicBezTo>
                  <a:cubicBezTo>
                    <a:pt x="75" y="518"/>
                    <a:pt x="301" y="693"/>
                    <a:pt x="577" y="693"/>
                  </a:cubicBezTo>
                  <a:cubicBezTo>
                    <a:pt x="593" y="694"/>
                    <a:pt x="609" y="695"/>
                    <a:pt x="625" y="695"/>
                  </a:cubicBezTo>
                  <a:cubicBezTo>
                    <a:pt x="980" y="695"/>
                    <a:pt x="1278" y="443"/>
                    <a:pt x="1278" y="443"/>
                  </a:cubicBezTo>
                  <a:cubicBezTo>
                    <a:pt x="1278" y="443"/>
                    <a:pt x="1053" y="92"/>
                    <a:pt x="677" y="17"/>
                  </a:cubicBezTo>
                  <a:cubicBezTo>
                    <a:pt x="618" y="6"/>
                    <a:pt x="559" y="1"/>
                    <a:pt x="50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9" name="Google Shape;33319;p57"/>
            <p:cNvSpPr/>
            <p:nvPr/>
          </p:nvSpPr>
          <p:spPr>
            <a:xfrm>
              <a:off x="4848525" y="4314225"/>
              <a:ext cx="26975" cy="22150"/>
            </a:xfrm>
            <a:custGeom>
              <a:avLst/>
              <a:gdLst/>
              <a:ahLst/>
              <a:cxnLst/>
              <a:rect l="l" t="t" r="r" b="b"/>
              <a:pathLst>
                <a:path w="1079" h="886" extrusionOk="0">
                  <a:moveTo>
                    <a:pt x="184" y="1"/>
                  </a:moveTo>
                  <a:cubicBezTo>
                    <a:pt x="74" y="1"/>
                    <a:pt x="1" y="15"/>
                    <a:pt x="1" y="15"/>
                  </a:cubicBezTo>
                  <a:cubicBezTo>
                    <a:pt x="1" y="15"/>
                    <a:pt x="1" y="441"/>
                    <a:pt x="301" y="691"/>
                  </a:cubicBezTo>
                  <a:cubicBezTo>
                    <a:pt x="472" y="824"/>
                    <a:pt x="672" y="885"/>
                    <a:pt x="824" y="885"/>
                  </a:cubicBezTo>
                  <a:cubicBezTo>
                    <a:pt x="873" y="885"/>
                    <a:pt x="916" y="879"/>
                    <a:pt x="953" y="867"/>
                  </a:cubicBezTo>
                  <a:cubicBezTo>
                    <a:pt x="878" y="691"/>
                    <a:pt x="677" y="516"/>
                    <a:pt x="677" y="516"/>
                  </a:cubicBezTo>
                  <a:lnTo>
                    <a:pt x="677" y="516"/>
                  </a:lnTo>
                  <a:cubicBezTo>
                    <a:pt x="678" y="516"/>
                    <a:pt x="903" y="691"/>
                    <a:pt x="1078" y="691"/>
                  </a:cubicBezTo>
                  <a:cubicBezTo>
                    <a:pt x="1078" y="516"/>
                    <a:pt x="953" y="290"/>
                    <a:pt x="727" y="140"/>
                  </a:cubicBezTo>
                  <a:cubicBezTo>
                    <a:pt x="541" y="25"/>
                    <a:pt x="330" y="1"/>
                    <a:pt x="184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0" name="Google Shape;33320;p57"/>
            <p:cNvSpPr/>
            <p:nvPr/>
          </p:nvSpPr>
          <p:spPr>
            <a:xfrm>
              <a:off x="4830350" y="4315200"/>
              <a:ext cx="21950" cy="30100"/>
            </a:xfrm>
            <a:custGeom>
              <a:avLst/>
              <a:gdLst/>
              <a:ahLst/>
              <a:cxnLst/>
              <a:rect l="l" t="t" r="r" b="b"/>
              <a:pathLst>
                <a:path w="878" h="1204" extrusionOk="0">
                  <a:moveTo>
                    <a:pt x="703" y="1"/>
                  </a:moveTo>
                  <a:cubicBezTo>
                    <a:pt x="703" y="1"/>
                    <a:pt x="302" y="126"/>
                    <a:pt x="126" y="452"/>
                  </a:cubicBezTo>
                  <a:cubicBezTo>
                    <a:pt x="1" y="702"/>
                    <a:pt x="1" y="978"/>
                    <a:pt x="101" y="1103"/>
                  </a:cubicBezTo>
                  <a:cubicBezTo>
                    <a:pt x="251" y="1003"/>
                    <a:pt x="377" y="778"/>
                    <a:pt x="377" y="778"/>
                  </a:cubicBezTo>
                  <a:lnTo>
                    <a:pt x="377" y="778"/>
                  </a:lnTo>
                  <a:cubicBezTo>
                    <a:pt x="377" y="778"/>
                    <a:pt x="276" y="1028"/>
                    <a:pt x="302" y="1204"/>
                  </a:cubicBezTo>
                  <a:cubicBezTo>
                    <a:pt x="452" y="1179"/>
                    <a:pt x="677" y="1003"/>
                    <a:pt x="753" y="727"/>
                  </a:cubicBezTo>
                  <a:cubicBezTo>
                    <a:pt x="878" y="377"/>
                    <a:pt x="703" y="1"/>
                    <a:pt x="70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1" name="Google Shape;33321;p57"/>
            <p:cNvSpPr/>
            <p:nvPr/>
          </p:nvSpPr>
          <p:spPr>
            <a:xfrm>
              <a:off x="4847900" y="4290050"/>
              <a:ext cx="25725" cy="25200"/>
            </a:xfrm>
            <a:custGeom>
              <a:avLst/>
              <a:gdLst/>
              <a:ahLst/>
              <a:cxnLst/>
              <a:rect l="l" t="t" r="r" b="b"/>
              <a:pathLst>
                <a:path w="1029" h="1008" extrusionOk="0">
                  <a:moveTo>
                    <a:pt x="780" y="0"/>
                  </a:moveTo>
                  <a:cubicBezTo>
                    <a:pt x="628" y="0"/>
                    <a:pt x="409" y="102"/>
                    <a:pt x="251" y="305"/>
                  </a:cubicBezTo>
                  <a:cubicBezTo>
                    <a:pt x="1" y="581"/>
                    <a:pt x="51" y="1007"/>
                    <a:pt x="51" y="1007"/>
                  </a:cubicBezTo>
                  <a:cubicBezTo>
                    <a:pt x="51" y="1007"/>
                    <a:pt x="62" y="1007"/>
                    <a:pt x="83" y="1007"/>
                  </a:cubicBezTo>
                  <a:cubicBezTo>
                    <a:pt x="188" y="1007"/>
                    <a:pt x="523" y="990"/>
                    <a:pt x="752" y="781"/>
                  </a:cubicBezTo>
                  <a:cubicBezTo>
                    <a:pt x="953" y="581"/>
                    <a:pt x="1028" y="330"/>
                    <a:pt x="1003" y="180"/>
                  </a:cubicBezTo>
                  <a:lnTo>
                    <a:pt x="1003" y="180"/>
                  </a:lnTo>
                  <a:cubicBezTo>
                    <a:pt x="828" y="205"/>
                    <a:pt x="627" y="380"/>
                    <a:pt x="627" y="380"/>
                  </a:cubicBezTo>
                  <a:cubicBezTo>
                    <a:pt x="627" y="380"/>
                    <a:pt x="803" y="180"/>
                    <a:pt x="828" y="4"/>
                  </a:cubicBezTo>
                  <a:cubicBezTo>
                    <a:pt x="813" y="2"/>
                    <a:pt x="797" y="0"/>
                    <a:pt x="780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2" name="Google Shape;33322;p57"/>
            <p:cNvSpPr/>
            <p:nvPr/>
          </p:nvSpPr>
          <p:spPr>
            <a:xfrm>
              <a:off x="4847900" y="4290150"/>
              <a:ext cx="5050" cy="18175"/>
            </a:xfrm>
            <a:custGeom>
              <a:avLst/>
              <a:gdLst/>
              <a:ahLst/>
              <a:cxnLst/>
              <a:rect l="l" t="t" r="r" b="b"/>
              <a:pathLst>
                <a:path w="202" h="727" fill="none" extrusionOk="0">
                  <a:moveTo>
                    <a:pt x="201" y="0"/>
                  </a:moveTo>
                  <a:lnTo>
                    <a:pt x="1" y="7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3" name="Google Shape;33323;p57"/>
            <p:cNvSpPr/>
            <p:nvPr/>
          </p:nvSpPr>
          <p:spPr>
            <a:xfrm>
              <a:off x="4851025" y="4288000"/>
              <a:ext cx="3800" cy="3050"/>
            </a:xfrm>
            <a:custGeom>
              <a:avLst/>
              <a:gdLst/>
              <a:ahLst/>
              <a:cxnLst/>
              <a:rect l="l" t="t" r="r" b="b"/>
              <a:pathLst>
                <a:path w="152" h="122" extrusionOk="0">
                  <a:moveTo>
                    <a:pt x="75" y="1"/>
                  </a:moveTo>
                  <a:cubicBezTo>
                    <a:pt x="51" y="1"/>
                    <a:pt x="26" y="18"/>
                    <a:pt x="26" y="36"/>
                  </a:cubicBezTo>
                  <a:cubicBezTo>
                    <a:pt x="1" y="61"/>
                    <a:pt x="26" y="111"/>
                    <a:pt x="51" y="111"/>
                  </a:cubicBezTo>
                  <a:cubicBezTo>
                    <a:pt x="58" y="118"/>
                    <a:pt x="68" y="122"/>
                    <a:pt x="78" y="122"/>
                  </a:cubicBezTo>
                  <a:cubicBezTo>
                    <a:pt x="101" y="122"/>
                    <a:pt x="126" y="104"/>
                    <a:pt x="126" y="86"/>
                  </a:cubicBezTo>
                  <a:cubicBezTo>
                    <a:pt x="151" y="61"/>
                    <a:pt x="126" y="11"/>
                    <a:pt x="101" y="11"/>
                  </a:cubicBezTo>
                  <a:cubicBezTo>
                    <a:pt x="94" y="4"/>
                    <a:pt x="84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4" name="Google Shape;33324;p57"/>
            <p:cNvSpPr/>
            <p:nvPr/>
          </p:nvSpPr>
          <p:spPr>
            <a:xfrm>
              <a:off x="4844775" y="4289525"/>
              <a:ext cx="3150" cy="18800"/>
            </a:xfrm>
            <a:custGeom>
              <a:avLst/>
              <a:gdLst/>
              <a:ahLst/>
              <a:cxnLst/>
              <a:rect l="l" t="t" r="r" b="b"/>
              <a:pathLst>
                <a:path w="126" h="752" fill="none" extrusionOk="0">
                  <a:moveTo>
                    <a:pt x="0" y="0"/>
                  </a:moveTo>
                  <a:lnTo>
                    <a:pt x="126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5" name="Google Shape;33325;p57"/>
            <p:cNvSpPr/>
            <p:nvPr/>
          </p:nvSpPr>
          <p:spPr>
            <a:xfrm>
              <a:off x="4842900" y="4287625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101"/>
                    <a:pt x="25" y="126"/>
                    <a:pt x="75" y="126"/>
                  </a:cubicBezTo>
                  <a:cubicBezTo>
                    <a:pt x="100" y="126"/>
                    <a:pt x="125" y="101"/>
                    <a:pt x="125" y="51"/>
                  </a:cubicBezTo>
                  <a:cubicBezTo>
                    <a:pt x="125" y="26"/>
                    <a:pt x="100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6" name="Google Shape;33326;p57"/>
            <p:cNvSpPr/>
            <p:nvPr/>
          </p:nvSpPr>
          <p:spPr>
            <a:xfrm>
              <a:off x="4847900" y="4293900"/>
              <a:ext cx="11925" cy="14425"/>
            </a:xfrm>
            <a:custGeom>
              <a:avLst/>
              <a:gdLst/>
              <a:ahLst/>
              <a:cxnLst/>
              <a:rect l="l" t="t" r="r" b="b"/>
              <a:pathLst>
                <a:path w="477" h="577" fill="none" extrusionOk="0">
                  <a:moveTo>
                    <a:pt x="477" y="0"/>
                  </a:moveTo>
                  <a:lnTo>
                    <a:pt x="1" y="5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7" name="Google Shape;33327;p57"/>
            <p:cNvSpPr/>
            <p:nvPr/>
          </p:nvSpPr>
          <p:spPr>
            <a:xfrm>
              <a:off x="4858550" y="4291600"/>
              <a:ext cx="3775" cy="3200"/>
            </a:xfrm>
            <a:custGeom>
              <a:avLst/>
              <a:gdLst/>
              <a:ahLst/>
              <a:cxnLst/>
              <a:rect l="l" t="t" r="r" b="b"/>
              <a:pathLst>
                <a:path w="151" h="128" extrusionOk="0">
                  <a:moveTo>
                    <a:pt x="70" y="1"/>
                  </a:moveTo>
                  <a:cubicBezTo>
                    <a:pt x="55" y="1"/>
                    <a:pt x="40" y="13"/>
                    <a:pt x="26" y="42"/>
                  </a:cubicBezTo>
                  <a:cubicBezTo>
                    <a:pt x="1" y="67"/>
                    <a:pt x="26" y="92"/>
                    <a:pt x="51" y="118"/>
                  </a:cubicBezTo>
                  <a:cubicBezTo>
                    <a:pt x="58" y="125"/>
                    <a:pt x="65" y="128"/>
                    <a:pt x="73" y="128"/>
                  </a:cubicBezTo>
                  <a:cubicBezTo>
                    <a:pt x="90" y="128"/>
                    <a:pt x="108" y="110"/>
                    <a:pt x="126" y="92"/>
                  </a:cubicBezTo>
                  <a:cubicBezTo>
                    <a:pt x="151" y="67"/>
                    <a:pt x="151" y="17"/>
                    <a:pt x="101" y="17"/>
                  </a:cubicBezTo>
                  <a:cubicBezTo>
                    <a:pt x="90" y="7"/>
                    <a:pt x="80" y="1"/>
                    <a:pt x="7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8" name="Google Shape;33328;p57"/>
            <p:cNvSpPr/>
            <p:nvPr/>
          </p:nvSpPr>
          <p:spPr>
            <a:xfrm>
              <a:off x="4848525" y="4313325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9" name="Google Shape;33329;p57"/>
            <p:cNvSpPr/>
            <p:nvPr/>
          </p:nvSpPr>
          <p:spPr>
            <a:xfrm>
              <a:off x="4852275" y="4330875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76" y="0"/>
                  </a:moveTo>
                  <a:cubicBezTo>
                    <a:pt x="26" y="0"/>
                    <a:pt x="1" y="25"/>
                    <a:pt x="26" y="75"/>
                  </a:cubicBezTo>
                  <a:cubicBezTo>
                    <a:pt x="26" y="100"/>
                    <a:pt x="51" y="125"/>
                    <a:pt x="101" y="125"/>
                  </a:cubicBezTo>
                  <a:cubicBezTo>
                    <a:pt x="126" y="125"/>
                    <a:pt x="151" y="75"/>
                    <a:pt x="151" y="50"/>
                  </a:cubicBezTo>
                  <a:cubicBezTo>
                    <a:pt x="126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0" name="Google Shape;33330;p57"/>
            <p:cNvSpPr/>
            <p:nvPr/>
          </p:nvSpPr>
          <p:spPr>
            <a:xfrm>
              <a:off x="4848525" y="4313325"/>
              <a:ext cx="12550" cy="14425"/>
            </a:xfrm>
            <a:custGeom>
              <a:avLst/>
              <a:gdLst/>
              <a:ahLst/>
              <a:cxnLst/>
              <a:rect l="l" t="t" r="r" b="b"/>
              <a:pathLst>
                <a:path w="502" h="577" fill="none" extrusionOk="0">
                  <a:moveTo>
                    <a:pt x="502" y="57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1" name="Google Shape;33331;p57"/>
            <p:cNvSpPr/>
            <p:nvPr/>
          </p:nvSpPr>
          <p:spPr>
            <a:xfrm>
              <a:off x="4859800" y="4326625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88" y="1"/>
                  </a:moveTo>
                  <a:cubicBezTo>
                    <a:pt x="76" y="1"/>
                    <a:pt x="63" y="7"/>
                    <a:pt x="51" y="20"/>
                  </a:cubicBezTo>
                  <a:cubicBezTo>
                    <a:pt x="26" y="20"/>
                    <a:pt x="1" y="70"/>
                    <a:pt x="26" y="95"/>
                  </a:cubicBezTo>
                  <a:cubicBezTo>
                    <a:pt x="43" y="113"/>
                    <a:pt x="61" y="130"/>
                    <a:pt x="88" y="130"/>
                  </a:cubicBezTo>
                  <a:cubicBezTo>
                    <a:pt x="99" y="130"/>
                    <a:pt x="111" y="127"/>
                    <a:pt x="126" y="120"/>
                  </a:cubicBezTo>
                  <a:cubicBezTo>
                    <a:pt x="151" y="95"/>
                    <a:pt x="151" y="45"/>
                    <a:pt x="126" y="20"/>
                  </a:cubicBezTo>
                  <a:cubicBezTo>
                    <a:pt x="113" y="7"/>
                    <a:pt x="101" y="1"/>
                    <a:pt x="8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2" name="Google Shape;33332;p57"/>
            <p:cNvSpPr/>
            <p:nvPr/>
          </p:nvSpPr>
          <p:spPr>
            <a:xfrm>
              <a:off x="4846025" y="4313950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0" y="752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3" name="Google Shape;33333;p57"/>
            <p:cNvSpPr/>
            <p:nvPr/>
          </p:nvSpPr>
          <p:spPr>
            <a:xfrm>
              <a:off x="4844150" y="43315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5" y="0"/>
                  </a:moveTo>
                  <a:cubicBezTo>
                    <a:pt x="25" y="0"/>
                    <a:pt x="0" y="50"/>
                    <a:pt x="0" y="75"/>
                  </a:cubicBezTo>
                  <a:cubicBezTo>
                    <a:pt x="0" y="100"/>
                    <a:pt x="50" y="126"/>
                    <a:pt x="75" y="126"/>
                  </a:cubicBezTo>
                  <a:cubicBezTo>
                    <a:pt x="100" y="126"/>
                    <a:pt x="125" y="100"/>
                    <a:pt x="125" y="75"/>
                  </a:cubicBezTo>
                  <a:cubicBezTo>
                    <a:pt x="125" y="25"/>
                    <a:pt x="100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4" name="Google Shape;33334;p57"/>
            <p:cNvSpPr/>
            <p:nvPr/>
          </p:nvSpPr>
          <p:spPr>
            <a:xfrm>
              <a:off x="4849150" y="4310200"/>
              <a:ext cx="18825" cy="25"/>
            </a:xfrm>
            <a:custGeom>
              <a:avLst/>
              <a:gdLst/>
              <a:ahLst/>
              <a:cxnLst/>
              <a:rect l="l" t="t" r="r" b="b"/>
              <a:pathLst>
                <a:path w="753" h="1" fill="none" extrusionOk="0">
                  <a:moveTo>
                    <a:pt x="753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5" name="Google Shape;33335;p57"/>
            <p:cNvSpPr/>
            <p:nvPr/>
          </p:nvSpPr>
          <p:spPr>
            <a:xfrm>
              <a:off x="4867325" y="4308300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76" y="1"/>
                  </a:moveTo>
                  <a:cubicBezTo>
                    <a:pt x="26" y="1"/>
                    <a:pt x="0" y="26"/>
                    <a:pt x="0" y="51"/>
                  </a:cubicBezTo>
                  <a:cubicBezTo>
                    <a:pt x="0" y="101"/>
                    <a:pt x="26" y="126"/>
                    <a:pt x="51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51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6" name="Google Shape;33336;p57"/>
            <p:cNvSpPr/>
            <p:nvPr/>
          </p:nvSpPr>
          <p:spPr>
            <a:xfrm>
              <a:off x="4849150" y="4302050"/>
              <a:ext cx="16950" cy="8175"/>
            </a:xfrm>
            <a:custGeom>
              <a:avLst/>
              <a:gdLst/>
              <a:ahLst/>
              <a:cxnLst/>
              <a:rect l="l" t="t" r="r" b="b"/>
              <a:pathLst>
                <a:path w="678" h="327" fill="none" extrusionOk="0">
                  <a:moveTo>
                    <a:pt x="677" y="0"/>
                  </a:moveTo>
                  <a:lnTo>
                    <a:pt x="1" y="3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7" name="Google Shape;33337;p57"/>
            <p:cNvSpPr/>
            <p:nvPr/>
          </p:nvSpPr>
          <p:spPr>
            <a:xfrm>
              <a:off x="4864825" y="4299925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86" y="0"/>
                  </a:moveTo>
                  <a:cubicBezTo>
                    <a:pt x="75" y="0"/>
                    <a:pt x="64" y="3"/>
                    <a:pt x="50" y="10"/>
                  </a:cubicBezTo>
                  <a:cubicBezTo>
                    <a:pt x="25" y="10"/>
                    <a:pt x="0" y="60"/>
                    <a:pt x="25" y="85"/>
                  </a:cubicBezTo>
                  <a:cubicBezTo>
                    <a:pt x="25" y="110"/>
                    <a:pt x="75" y="135"/>
                    <a:pt x="100" y="135"/>
                  </a:cubicBezTo>
                  <a:cubicBezTo>
                    <a:pt x="126" y="110"/>
                    <a:pt x="151" y="85"/>
                    <a:pt x="151" y="60"/>
                  </a:cubicBezTo>
                  <a:cubicBezTo>
                    <a:pt x="132" y="24"/>
                    <a:pt x="114" y="0"/>
                    <a:pt x="8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8" name="Google Shape;33338;p57"/>
            <p:cNvSpPr/>
            <p:nvPr/>
          </p:nvSpPr>
          <p:spPr>
            <a:xfrm>
              <a:off x="4849150" y="4310825"/>
              <a:ext cx="17575" cy="6900"/>
            </a:xfrm>
            <a:custGeom>
              <a:avLst/>
              <a:gdLst/>
              <a:ahLst/>
              <a:cxnLst/>
              <a:rect l="l" t="t" r="r" b="b"/>
              <a:pathLst>
                <a:path w="703" h="276" fill="none" extrusionOk="0">
                  <a:moveTo>
                    <a:pt x="702" y="2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9" name="Google Shape;33339;p57"/>
            <p:cNvSpPr/>
            <p:nvPr/>
          </p:nvSpPr>
          <p:spPr>
            <a:xfrm>
              <a:off x="4865450" y="431645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101" y="1"/>
                  </a:moveTo>
                  <a:cubicBezTo>
                    <a:pt x="75" y="1"/>
                    <a:pt x="25" y="26"/>
                    <a:pt x="25" y="51"/>
                  </a:cubicBezTo>
                  <a:cubicBezTo>
                    <a:pt x="0" y="76"/>
                    <a:pt x="25" y="126"/>
                    <a:pt x="75" y="126"/>
                  </a:cubicBezTo>
                  <a:cubicBezTo>
                    <a:pt x="82" y="133"/>
                    <a:pt x="89" y="136"/>
                    <a:pt x="96" y="136"/>
                  </a:cubicBezTo>
                  <a:cubicBezTo>
                    <a:pt x="114" y="136"/>
                    <a:pt x="132" y="113"/>
                    <a:pt x="151" y="76"/>
                  </a:cubicBezTo>
                  <a:cubicBezTo>
                    <a:pt x="151" y="51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0" name="Google Shape;33340;p57"/>
            <p:cNvSpPr/>
            <p:nvPr/>
          </p:nvSpPr>
          <p:spPr>
            <a:xfrm>
              <a:off x="4830350" y="4312075"/>
              <a:ext cx="15075" cy="11925"/>
            </a:xfrm>
            <a:custGeom>
              <a:avLst/>
              <a:gdLst/>
              <a:ahLst/>
              <a:cxnLst/>
              <a:rect l="l" t="t" r="r" b="b"/>
              <a:pathLst>
                <a:path w="603" h="477" fill="none" extrusionOk="0">
                  <a:moveTo>
                    <a:pt x="1" y="476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1" name="Google Shape;33341;p57"/>
            <p:cNvSpPr/>
            <p:nvPr/>
          </p:nvSpPr>
          <p:spPr>
            <a:xfrm>
              <a:off x="4827850" y="4322875"/>
              <a:ext cx="3775" cy="2850"/>
            </a:xfrm>
            <a:custGeom>
              <a:avLst/>
              <a:gdLst/>
              <a:ahLst/>
              <a:cxnLst/>
              <a:rect l="l" t="t" r="r" b="b"/>
              <a:pathLst>
                <a:path w="151" h="114" extrusionOk="0">
                  <a:moveTo>
                    <a:pt x="76" y="1"/>
                  </a:moveTo>
                  <a:cubicBezTo>
                    <a:pt x="57" y="1"/>
                    <a:pt x="38" y="7"/>
                    <a:pt x="26" y="19"/>
                  </a:cubicBezTo>
                  <a:cubicBezTo>
                    <a:pt x="1" y="44"/>
                    <a:pt x="1" y="70"/>
                    <a:pt x="26" y="95"/>
                  </a:cubicBezTo>
                  <a:cubicBezTo>
                    <a:pt x="38" y="107"/>
                    <a:pt x="57" y="113"/>
                    <a:pt x="76" y="113"/>
                  </a:cubicBezTo>
                  <a:cubicBezTo>
                    <a:pt x="94" y="113"/>
                    <a:pt x="113" y="107"/>
                    <a:pt x="126" y="95"/>
                  </a:cubicBezTo>
                  <a:cubicBezTo>
                    <a:pt x="151" y="70"/>
                    <a:pt x="151" y="44"/>
                    <a:pt x="126" y="19"/>
                  </a:cubicBezTo>
                  <a:cubicBezTo>
                    <a:pt x="113" y="7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2" name="Google Shape;33342;p57"/>
            <p:cNvSpPr/>
            <p:nvPr/>
          </p:nvSpPr>
          <p:spPr>
            <a:xfrm>
              <a:off x="4826600" y="4312075"/>
              <a:ext cx="18825" cy="4400"/>
            </a:xfrm>
            <a:custGeom>
              <a:avLst/>
              <a:gdLst/>
              <a:ahLst/>
              <a:cxnLst/>
              <a:rect l="l" t="t" r="r" b="b"/>
              <a:pathLst>
                <a:path w="753" h="176" fill="none" extrusionOk="0">
                  <a:moveTo>
                    <a:pt x="0" y="176"/>
                  </a:moveTo>
                  <a:lnTo>
                    <a:pt x="7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3" name="Google Shape;33343;p57"/>
            <p:cNvSpPr/>
            <p:nvPr/>
          </p:nvSpPr>
          <p:spPr>
            <a:xfrm>
              <a:off x="4824100" y="4314950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88" y="0"/>
                  </a:moveTo>
                  <a:cubicBezTo>
                    <a:pt x="77" y="0"/>
                    <a:pt x="65" y="3"/>
                    <a:pt x="50" y="11"/>
                  </a:cubicBezTo>
                  <a:cubicBezTo>
                    <a:pt x="25" y="11"/>
                    <a:pt x="0" y="61"/>
                    <a:pt x="25" y="86"/>
                  </a:cubicBezTo>
                  <a:cubicBezTo>
                    <a:pt x="25" y="104"/>
                    <a:pt x="50" y="121"/>
                    <a:pt x="74" y="121"/>
                  </a:cubicBezTo>
                  <a:cubicBezTo>
                    <a:pt x="84" y="121"/>
                    <a:pt x="93" y="118"/>
                    <a:pt x="100" y="111"/>
                  </a:cubicBezTo>
                  <a:cubicBezTo>
                    <a:pt x="125" y="111"/>
                    <a:pt x="151" y="86"/>
                    <a:pt x="125" y="36"/>
                  </a:cubicBezTo>
                  <a:cubicBezTo>
                    <a:pt x="125" y="18"/>
                    <a:pt x="113" y="0"/>
                    <a:pt x="8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4" name="Google Shape;33344;p57"/>
            <p:cNvSpPr/>
            <p:nvPr/>
          </p:nvSpPr>
          <p:spPr>
            <a:xfrm>
              <a:off x="4836625" y="4312075"/>
              <a:ext cx="8800" cy="16925"/>
            </a:xfrm>
            <a:custGeom>
              <a:avLst/>
              <a:gdLst/>
              <a:ahLst/>
              <a:cxnLst/>
              <a:rect l="l" t="t" r="r" b="b"/>
              <a:pathLst>
                <a:path w="352" h="677" fill="none" extrusionOk="0">
                  <a:moveTo>
                    <a:pt x="0" y="677"/>
                  </a:moveTo>
                  <a:lnTo>
                    <a:pt x="3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5" name="Google Shape;33345;p57"/>
            <p:cNvSpPr/>
            <p:nvPr/>
          </p:nvSpPr>
          <p:spPr>
            <a:xfrm>
              <a:off x="4834125" y="432795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85" y="0"/>
                  </a:moveTo>
                  <a:cubicBezTo>
                    <a:pt x="63" y="0"/>
                    <a:pt x="40" y="13"/>
                    <a:pt x="25" y="42"/>
                  </a:cubicBezTo>
                  <a:cubicBezTo>
                    <a:pt x="0" y="67"/>
                    <a:pt x="25" y="92"/>
                    <a:pt x="50" y="117"/>
                  </a:cubicBezTo>
                  <a:cubicBezTo>
                    <a:pt x="63" y="130"/>
                    <a:pt x="82" y="136"/>
                    <a:pt x="97" y="136"/>
                  </a:cubicBezTo>
                  <a:cubicBezTo>
                    <a:pt x="113" y="136"/>
                    <a:pt x="125" y="130"/>
                    <a:pt x="125" y="117"/>
                  </a:cubicBezTo>
                  <a:cubicBezTo>
                    <a:pt x="151" y="67"/>
                    <a:pt x="151" y="42"/>
                    <a:pt x="125" y="17"/>
                  </a:cubicBezTo>
                  <a:cubicBezTo>
                    <a:pt x="115" y="7"/>
                    <a:pt x="100" y="0"/>
                    <a:pt x="8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6" name="Google Shape;33346;p57"/>
            <p:cNvSpPr/>
            <p:nvPr/>
          </p:nvSpPr>
          <p:spPr>
            <a:xfrm>
              <a:off x="4828475" y="4299550"/>
              <a:ext cx="16325" cy="10050"/>
            </a:xfrm>
            <a:custGeom>
              <a:avLst/>
              <a:gdLst/>
              <a:ahLst/>
              <a:cxnLst/>
              <a:rect l="l" t="t" r="r" b="b"/>
              <a:pathLst>
                <a:path w="653" h="402" fill="none" extrusionOk="0">
                  <a:moveTo>
                    <a:pt x="1" y="0"/>
                  </a:moveTo>
                  <a:lnTo>
                    <a:pt x="652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7" name="Google Shape;33347;p57"/>
            <p:cNvSpPr/>
            <p:nvPr/>
          </p:nvSpPr>
          <p:spPr>
            <a:xfrm>
              <a:off x="4825975" y="4298025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62" y="1"/>
                  </a:moveTo>
                  <a:cubicBezTo>
                    <a:pt x="36" y="1"/>
                    <a:pt x="18" y="18"/>
                    <a:pt x="0" y="36"/>
                  </a:cubicBezTo>
                  <a:cubicBezTo>
                    <a:pt x="0" y="61"/>
                    <a:pt x="0" y="111"/>
                    <a:pt x="50" y="111"/>
                  </a:cubicBezTo>
                  <a:cubicBezTo>
                    <a:pt x="58" y="118"/>
                    <a:pt x="65" y="122"/>
                    <a:pt x="72" y="122"/>
                  </a:cubicBezTo>
                  <a:cubicBezTo>
                    <a:pt x="90" y="122"/>
                    <a:pt x="108" y="104"/>
                    <a:pt x="126" y="86"/>
                  </a:cubicBezTo>
                  <a:cubicBezTo>
                    <a:pt x="151" y="61"/>
                    <a:pt x="126" y="11"/>
                    <a:pt x="101" y="11"/>
                  </a:cubicBezTo>
                  <a:cubicBezTo>
                    <a:pt x="86" y="4"/>
                    <a:pt x="73" y="1"/>
                    <a:pt x="6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8" name="Google Shape;33348;p57"/>
            <p:cNvSpPr/>
            <p:nvPr/>
          </p:nvSpPr>
          <p:spPr>
            <a:xfrm>
              <a:off x="4834125" y="4293900"/>
              <a:ext cx="10675" cy="15700"/>
            </a:xfrm>
            <a:custGeom>
              <a:avLst/>
              <a:gdLst/>
              <a:ahLst/>
              <a:cxnLst/>
              <a:rect l="l" t="t" r="r" b="b"/>
              <a:pathLst>
                <a:path w="427" h="628" fill="none" extrusionOk="0">
                  <a:moveTo>
                    <a:pt x="0" y="0"/>
                  </a:moveTo>
                  <a:lnTo>
                    <a:pt x="426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9" name="Google Shape;33349;p57"/>
            <p:cNvSpPr/>
            <p:nvPr/>
          </p:nvSpPr>
          <p:spPr>
            <a:xfrm>
              <a:off x="4831600" y="4291550"/>
              <a:ext cx="3800" cy="3475"/>
            </a:xfrm>
            <a:custGeom>
              <a:avLst/>
              <a:gdLst/>
              <a:ahLst/>
              <a:cxnLst/>
              <a:rect l="l" t="t" r="r" b="b"/>
              <a:pathLst>
                <a:path w="152" h="139" extrusionOk="0">
                  <a:moveTo>
                    <a:pt x="76" y="0"/>
                  </a:moveTo>
                  <a:cubicBezTo>
                    <a:pt x="57" y="0"/>
                    <a:pt x="38" y="7"/>
                    <a:pt x="26" y="19"/>
                  </a:cubicBezTo>
                  <a:cubicBezTo>
                    <a:pt x="1" y="44"/>
                    <a:pt x="1" y="94"/>
                    <a:pt x="26" y="120"/>
                  </a:cubicBezTo>
                  <a:cubicBezTo>
                    <a:pt x="38" y="132"/>
                    <a:pt x="57" y="138"/>
                    <a:pt x="76" y="138"/>
                  </a:cubicBezTo>
                  <a:cubicBezTo>
                    <a:pt x="95" y="138"/>
                    <a:pt x="114" y="132"/>
                    <a:pt x="126" y="120"/>
                  </a:cubicBezTo>
                  <a:cubicBezTo>
                    <a:pt x="151" y="94"/>
                    <a:pt x="151" y="44"/>
                    <a:pt x="126" y="19"/>
                  </a:cubicBezTo>
                  <a:cubicBezTo>
                    <a:pt x="114" y="7"/>
                    <a:pt x="95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0" name="Google Shape;33350;p57"/>
            <p:cNvSpPr/>
            <p:nvPr/>
          </p:nvSpPr>
          <p:spPr>
            <a:xfrm>
              <a:off x="4825350" y="4307675"/>
              <a:ext cx="18825" cy="1925"/>
            </a:xfrm>
            <a:custGeom>
              <a:avLst/>
              <a:gdLst/>
              <a:ahLst/>
              <a:cxnLst/>
              <a:rect l="l" t="t" r="r" b="b"/>
              <a:pathLst>
                <a:path w="753" h="77" fill="none" extrusionOk="0">
                  <a:moveTo>
                    <a:pt x="0" y="1"/>
                  </a:moveTo>
                  <a:lnTo>
                    <a:pt x="752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1" name="Google Shape;33351;p57"/>
            <p:cNvSpPr/>
            <p:nvPr/>
          </p:nvSpPr>
          <p:spPr>
            <a:xfrm>
              <a:off x="4822850" y="430580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100" y="1"/>
                  </a:moveTo>
                  <a:cubicBezTo>
                    <a:pt x="50" y="1"/>
                    <a:pt x="25" y="1"/>
                    <a:pt x="25" y="51"/>
                  </a:cubicBezTo>
                  <a:cubicBezTo>
                    <a:pt x="0" y="76"/>
                    <a:pt x="25" y="126"/>
                    <a:pt x="50" y="126"/>
                  </a:cubicBezTo>
                  <a:cubicBezTo>
                    <a:pt x="100" y="126"/>
                    <a:pt x="125" y="101"/>
                    <a:pt x="150" y="76"/>
                  </a:cubicBezTo>
                  <a:cubicBezTo>
                    <a:pt x="150" y="51"/>
                    <a:pt x="125" y="1"/>
                    <a:pt x="10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2" name="Google Shape;33352;p57"/>
            <p:cNvSpPr/>
            <p:nvPr/>
          </p:nvSpPr>
          <p:spPr>
            <a:xfrm>
              <a:off x="4837875" y="4301100"/>
              <a:ext cx="20075" cy="17875"/>
            </a:xfrm>
            <a:custGeom>
              <a:avLst/>
              <a:gdLst/>
              <a:ahLst/>
              <a:cxnLst/>
              <a:rect l="l" t="t" r="r" b="b"/>
              <a:pathLst>
                <a:path w="803" h="715" extrusionOk="0">
                  <a:moveTo>
                    <a:pt x="423" y="0"/>
                  </a:moveTo>
                  <a:cubicBezTo>
                    <a:pt x="261" y="0"/>
                    <a:pt x="117" y="94"/>
                    <a:pt x="76" y="239"/>
                  </a:cubicBezTo>
                  <a:cubicBezTo>
                    <a:pt x="1" y="439"/>
                    <a:pt x="101" y="640"/>
                    <a:pt x="301" y="690"/>
                  </a:cubicBezTo>
                  <a:cubicBezTo>
                    <a:pt x="341" y="707"/>
                    <a:pt x="382" y="715"/>
                    <a:pt x="422" y="715"/>
                  </a:cubicBezTo>
                  <a:cubicBezTo>
                    <a:pt x="561" y="715"/>
                    <a:pt x="694" y="620"/>
                    <a:pt x="752" y="464"/>
                  </a:cubicBezTo>
                  <a:cubicBezTo>
                    <a:pt x="803" y="289"/>
                    <a:pt x="702" y="88"/>
                    <a:pt x="527" y="13"/>
                  </a:cubicBezTo>
                  <a:cubicBezTo>
                    <a:pt x="492" y="4"/>
                    <a:pt x="457" y="0"/>
                    <a:pt x="42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3" name="Google Shape;33353;p57"/>
            <p:cNvSpPr/>
            <p:nvPr/>
          </p:nvSpPr>
          <p:spPr>
            <a:xfrm>
              <a:off x="5122350" y="4204925"/>
              <a:ext cx="45125" cy="68950"/>
            </a:xfrm>
            <a:custGeom>
              <a:avLst/>
              <a:gdLst/>
              <a:ahLst/>
              <a:cxnLst/>
              <a:rect l="l" t="t" r="r" b="b"/>
              <a:pathLst>
                <a:path w="1805" h="2758" extrusionOk="0">
                  <a:moveTo>
                    <a:pt x="1003" y="1"/>
                  </a:moveTo>
                  <a:lnTo>
                    <a:pt x="1003" y="1"/>
                  </a:lnTo>
                  <a:cubicBezTo>
                    <a:pt x="652" y="126"/>
                    <a:pt x="276" y="577"/>
                    <a:pt x="150" y="1178"/>
                  </a:cubicBezTo>
                  <a:cubicBezTo>
                    <a:pt x="0" y="1981"/>
                    <a:pt x="526" y="2757"/>
                    <a:pt x="526" y="2757"/>
                  </a:cubicBezTo>
                  <a:cubicBezTo>
                    <a:pt x="526" y="2757"/>
                    <a:pt x="1378" y="2356"/>
                    <a:pt x="1629" y="1554"/>
                  </a:cubicBezTo>
                  <a:cubicBezTo>
                    <a:pt x="1805" y="953"/>
                    <a:pt x="1704" y="402"/>
                    <a:pt x="1454" y="126"/>
                  </a:cubicBezTo>
                  <a:cubicBezTo>
                    <a:pt x="1153" y="402"/>
                    <a:pt x="977" y="953"/>
                    <a:pt x="977" y="953"/>
                  </a:cubicBezTo>
                  <a:cubicBezTo>
                    <a:pt x="977" y="953"/>
                    <a:pt x="1128" y="351"/>
                    <a:pt x="10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4" name="Google Shape;33354;p57"/>
            <p:cNvSpPr/>
            <p:nvPr/>
          </p:nvSpPr>
          <p:spPr>
            <a:xfrm>
              <a:off x="5075350" y="4226175"/>
              <a:ext cx="58300" cy="51175"/>
            </a:xfrm>
            <a:custGeom>
              <a:avLst/>
              <a:gdLst/>
              <a:ahLst/>
              <a:cxnLst/>
              <a:rect l="l" t="t" r="r" b="b"/>
              <a:pathLst>
                <a:path w="2332" h="2047" extrusionOk="0">
                  <a:moveTo>
                    <a:pt x="588" y="0"/>
                  </a:moveTo>
                  <a:cubicBezTo>
                    <a:pt x="512" y="0"/>
                    <a:pt x="441" y="9"/>
                    <a:pt x="376" y="28"/>
                  </a:cubicBezTo>
                  <a:cubicBezTo>
                    <a:pt x="502" y="429"/>
                    <a:pt x="903" y="830"/>
                    <a:pt x="903" y="830"/>
                  </a:cubicBezTo>
                  <a:cubicBezTo>
                    <a:pt x="903" y="830"/>
                    <a:pt x="426" y="429"/>
                    <a:pt x="50" y="404"/>
                  </a:cubicBezTo>
                  <a:lnTo>
                    <a:pt x="50" y="404"/>
                  </a:lnTo>
                  <a:cubicBezTo>
                    <a:pt x="0" y="755"/>
                    <a:pt x="251" y="1281"/>
                    <a:pt x="752" y="1657"/>
                  </a:cubicBezTo>
                  <a:cubicBezTo>
                    <a:pt x="1187" y="1991"/>
                    <a:pt x="1732" y="2047"/>
                    <a:pt x="2048" y="2047"/>
                  </a:cubicBezTo>
                  <a:cubicBezTo>
                    <a:pt x="2206" y="2047"/>
                    <a:pt x="2306" y="2033"/>
                    <a:pt x="2306" y="2033"/>
                  </a:cubicBezTo>
                  <a:cubicBezTo>
                    <a:pt x="2306" y="2033"/>
                    <a:pt x="2331" y="1105"/>
                    <a:pt x="1730" y="529"/>
                  </a:cubicBezTo>
                  <a:cubicBezTo>
                    <a:pt x="1361" y="181"/>
                    <a:pt x="926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5" name="Google Shape;33355;p57"/>
            <p:cNvSpPr/>
            <p:nvPr/>
          </p:nvSpPr>
          <p:spPr>
            <a:xfrm>
              <a:off x="5124850" y="4274475"/>
              <a:ext cx="48900" cy="66450"/>
            </a:xfrm>
            <a:custGeom>
              <a:avLst/>
              <a:gdLst/>
              <a:ahLst/>
              <a:cxnLst/>
              <a:rect l="l" t="t" r="r" b="b"/>
              <a:pathLst>
                <a:path w="1956" h="2658" extrusionOk="0">
                  <a:moveTo>
                    <a:pt x="426" y="1"/>
                  </a:moveTo>
                  <a:cubicBezTo>
                    <a:pt x="426" y="1"/>
                    <a:pt x="0" y="828"/>
                    <a:pt x="276" y="1605"/>
                  </a:cubicBezTo>
                  <a:cubicBezTo>
                    <a:pt x="502" y="2181"/>
                    <a:pt x="928" y="2582"/>
                    <a:pt x="1253" y="2657"/>
                  </a:cubicBezTo>
                  <a:cubicBezTo>
                    <a:pt x="1329" y="2231"/>
                    <a:pt x="1153" y="1680"/>
                    <a:pt x="1153" y="1680"/>
                  </a:cubicBezTo>
                  <a:lnTo>
                    <a:pt x="1153" y="1680"/>
                  </a:lnTo>
                  <a:cubicBezTo>
                    <a:pt x="1153" y="1680"/>
                    <a:pt x="1404" y="2256"/>
                    <a:pt x="1705" y="2457"/>
                  </a:cubicBezTo>
                  <a:cubicBezTo>
                    <a:pt x="1905" y="2181"/>
                    <a:pt x="1955" y="1579"/>
                    <a:pt x="1654" y="1028"/>
                  </a:cubicBezTo>
                  <a:cubicBezTo>
                    <a:pt x="1304" y="301"/>
                    <a:pt x="426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6" name="Google Shape;33356;p57"/>
            <p:cNvSpPr/>
            <p:nvPr/>
          </p:nvSpPr>
          <p:spPr>
            <a:xfrm>
              <a:off x="5074725" y="4274150"/>
              <a:ext cx="61425" cy="47250"/>
            </a:xfrm>
            <a:custGeom>
              <a:avLst/>
              <a:gdLst/>
              <a:ahLst/>
              <a:cxnLst/>
              <a:rect l="l" t="t" r="r" b="b"/>
              <a:pathLst>
                <a:path w="2457" h="1890" extrusionOk="0">
                  <a:moveTo>
                    <a:pt x="1793" y="1"/>
                  </a:moveTo>
                  <a:cubicBezTo>
                    <a:pt x="1502" y="1"/>
                    <a:pt x="1158" y="53"/>
                    <a:pt x="852" y="239"/>
                  </a:cubicBezTo>
                  <a:cubicBezTo>
                    <a:pt x="301" y="565"/>
                    <a:pt x="0" y="1066"/>
                    <a:pt x="0" y="1417"/>
                  </a:cubicBezTo>
                  <a:cubicBezTo>
                    <a:pt x="401" y="1417"/>
                    <a:pt x="927" y="1116"/>
                    <a:pt x="928" y="1116"/>
                  </a:cubicBezTo>
                  <a:lnTo>
                    <a:pt x="928" y="1116"/>
                  </a:lnTo>
                  <a:cubicBezTo>
                    <a:pt x="927" y="1116"/>
                    <a:pt x="401" y="1467"/>
                    <a:pt x="276" y="1818"/>
                  </a:cubicBezTo>
                  <a:cubicBezTo>
                    <a:pt x="378" y="1865"/>
                    <a:pt x="503" y="1890"/>
                    <a:pt x="644" y="1890"/>
                  </a:cubicBezTo>
                  <a:cubicBezTo>
                    <a:pt x="954" y="1890"/>
                    <a:pt x="1334" y="1768"/>
                    <a:pt x="1679" y="1492"/>
                  </a:cubicBezTo>
                  <a:cubicBezTo>
                    <a:pt x="2331" y="991"/>
                    <a:pt x="2456" y="89"/>
                    <a:pt x="2456" y="89"/>
                  </a:cubicBezTo>
                  <a:cubicBezTo>
                    <a:pt x="2456" y="89"/>
                    <a:pt x="2169" y="1"/>
                    <a:pt x="17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7" name="Google Shape;33357;p57"/>
            <p:cNvSpPr/>
            <p:nvPr/>
          </p:nvSpPr>
          <p:spPr>
            <a:xfrm>
              <a:off x="5137375" y="4248800"/>
              <a:ext cx="68950" cy="39500"/>
            </a:xfrm>
            <a:custGeom>
              <a:avLst/>
              <a:gdLst/>
              <a:ahLst/>
              <a:cxnLst/>
              <a:rect l="l" t="t" r="r" b="b"/>
              <a:pathLst>
                <a:path w="2758" h="1580" extrusionOk="0">
                  <a:moveTo>
                    <a:pt x="1803" y="1"/>
                  </a:moveTo>
                  <a:cubicBezTo>
                    <a:pt x="1615" y="1"/>
                    <a:pt x="1411" y="31"/>
                    <a:pt x="1204" y="100"/>
                  </a:cubicBezTo>
                  <a:cubicBezTo>
                    <a:pt x="427" y="326"/>
                    <a:pt x="1" y="1153"/>
                    <a:pt x="1" y="1153"/>
                  </a:cubicBezTo>
                  <a:cubicBezTo>
                    <a:pt x="1" y="1153"/>
                    <a:pt x="583" y="1580"/>
                    <a:pt x="1269" y="1580"/>
                  </a:cubicBezTo>
                  <a:cubicBezTo>
                    <a:pt x="1363" y="1580"/>
                    <a:pt x="1458" y="1572"/>
                    <a:pt x="1554" y="1554"/>
                  </a:cubicBezTo>
                  <a:cubicBezTo>
                    <a:pt x="2181" y="1429"/>
                    <a:pt x="2632" y="1078"/>
                    <a:pt x="2757" y="752"/>
                  </a:cubicBezTo>
                  <a:cubicBezTo>
                    <a:pt x="2586" y="687"/>
                    <a:pt x="2381" y="669"/>
                    <a:pt x="2204" y="669"/>
                  </a:cubicBezTo>
                  <a:cubicBezTo>
                    <a:pt x="1968" y="669"/>
                    <a:pt x="1780" y="702"/>
                    <a:pt x="1780" y="702"/>
                  </a:cubicBezTo>
                  <a:cubicBezTo>
                    <a:pt x="1780" y="702"/>
                    <a:pt x="2381" y="551"/>
                    <a:pt x="2632" y="276"/>
                  </a:cubicBezTo>
                  <a:cubicBezTo>
                    <a:pt x="2468" y="111"/>
                    <a:pt x="2163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8" name="Google Shape;33358;p57"/>
            <p:cNvSpPr/>
            <p:nvPr/>
          </p:nvSpPr>
          <p:spPr>
            <a:xfrm>
              <a:off x="5120450" y="4243775"/>
              <a:ext cx="21975" cy="31350"/>
            </a:xfrm>
            <a:custGeom>
              <a:avLst/>
              <a:gdLst/>
              <a:ahLst/>
              <a:cxnLst/>
              <a:rect l="l" t="t" r="r" b="b"/>
              <a:pathLst>
                <a:path w="879" h="1254" extrusionOk="0">
                  <a:moveTo>
                    <a:pt x="352" y="0"/>
                  </a:moveTo>
                  <a:lnTo>
                    <a:pt x="352" y="0"/>
                  </a:lnTo>
                  <a:cubicBezTo>
                    <a:pt x="302" y="201"/>
                    <a:pt x="377" y="452"/>
                    <a:pt x="377" y="452"/>
                  </a:cubicBezTo>
                  <a:cubicBezTo>
                    <a:pt x="377" y="452"/>
                    <a:pt x="277" y="176"/>
                    <a:pt x="126" y="76"/>
                  </a:cubicBezTo>
                  <a:cubicBezTo>
                    <a:pt x="26" y="201"/>
                    <a:pt x="1" y="477"/>
                    <a:pt x="101" y="752"/>
                  </a:cubicBezTo>
                  <a:cubicBezTo>
                    <a:pt x="251" y="1078"/>
                    <a:pt x="627" y="1254"/>
                    <a:pt x="627" y="1254"/>
                  </a:cubicBezTo>
                  <a:cubicBezTo>
                    <a:pt x="627" y="1254"/>
                    <a:pt x="878" y="903"/>
                    <a:pt x="753" y="527"/>
                  </a:cubicBezTo>
                  <a:cubicBezTo>
                    <a:pt x="678" y="251"/>
                    <a:pt x="502" y="51"/>
                    <a:pt x="35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9" name="Google Shape;33359;p57"/>
            <p:cNvSpPr/>
            <p:nvPr/>
          </p:nvSpPr>
          <p:spPr>
            <a:xfrm>
              <a:off x="5104175" y="4265575"/>
              <a:ext cx="31975" cy="17725"/>
            </a:xfrm>
            <a:custGeom>
              <a:avLst/>
              <a:gdLst/>
              <a:ahLst/>
              <a:cxnLst/>
              <a:rect l="l" t="t" r="r" b="b"/>
              <a:pathLst>
                <a:path w="1279" h="709" extrusionOk="0">
                  <a:moveTo>
                    <a:pt x="458" y="1"/>
                  </a:moveTo>
                  <a:cubicBezTo>
                    <a:pt x="275" y="1"/>
                    <a:pt x="123" y="65"/>
                    <a:pt x="50" y="156"/>
                  </a:cubicBezTo>
                  <a:cubicBezTo>
                    <a:pt x="176" y="281"/>
                    <a:pt x="451" y="357"/>
                    <a:pt x="451" y="357"/>
                  </a:cubicBezTo>
                  <a:cubicBezTo>
                    <a:pt x="451" y="357"/>
                    <a:pt x="361" y="340"/>
                    <a:pt x="251" y="340"/>
                  </a:cubicBezTo>
                  <a:cubicBezTo>
                    <a:pt x="169" y="340"/>
                    <a:pt x="75" y="349"/>
                    <a:pt x="0" y="382"/>
                  </a:cubicBezTo>
                  <a:cubicBezTo>
                    <a:pt x="75" y="532"/>
                    <a:pt x="301" y="682"/>
                    <a:pt x="602" y="707"/>
                  </a:cubicBezTo>
                  <a:cubicBezTo>
                    <a:pt x="617" y="708"/>
                    <a:pt x="632" y="709"/>
                    <a:pt x="647" y="709"/>
                  </a:cubicBezTo>
                  <a:cubicBezTo>
                    <a:pt x="980" y="709"/>
                    <a:pt x="1278" y="457"/>
                    <a:pt x="1278" y="457"/>
                  </a:cubicBezTo>
                  <a:cubicBezTo>
                    <a:pt x="1278" y="457"/>
                    <a:pt x="1053" y="81"/>
                    <a:pt x="677" y="31"/>
                  </a:cubicBezTo>
                  <a:cubicBezTo>
                    <a:pt x="601" y="10"/>
                    <a:pt x="527" y="1"/>
                    <a:pt x="458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0" name="Google Shape;33360;p57"/>
            <p:cNvSpPr/>
            <p:nvPr/>
          </p:nvSpPr>
          <p:spPr>
            <a:xfrm>
              <a:off x="5137375" y="4275100"/>
              <a:ext cx="27600" cy="22425"/>
            </a:xfrm>
            <a:custGeom>
              <a:avLst/>
              <a:gdLst/>
              <a:ahLst/>
              <a:cxnLst/>
              <a:rect l="l" t="t" r="r" b="b"/>
              <a:pathLst>
                <a:path w="1104" h="897" extrusionOk="0">
                  <a:moveTo>
                    <a:pt x="242" y="1"/>
                  </a:moveTo>
                  <a:cubicBezTo>
                    <a:pt x="101" y="1"/>
                    <a:pt x="1" y="26"/>
                    <a:pt x="1" y="26"/>
                  </a:cubicBezTo>
                  <a:cubicBezTo>
                    <a:pt x="1" y="26"/>
                    <a:pt x="26" y="452"/>
                    <a:pt x="326" y="702"/>
                  </a:cubicBezTo>
                  <a:cubicBezTo>
                    <a:pt x="497" y="835"/>
                    <a:pt x="682" y="896"/>
                    <a:pt x="828" y="896"/>
                  </a:cubicBezTo>
                  <a:cubicBezTo>
                    <a:pt x="874" y="896"/>
                    <a:pt x="916" y="890"/>
                    <a:pt x="953" y="878"/>
                  </a:cubicBezTo>
                  <a:cubicBezTo>
                    <a:pt x="878" y="702"/>
                    <a:pt x="677" y="527"/>
                    <a:pt x="677" y="527"/>
                  </a:cubicBezTo>
                  <a:lnTo>
                    <a:pt x="677" y="527"/>
                  </a:lnTo>
                  <a:cubicBezTo>
                    <a:pt x="677" y="527"/>
                    <a:pt x="903" y="677"/>
                    <a:pt x="1078" y="677"/>
                  </a:cubicBezTo>
                  <a:cubicBezTo>
                    <a:pt x="1103" y="527"/>
                    <a:pt x="978" y="276"/>
                    <a:pt x="727" y="126"/>
                  </a:cubicBezTo>
                  <a:cubicBezTo>
                    <a:pt x="564" y="26"/>
                    <a:pt x="383" y="1"/>
                    <a:pt x="24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1" name="Google Shape;33361;p57"/>
            <p:cNvSpPr/>
            <p:nvPr/>
          </p:nvSpPr>
          <p:spPr>
            <a:xfrm>
              <a:off x="5119825" y="4275725"/>
              <a:ext cx="21950" cy="30725"/>
            </a:xfrm>
            <a:custGeom>
              <a:avLst/>
              <a:gdLst/>
              <a:ahLst/>
              <a:cxnLst/>
              <a:rect l="l" t="t" r="r" b="b"/>
              <a:pathLst>
                <a:path w="878" h="1229" extrusionOk="0">
                  <a:moveTo>
                    <a:pt x="703" y="1"/>
                  </a:moveTo>
                  <a:cubicBezTo>
                    <a:pt x="703" y="1"/>
                    <a:pt x="276" y="126"/>
                    <a:pt x="126" y="477"/>
                  </a:cubicBezTo>
                  <a:cubicBezTo>
                    <a:pt x="1" y="727"/>
                    <a:pt x="1" y="1003"/>
                    <a:pt x="76" y="1128"/>
                  </a:cubicBezTo>
                  <a:cubicBezTo>
                    <a:pt x="251" y="1028"/>
                    <a:pt x="377" y="778"/>
                    <a:pt x="377" y="778"/>
                  </a:cubicBezTo>
                  <a:lnTo>
                    <a:pt x="377" y="778"/>
                  </a:lnTo>
                  <a:cubicBezTo>
                    <a:pt x="377" y="778"/>
                    <a:pt x="251" y="1053"/>
                    <a:pt x="276" y="1229"/>
                  </a:cubicBezTo>
                  <a:cubicBezTo>
                    <a:pt x="452" y="1204"/>
                    <a:pt x="652" y="1028"/>
                    <a:pt x="753" y="753"/>
                  </a:cubicBezTo>
                  <a:cubicBezTo>
                    <a:pt x="878" y="402"/>
                    <a:pt x="703" y="1"/>
                    <a:pt x="70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2" name="Google Shape;33362;p57"/>
            <p:cNvSpPr/>
            <p:nvPr/>
          </p:nvSpPr>
          <p:spPr>
            <a:xfrm>
              <a:off x="5137375" y="4251175"/>
              <a:ext cx="25725" cy="25225"/>
            </a:xfrm>
            <a:custGeom>
              <a:avLst/>
              <a:gdLst/>
              <a:ahLst/>
              <a:cxnLst/>
              <a:rect l="l" t="t" r="r" b="b"/>
              <a:pathLst>
                <a:path w="1029" h="1009" extrusionOk="0">
                  <a:moveTo>
                    <a:pt x="768" y="1"/>
                  </a:moveTo>
                  <a:cubicBezTo>
                    <a:pt x="612" y="1"/>
                    <a:pt x="380" y="83"/>
                    <a:pt x="226" y="281"/>
                  </a:cubicBezTo>
                  <a:cubicBezTo>
                    <a:pt x="1" y="582"/>
                    <a:pt x="26" y="1008"/>
                    <a:pt x="26" y="1008"/>
                  </a:cubicBezTo>
                  <a:cubicBezTo>
                    <a:pt x="26" y="1008"/>
                    <a:pt x="36" y="1008"/>
                    <a:pt x="54" y="1008"/>
                  </a:cubicBezTo>
                  <a:cubicBezTo>
                    <a:pt x="153" y="1008"/>
                    <a:pt x="494" y="990"/>
                    <a:pt x="727" y="757"/>
                  </a:cubicBezTo>
                  <a:cubicBezTo>
                    <a:pt x="928" y="557"/>
                    <a:pt x="1028" y="306"/>
                    <a:pt x="978" y="156"/>
                  </a:cubicBezTo>
                  <a:lnTo>
                    <a:pt x="978" y="156"/>
                  </a:lnTo>
                  <a:cubicBezTo>
                    <a:pt x="803" y="206"/>
                    <a:pt x="602" y="381"/>
                    <a:pt x="602" y="381"/>
                  </a:cubicBezTo>
                  <a:cubicBezTo>
                    <a:pt x="602" y="381"/>
                    <a:pt x="803" y="181"/>
                    <a:pt x="828" y="5"/>
                  </a:cubicBezTo>
                  <a:cubicBezTo>
                    <a:pt x="809" y="2"/>
                    <a:pt x="789" y="1"/>
                    <a:pt x="768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3" name="Google Shape;33363;p57"/>
            <p:cNvSpPr/>
            <p:nvPr/>
          </p:nvSpPr>
          <p:spPr>
            <a:xfrm>
              <a:off x="5136750" y="4251300"/>
              <a:ext cx="5025" cy="18175"/>
            </a:xfrm>
            <a:custGeom>
              <a:avLst/>
              <a:gdLst/>
              <a:ahLst/>
              <a:cxnLst/>
              <a:rect l="l" t="t" r="r" b="b"/>
              <a:pathLst>
                <a:path w="201" h="727" fill="none" extrusionOk="0">
                  <a:moveTo>
                    <a:pt x="201" y="0"/>
                  </a:moveTo>
                  <a:lnTo>
                    <a:pt x="0" y="7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4" name="Google Shape;33364;p57"/>
            <p:cNvSpPr/>
            <p:nvPr/>
          </p:nvSpPr>
          <p:spPr>
            <a:xfrm>
              <a:off x="5140500" y="4248775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101" y="1"/>
                  </a:moveTo>
                  <a:cubicBezTo>
                    <a:pt x="51" y="1"/>
                    <a:pt x="26" y="1"/>
                    <a:pt x="1" y="51"/>
                  </a:cubicBezTo>
                  <a:cubicBezTo>
                    <a:pt x="1" y="76"/>
                    <a:pt x="1" y="101"/>
                    <a:pt x="51" y="126"/>
                  </a:cubicBezTo>
                  <a:cubicBezTo>
                    <a:pt x="76" y="126"/>
                    <a:pt x="101" y="126"/>
                    <a:pt x="126" y="101"/>
                  </a:cubicBezTo>
                  <a:cubicBezTo>
                    <a:pt x="126" y="51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5" name="Google Shape;33365;p57"/>
            <p:cNvSpPr/>
            <p:nvPr/>
          </p:nvSpPr>
          <p:spPr>
            <a:xfrm>
              <a:off x="5133625" y="4250675"/>
              <a:ext cx="3150" cy="18800"/>
            </a:xfrm>
            <a:custGeom>
              <a:avLst/>
              <a:gdLst/>
              <a:ahLst/>
              <a:cxnLst/>
              <a:rect l="l" t="t" r="r" b="b"/>
              <a:pathLst>
                <a:path w="126" h="752" fill="none" extrusionOk="0">
                  <a:moveTo>
                    <a:pt x="0" y="0"/>
                  </a:moveTo>
                  <a:lnTo>
                    <a:pt x="125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6" name="Google Shape;33366;p57"/>
            <p:cNvSpPr/>
            <p:nvPr/>
          </p:nvSpPr>
          <p:spPr>
            <a:xfrm>
              <a:off x="5131725" y="424815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76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1" y="101"/>
                    <a:pt x="51" y="126"/>
                    <a:pt x="76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7" name="Google Shape;33367;p57"/>
            <p:cNvSpPr/>
            <p:nvPr/>
          </p:nvSpPr>
          <p:spPr>
            <a:xfrm>
              <a:off x="5137375" y="4254425"/>
              <a:ext cx="11925" cy="15050"/>
            </a:xfrm>
            <a:custGeom>
              <a:avLst/>
              <a:gdLst/>
              <a:ahLst/>
              <a:cxnLst/>
              <a:rect l="l" t="t" r="r" b="b"/>
              <a:pathLst>
                <a:path w="477" h="602" fill="none" extrusionOk="0">
                  <a:moveTo>
                    <a:pt x="477" y="1"/>
                  </a:moveTo>
                  <a:lnTo>
                    <a:pt x="1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8" name="Google Shape;33368;p57"/>
            <p:cNvSpPr/>
            <p:nvPr/>
          </p:nvSpPr>
          <p:spPr>
            <a:xfrm>
              <a:off x="5148025" y="425255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101" y="0"/>
                  </a:moveTo>
                  <a:cubicBezTo>
                    <a:pt x="76" y="0"/>
                    <a:pt x="26" y="0"/>
                    <a:pt x="1" y="25"/>
                  </a:cubicBezTo>
                  <a:cubicBezTo>
                    <a:pt x="1" y="50"/>
                    <a:pt x="1" y="101"/>
                    <a:pt x="26" y="126"/>
                  </a:cubicBezTo>
                  <a:cubicBezTo>
                    <a:pt x="51" y="126"/>
                    <a:pt x="101" y="126"/>
                    <a:pt x="126" y="101"/>
                  </a:cubicBezTo>
                  <a:cubicBezTo>
                    <a:pt x="126" y="76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9" name="Google Shape;33369;p57"/>
            <p:cNvSpPr/>
            <p:nvPr/>
          </p:nvSpPr>
          <p:spPr>
            <a:xfrm>
              <a:off x="5137375" y="4274475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7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0" name="Google Shape;33370;p57"/>
            <p:cNvSpPr/>
            <p:nvPr/>
          </p:nvSpPr>
          <p:spPr>
            <a:xfrm>
              <a:off x="5141750" y="4291400"/>
              <a:ext cx="3175" cy="3400"/>
            </a:xfrm>
            <a:custGeom>
              <a:avLst/>
              <a:gdLst/>
              <a:ahLst/>
              <a:cxnLst/>
              <a:rect l="l" t="t" r="r" b="b"/>
              <a:pathLst>
                <a:path w="127" h="136" extrusionOk="0">
                  <a:moveTo>
                    <a:pt x="51" y="0"/>
                  </a:moveTo>
                  <a:cubicBezTo>
                    <a:pt x="26" y="25"/>
                    <a:pt x="1" y="50"/>
                    <a:pt x="1" y="75"/>
                  </a:cubicBezTo>
                  <a:cubicBezTo>
                    <a:pt x="1" y="112"/>
                    <a:pt x="28" y="135"/>
                    <a:pt x="52" y="135"/>
                  </a:cubicBezTo>
                  <a:cubicBezTo>
                    <a:pt x="61" y="135"/>
                    <a:pt x="69" y="132"/>
                    <a:pt x="76" y="126"/>
                  </a:cubicBezTo>
                  <a:cubicBezTo>
                    <a:pt x="101" y="126"/>
                    <a:pt x="126" y="100"/>
                    <a:pt x="126" y="75"/>
                  </a:cubicBezTo>
                  <a:cubicBezTo>
                    <a:pt x="126" y="25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1" name="Google Shape;33371;p57"/>
            <p:cNvSpPr/>
            <p:nvPr/>
          </p:nvSpPr>
          <p:spPr>
            <a:xfrm>
              <a:off x="5137375" y="4274475"/>
              <a:ext cx="13175" cy="13800"/>
            </a:xfrm>
            <a:custGeom>
              <a:avLst/>
              <a:gdLst/>
              <a:ahLst/>
              <a:cxnLst/>
              <a:rect l="l" t="t" r="r" b="b"/>
              <a:pathLst>
                <a:path w="527" h="552" fill="none" extrusionOk="0">
                  <a:moveTo>
                    <a:pt x="527" y="55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2" name="Google Shape;33372;p57"/>
            <p:cNvSpPr/>
            <p:nvPr/>
          </p:nvSpPr>
          <p:spPr>
            <a:xfrm>
              <a:off x="5149275" y="4287375"/>
              <a:ext cx="3175" cy="3250"/>
            </a:xfrm>
            <a:custGeom>
              <a:avLst/>
              <a:gdLst/>
              <a:ahLst/>
              <a:cxnLst/>
              <a:rect l="l" t="t" r="r" b="b"/>
              <a:pathLst>
                <a:path w="127" h="130" extrusionOk="0">
                  <a:moveTo>
                    <a:pt x="53" y="0"/>
                  </a:moveTo>
                  <a:cubicBezTo>
                    <a:pt x="43" y="0"/>
                    <a:pt x="33" y="3"/>
                    <a:pt x="26" y="11"/>
                  </a:cubicBezTo>
                  <a:cubicBezTo>
                    <a:pt x="1" y="36"/>
                    <a:pt x="1" y="86"/>
                    <a:pt x="26" y="111"/>
                  </a:cubicBezTo>
                  <a:cubicBezTo>
                    <a:pt x="26" y="124"/>
                    <a:pt x="38" y="130"/>
                    <a:pt x="54" y="130"/>
                  </a:cubicBezTo>
                  <a:cubicBezTo>
                    <a:pt x="70" y="130"/>
                    <a:pt x="88" y="124"/>
                    <a:pt x="101" y="111"/>
                  </a:cubicBezTo>
                  <a:cubicBezTo>
                    <a:pt x="126" y="111"/>
                    <a:pt x="126" y="61"/>
                    <a:pt x="126" y="36"/>
                  </a:cubicBezTo>
                  <a:cubicBezTo>
                    <a:pt x="108" y="18"/>
                    <a:pt x="78" y="0"/>
                    <a:pt x="5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3" name="Google Shape;33373;p57"/>
            <p:cNvSpPr/>
            <p:nvPr/>
          </p:nvSpPr>
          <p:spPr>
            <a:xfrm>
              <a:off x="5134875" y="4274475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0" y="752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4" name="Google Shape;33374;p57"/>
            <p:cNvSpPr/>
            <p:nvPr/>
          </p:nvSpPr>
          <p:spPr>
            <a:xfrm>
              <a:off x="5133625" y="429265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0" y="0"/>
                  </a:moveTo>
                  <a:cubicBezTo>
                    <a:pt x="25" y="0"/>
                    <a:pt x="0" y="25"/>
                    <a:pt x="0" y="50"/>
                  </a:cubicBezTo>
                  <a:cubicBezTo>
                    <a:pt x="0" y="101"/>
                    <a:pt x="25" y="126"/>
                    <a:pt x="50" y="126"/>
                  </a:cubicBezTo>
                  <a:cubicBezTo>
                    <a:pt x="100" y="126"/>
                    <a:pt x="125" y="101"/>
                    <a:pt x="125" y="50"/>
                  </a:cubicBezTo>
                  <a:cubicBezTo>
                    <a:pt x="125" y="25"/>
                    <a:pt x="10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5" name="Google Shape;33375;p57"/>
            <p:cNvSpPr/>
            <p:nvPr/>
          </p:nvSpPr>
          <p:spPr>
            <a:xfrm>
              <a:off x="5138000" y="4270725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778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6" name="Google Shape;33376;p57"/>
            <p:cNvSpPr/>
            <p:nvPr/>
          </p:nvSpPr>
          <p:spPr>
            <a:xfrm>
              <a:off x="5156175" y="426947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6" y="0"/>
                  </a:moveTo>
                  <a:cubicBezTo>
                    <a:pt x="51" y="0"/>
                    <a:pt x="25" y="25"/>
                    <a:pt x="0" y="50"/>
                  </a:cubicBezTo>
                  <a:cubicBezTo>
                    <a:pt x="0" y="75"/>
                    <a:pt x="25" y="125"/>
                    <a:pt x="76" y="125"/>
                  </a:cubicBezTo>
                  <a:cubicBezTo>
                    <a:pt x="101" y="125"/>
                    <a:pt x="126" y="100"/>
                    <a:pt x="126" y="50"/>
                  </a:cubicBezTo>
                  <a:cubicBezTo>
                    <a:pt x="151" y="25"/>
                    <a:pt x="126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7" name="Google Shape;33377;p57"/>
            <p:cNvSpPr/>
            <p:nvPr/>
          </p:nvSpPr>
          <p:spPr>
            <a:xfrm>
              <a:off x="5138000" y="4262575"/>
              <a:ext cx="17575" cy="8800"/>
            </a:xfrm>
            <a:custGeom>
              <a:avLst/>
              <a:gdLst/>
              <a:ahLst/>
              <a:cxnLst/>
              <a:rect l="l" t="t" r="r" b="b"/>
              <a:pathLst>
                <a:path w="703" h="352" fill="none" extrusionOk="0">
                  <a:moveTo>
                    <a:pt x="702" y="0"/>
                  </a:moveTo>
                  <a:lnTo>
                    <a:pt x="1" y="3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8" name="Google Shape;33378;p57"/>
            <p:cNvSpPr/>
            <p:nvPr/>
          </p:nvSpPr>
          <p:spPr>
            <a:xfrm>
              <a:off x="5154300" y="426070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50" y="0"/>
                  </a:moveTo>
                  <a:cubicBezTo>
                    <a:pt x="25" y="25"/>
                    <a:pt x="0" y="50"/>
                    <a:pt x="0" y="100"/>
                  </a:cubicBezTo>
                  <a:cubicBezTo>
                    <a:pt x="18" y="118"/>
                    <a:pt x="36" y="136"/>
                    <a:pt x="62" y="136"/>
                  </a:cubicBezTo>
                  <a:cubicBezTo>
                    <a:pt x="73" y="136"/>
                    <a:pt x="86" y="133"/>
                    <a:pt x="100" y="125"/>
                  </a:cubicBezTo>
                  <a:cubicBezTo>
                    <a:pt x="126" y="125"/>
                    <a:pt x="151" y="75"/>
                    <a:pt x="126" y="50"/>
                  </a:cubicBezTo>
                  <a:cubicBezTo>
                    <a:pt x="126" y="25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9" name="Google Shape;33379;p57"/>
            <p:cNvSpPr/>
            <p:nvPr/>
          </p:nvSpPr>
          <p:spPr>
            <a:xfrm>
              <a:off x="5138625" y="4271350"/>
              <a:ext cx="17575" cy="7525"/>
            </a:xfrm>
            <a:custGeom>
              <a:avLst/>
              <a:gdLst/>
              <a:ahLst/>
              <a:cxnLst/>
              <a:rect l="l" t="t" r="r" b="b"/>
              <a:pathLst>
                <a:path w="703" h="301" fill="none" extrusionOk="0">
                  <a:moveTo>
                    <a:pt x="702" y="3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0" name="Google Shape;33380;p57"/>
            <p:cNvSpPr/>
            <p:nvPr/>
          </p:nvSpPr>
          <p:spPr>
            <a:xfrm>
              <a:off x="5154925" y="4277600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75" y="1"/>
                  </a:moveTo>
                  <a:cubicBezTo>
                    <a:pt x="50" y="1"/>
                    <a:pt x="25" y="1"/>
                    <a:pt x="0" y="51"/>
                  </a:cubicBezTo>
                  <a:cubicBezTo>
                    <a:pt x="0" y="76"/>
                    <a:pt x="25" y="101"/>
                    <a:pt x="50" y="126"/>
                  </a:cubicBezTo>
                  <a:cubicBezTo>
                    <a:pt x="75" y="126"/>
                    <a:pt x="126" y="101"/>
                    <a:pt x="126" y="76"/>
                  </a:cubicBezTo>
                  <a:cubicBezTo>
                    <a:pt x="151" y="51"/>
                    <a:pt x="126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1" name="Google Shape;33381;p57"/>
            <p:cNvSpPr/>
            <p:nvPr/>
          </p:nvSpPr>
          <p:spPr>
            <a:xfrm>
              <a:off x="5119825" y="4272600"/>
              <a:ext cx="14450" cy="11925"/>
            </a:xfrm>
            <a:custGeom>
              <a:avLst/>
              <a:gdLst/>
              <a:ahLst/>
              <a:cxnLst/>
              <a:rect l="l" t="t" r="r" b="b"/>
              <a:pathLst>
                <a:path w="578" h="477" fill="none" extrusionOk="0">
                  <a:moveTo>
                    <a:pt x="1" y="477"/>
                  </a:moveTo>
                  <a:lnTo>
                    <a:pt x="57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2" name="Google Shape;33382;p57"/>
            <p:cNvSpPr/>
            <p:nvPr/>
          </p:nvSpPr>
          <p:spPr>
            <a:xfrm>
              <a:off x="5117325" y="4283400"/>
              <a:ext cx="3775" cy="3475"/>
            </a:xfrm>
            <a:custGeom>
              <a:avLst/>
              <a:gdLst/>
              <a:ahLst/>
              <a:cxnLst/>
              <a:rect l="l" t="t" r="r" b="b"/>
              <a:pathLst>
                <a:path w="151" h="139" extrusionOk="0">
                  <a:moveTo>
                    <a:pt x="63" y="1"/>
                  </a:moveTo>
                  <a:cubicBezTo>
                    <a:pt x="51" y="1"/>
                    <a:pt x="38" y="7"/>
                    <a:pt x="26" y="19"/>
                  </a:cubicBezTo>
                  <a:cubicBezTo>
                    <a:pt x="1" y="45"/>
                    <a:pt x="1" y="95"/>
                    <a:pt x="26" y="120"/>
                  </a:cubicBezTo>
                  <a:cubicBezTo>
                    <a:pt x="38" y="132"/>
                    <a:pt x="57" y="139"/>
                    <a:pt x="76" y="139"/>
                  </a:cubicBezTo>
                  <a:cubicBezTo>
                    <a:pt x="95" y="139"/>
                    <a:pt x="113" y="132"/>
                    <a:pt x="126" y="120"/>
                  </a:cubicBezTo>
                  <a:cubicBezTo>
                    <a:pt x="151" y="95"/>
                    <a:pt x="126" y="45"/>
                    <a:pt x="101" y="19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3" name="Google Shape;33383;p57"/>
            <p:cNvSpPr/>
            <p:nvPr/>
          </p:nvSpPr>
          <p:spPr>
            <a:xfrm>
              <a:off x="5116075" y="4272600"/>
              <a:ext cx="18200" cy="4400"/>
            </a:xfrm>
            <a:custGeom>
              <a:avLst/>
              <a:gdLst/>
              <a:ahLst/>
              <a:cxnLst/>
              <a:rect l="l" t="t" r="r" b="b"/>
              <a:pathLst>
                <a:path w="728" h="176" fill="none" extrusionOk="0">
                  <a:moveTo>
                    <a:pt x="0" y="176"/>
                  </a:moveTo>
                  <a:lnTo>
                    <a:pt x="72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4" name="Google Shape;33384;p57"/>
            <p:cNvSpPr/>
            <p:nvPr/>
          </p:nvSpPr>
          <p:spPr>
            <a:xfrm>
              <a:off x="5113575" y="4275725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50" y="1"/>
                  </a:moveTo>
                  <a:cubicBezTo>
                    <a:pt x="0" y="26"/>
                    <a:pt x="0" y="51"/>
                    <a:pt x="0" y="101"/>
                  </a:cubicBezTo>
                  <a:cubicBezTo>
                    <a:pt x="18" y="119"/>
                    <a:pt x="36" y="136"/>
                    <a:pt x="53" y="136"/>
                  </a:cubicBezTo>
                  <a:cubicBezTo>
                    <a:pt x="61" y="136"/>
                    <a:pt x="68" y="133"/>
                    <a:pt x="75" y="126"/>
                  </a:cubicBezTo>
                  <a:cubicBezTo>
                    <a:pt x="125" y="126"/>
                    <a:pt x="125" y="76"/>
                    <a:pt x="125" y="51"/>
                  </a:cubicBezTo>
                  <a:cubicBezTo>
                    <a:pt x="100" y="1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5" name="Google Shape;33385;p57"/>
            <p:cNvSpPr/>
            <p:nvPr/>
          </p:nvSpPr>
          <p:spPr>
            <a:xfrm>
              <a:off x="5125475" y="4273225"/>
              <a:ext cx="8800" cy="16950"/>
            </a:xfrm>
            <a:custGeom>
              <a:avLst/>
              <a:gdLst/>
              <a:ahLst/>
              <a:cxnLst/>
              <a:rect l="l" t="t" r="r" b="b"/>
              <a:pathLst>
                <a:path w="352" h="678" fill="none" extrusionOk="0">
                  <a:moveTo>
                    <a:pt x="0" y="677"/>
                  </a:moveTo>
                  <a:lnTo>
                    <a:pt x="3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6" name="Google Shape;33386;p57"/>
            <p:cNvSpPr/>
            <p:nvPr/>
          </p:nvSpPr>
          <p:spPr>
            <a:xfrm>
              <a:off x="5123600" y="4289050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53" y="0"/>
                  </a:moveTo>
                  <a:cubicBezTo>
                    <a:pt x="38" y="0"/>
                    <a:pt x="25" y="6"/>
                    <a:pt x="25" y="19"/>
                  </a:cubicBezTo>
                  <a:cubicBezTo>
                    <a:pt x="0" y="44"/>
                    <a:pt x="0" y="94"/>
                    <a:pt x="25" y="119"/>
                  </a:cubicBezTo>
                  <a:cubicBezTo>
                    <a:pt x="33" y="127"/>
                    <a:pt x="42" y="130"/>
                    <a:pt x="52" y="130"/>
                  </a:cubicBezTo>
                  <a:cubicBezTo>
                    <a:pt x="77" y="130"/>
                    <a:pt x="108" y="112"/>
                    <a:pt x="125" y="94"/>
                  </a:cubicBezTo>
                  <a:cubicBezTo>
                    <a:pt x="151" y="69"/>
                    <a:pt x="125" y="19"/>
                    <a:pt x="100" y="19"/>
                  </a:cubicBezTo>
                  <a:cubicBezTo>
                    <a:pt x="88" y="6"/>
                    <a:pt x="69" y="0"/>
                    <a:pt x="5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7" name="Google Shape;33387;p57"/>
            <p:cNvSpPr/>
            <p:nvPr/>
          </p:nvSpPr>
          <p:spPr>
            <a:xfrm>
              <a:off x="5117325" y="4260700"/>
              <a:ext cx="16325" cy="10050"/>
            </a:xfrm>
            <a:custGeom>
              <a:avLst/>
              <a:gdLst/>
              <a:ahLst/>
              <a:cxnLst/>
              <a:rect l="l" t="t" r="r" b="b"/>
              <a:pathLst>
                <a:path w="653" h="402" fill="none" extrusionOk="0">
                  <a:moveTo>
                    <a:pt x="1" y="0"/>
                  </a:moveTo>
                  <a:lnTo>
                    <a:pt x="652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8" name="Google Shape;33388;p57"/>
            <p:cNvSpPr/>
            <p:nvPr/>
          </p:nvSpPr>
          <p:spPr>
            <a:xfrm>
              <a:off x="5114825" y="4258800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101" y="1"/>
                  </a:moveTo>
                  <a:cubicBezTo>
                    <a:pt x="75" y="1"/>
                    <a:pt x="25" y="1"/>
                    <a:pt x="25" y="26"/>
                  </a:cubicBezTo>
                  <a:cubicBezTo>
                    <a:pt x="0" y="76"/>
                    <a:pt x="25" y="101"/>
                    <a:pt x="50" y="126"/>
                  </a:cubicBezTo>
                  <a:cubicBezTo>
                    <a:pt x="75" y="126"/>
                    <a:pt x="126" y="126"/>
                    <a:pt x="126" y="101"/>
                  </a:cubicBezTo>
                  <a:cubicBezTo>
                    <a:pt x="151" y="51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9" name="Google Shape;33389;p57"/>
            <p:cNvSpPr/>
            <p:nvPr/>
          </p:nvSpPr>
          <p:spPr>
            <a:xfrm>
              <a:off x="5122975" y="4254425"/>
              <a:ext cx="10675" cy="16325"/>
            </a:xfrm>
            <a:custGeom>
              <a:avLst/>
              <a:gdLst/>
              <a:ahLst/>
              <a:cxnLst/>
              <a:rect l="l" t="t" r="r" b="b"/>
              <a:pathLst>
                <a:path w="427" h="653" fill="none" extrusionOk="0">
                  <a:moveTo>
                    <a:pt x="0" y="1"/>
                  </a:moveTo>
                  <a:lnTo>
                    <a:pt x="426" y="6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0" name="Google Shape;33390;p57"/>
            <p:cNvSpPr/>
            <p:nvPr/>
          </p:nvSpPr>
          <p:spPr>
            <a:xfrm>
              <a:off x="5121075" y="4252550"/>
              <a:ext cx="3175" cy="3000"/>
            </a:xfrm>
            <a:custGeom>
              <a:avLst/>
              <a:gdLst/>
              <a:ahLst/>
              <a:cxnLst/>
              <a:rect l="l" t="t" r="r" b="b"/>
              <a:pathLst>
                <a:path w="127" h="120" extrusionOk="0">
                  <a:moveTo>
                    <a:pt x="26" y="0"/>
                  </a:moveTo>
                  <a:cubicBezTo>
                    <a:pt x="1" y="25"/>
                    <a:pt x="1" y="76"/>
                    <a:pt x="26" y="101"/>
                  </a:cubicBezTo>
                  <a:cubicBezTo>
                    <a:pt x="26" y="113"/>
                    <a:pt x="38" y="119"/>
                    <a:pt x="54" y="119"/>
                  </a:cubicBezTo>
                  <a:cubicBezTo>
                    <a:pt x="70" y="119"/>
                    <a:pt x="89" y="113"/>
                    <a:pt x="101" y="101"/>
                  </a:cubicBezTo>
                  <a:cubicBezTo>
                    <a:pt x="126" y="76"/>
                    <a:pt x="126" y="50"/>
                    <a:pt x="101" y="25"/>
                  </a:cubicBezTo>
                  <a:cubicBezTo>
                    <a:pt x="76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1" name="Google Shape;33391;p57"/>
            <p:cNvSpPr/>
            <p:nvPr/>
          </p:nvSpPr>
          <p:spPr>
            <a:xfrm>
              <a:off x="5114825" y="4268200"/>
              <a:ext cx="18825" cy="2550"/>
            </a:xfrm>
            <a:custGeom>
              <a:avLst/>
              <a:gdLst/>
              <a:ahLst/>
              <a:cxnLst/>
              <a:rect l="l" t="t" r="r" b="b"/>
              <a:pathLst>
                <a:path w="753" h="102" fill="none" extrusionOk="0">
                  <a:moveTo>
                    <a:pt x="0" y="1"/>
                  </a:moveTo>
                  <a:lnTo>
                    <a:pt x="752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2" name="Google Shape;33392;p57"/>
            <p:cNvSpPr/>
            <p:nvPr/>
          </p:nvSpPr>
          <p:spPr>
            <a:xfrm>
              <a:off x="5112325" y="4266325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75" y="1"/>
                  </a:moveTo>
                  <a:cubicBezTo>
                    <a:pt x="50" y="1"/>
                    <a:pt x="0" y="26"/>
                    <a:pt x="0" y="51"/>
                  </a:cubicBezTo>
                  <a:cubicBezTo>
                    <a:pt x="0" y="101"/>
                    <a:pt x="25" y="126"/>
                    <a:pt x="50" y="126"/>
                  </a:cubicBezTo>
                  <a:cubicBezTo>
                    <a:pt x="57" y="133"/>
                    <a:pt x="67" y="136"/>
                    <a:pt x="77" y="136"/>
                  </a:cubicBezTo>
                  <a:cubicBezTo>
                    <a:pt x="100" y="136"/>
                    <a:pt x="125" y="119"/>
                    <a:pt x="125" y="101"/>
                  </a:cubicBezTo>
                  <a:cubicBezTo>
                    <a:pt x="125" y="51"/>
                    <a:pt x="125" y="26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3" name="Google Shape;33393;p57"/>
            <p:cNvSpPr/>
            <p:nvPr/>
          </p:nvSpPr>
          <p:spPr>
            <a:xfrm>
              <a:off x="5127350" y="4261950"/>
              <a:ext cx="20075" cy="17875"/>
            </a:xfrm>
            <a:custGeom>
              <a:avLst/>
              <a:gdLst/>
              <a:ahLst/>
              <a:cxnLst/>
              <a:rect l="l" t="t" r="r" b="b"/>
              <a:pathLst>
                <a:path w="803" h="715" extrusionOk="0">
                  <a:moveTo>
                    <a:pt x="381" y="0"/>
                  </a:moveTo>
                  <a:cubicBezTo>
                    <a:pt x="242" y="0"/>
                    <a:pt x="109" y="96"/>
                    <a:pt x="51" y="251"/>
                  </a:cubicBezTo>
                  <a:cubicBezTo>
                    <a:pt x="1" y="426"/>
                    <a:pt x="101" y="627"/>
                    <a:pt x="276" y="702"/>
                  </a:cubicBezTo>
                  <a:cubicBezTo>
                    <a:pt x="311" y="711"/>
                    <a:pt x="346" y="715"/>
                    <a:pt x="380" y="715"/>
                  </a:cubicBezTo>
                  <a:cubicBezTo>
                    <a:pt x="542" y="715"/>
                    <a:pt x="686" y="621"/>
                    <a:pt x="727" y="476"/>
                  </a:cubicBezTo>
                  <a:cubicBezTo>
                    <a:pt x="803" y="276"/>
                    <a:pt x="702" y="75"/>
                    <a:pt x="502" y="25"/>
                  </a:cubicBezTo>
                  <a:cubicBezTo>
                    <a:pt x="462" y="8"/>
                    <a:pt x="422" y="0"/>
                    <a:pt x="38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4" name="Google Shape;33394;p57"/>
            <p:cNvSpPr/>
            <p:nvPr/>
          </p:nvSpPr>
          <p:spPr>
            <a:xfrm>
              <a:off x="5531500" y="4073975"/>
              <a:ext cx="45125" cy="68325"/>
            </a:xfrm>
            <a:custGeom>
              <a:avLst/>
              <a:gdLst/>
              <a:ahLst/>
              <a:cxnLst/>
              <a:rect l="l" t="t" r="r" b="b"/>
              <a:pathLst>
                <a:path w="1805" h="2733" extrusionOk="0">
                  <a:moveTo>
                    <a:pt x="977" y="0"/>
                  </a:moveTo>
                  <a:cubicBezTo>
                    <a:pt x="652" y="101"/>
                    <a:pt x="276" y="552"/>
                    <a:pt x="150" y="1178"/>
                  </a:cubicBezTo>
                  <a:cubicBezTo>
                    <a:pt x="0" y="1980"/>
                    <a:pt x="526" y="2732"/>
                    <a:pt x="526" y="2732"/>
                  </a:cubicBezTo>
                  <a:cubicBezTo>
                    <a:pt x="526" y="2732"/>
                    <a:pt x="1353" y="2356"/>
                    <a:pt x="1604" y="1554"/>
                  </a:cubicBezTo>
                  <a:cubicBezTo>
                    <a:pt x="1805" y="953"/>
                    <a:pt x="1704" y="376"/>
                    <a:pt x="1454" y="126"/>
                  </a:cubicBezTo>
                  <a:cubicBezTo>
                    <a:pt x="1153" y="401"/>
                    <a:pt x="977" y="953"/>
                    <a:pt x="977" y="953"/>
                  </a:cubicBezTo>
                  <a:cubicBezTo>
                    <a:pt x="977" y="953"/>
                    <a:pt x="1128" y="351"/>
                    <a:pt x="9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5" name="Google Shape;33395;p57"/>
            <p:cNvSpPr/>
            <p:nvPr/>
          </p:nvSpPr>
          <p:spPr>
            <a:xfrm>
              <a:off x="5484500" y="4095225"/>
              <a:ext cx="58300" cy="51175"/>
            </a:xfrm>
            <a:custGeom>
              <a:avLst/>
              <a:gdLst/>
              <a:ahLst/>
              <a:cxnLst/>
              <a:rect l="l" t="t" r="r" b="b"/>
              <a:pathLst>
                <a:path w="2332" h="2047" extrusionOk="0">
                  <a:moveTo>
                    <a:pt x="578" y="0"/>
                  </a:moveTo>
                  <a:cubicBezTo>
                    <a:pt x="504" y="0"/>
                    <a:pt x="436" y="9"/>
                    <a:pt x="376" y="28"/>
                  </a:cubicBezTo>
                  <a:cubicBezTo>
                    <a:pt x="477" y="429"/>
                    <a:pt x="903" y="830"/>
                    <a:pt x="903" y="830"/>
                  </a:cubicBezTo>
                  <a:cubicBezTo>
                    <a:pt x="903" y="830"/>
                    <a:pt x="426" y="429"/>
                    <a:pt x="50" y="378"/>
                  </a:cubicBezTo>
                  <a:lnTo>
                    <a:pt x="50" y="378"/>
                  </a:lnTo>
                  <a:cubicBezTo>
                    <a:pt x="0" y="729"/>
                    <a:pt x="226" y="1281"/>
                    <a:pt x="727" y="1657"/>
                  </a:cubicBezTo>
                  <a:cubicBezTo>
                    <a:pt x="1162" y="1991"/>
                    <a:pt x="1719" y="2047"/>
                    <a:pt x="2042" y="2047"/>
                  </a:cubicBezTo>
                  <a:cubicBezTo>
                    <a:pt x="2203" y="2047"/>
                    <a:pt x="2306" y="2033"/>
                    <a:pt x="2306" y="2033"/>
                  </a:cubicBezTo>
                  <a:cubicBezTo>
                    <a:pt x="2306" y="2033"/>
                    <a:pt x="2331" y="1105"/>
                    <a:pt x="1730" y="529"/>
                  </a:cubicBezTo>
                  <a:cubicBezTo>
                    <a:pt x="1361" y="181"/>
                    <a:pt x="909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6" name="Google Shape;33396;p57"/>
            <p:cNvSpPr/>
            <p:nvPr/>
          </p:nvSpPr>
          <p:spPr>
            <a:xfrm>
              <a:off x="5533375" y="4143525"/>
              <a:ext cx="48900" cy="65800"/>
            </a:xfrm>
            <a:custGeom>
              <a:avLst/>
              <a:gdLst/>
              <a:ahLst/>
              <a:cxnLst/>
              <a:rect l="l" t="t" r="r" b="b"/>
              <a:pathLst>
                <a:path w="1956" h="2632" extrusionOk="0">
                  <a:moveTo>
                    <a:pt x="451" y="0"/>
                  </a:moveTo>
                  <a:cubicBezTo>
                    <a:pt x="451" y="0"/>
                    <a:pt x="0" y="802"/>
                    <a:pt x="301" y="1604"/>
                  </a:cubicBezTo>
                  <a:cubicBezTo>
                    <a:pt x="501" y="2181"/>
                    <a:pt x="928" y="2582"/>
                    <a:pt x="1278" y="2632"/>
                  </a:cubicBezTo>
                  <a:cubicBezTo>
                    <a:pt x="1354" y="2231"/>
                    <a:pt x="1178" y="1680"/>
                    <a:pt x="1178" y="1680"/>
                  </a:cubicBezTo>
                  <a:lnTo>
                    <a:pt x="1178" y="1680"/>
                  </a:lnTo>
                  <a:cubicBezTo>
                    <a:pt x="1178" y="1680"/>
                    <a:pt x="1404" y="2256"/>
                    <a:pt x="1730" y="2457"/>
                  </a:cubicBezTo>
                  <a:cubicBezTo>
                    <a:pt x="1930" y="2156"/>
                    <a:pt x="1955" y="1579"/>
                    <a:pt x="1679" y="1028"/>
                  </a:cubicBezTo>
                  <a:cubicBezTo>
                    <a:pt x="1303" y="276"/>
                    <a:pt x="451" y="0"/>
                    <a:pt x="4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7" name="Google Shape;33397;p57"/>
            <p:cNvSpPr/>
            <p:nvPr/>
          </p:nvSpPr>
          <p:spPr>
            <a:xfrm>
              <a:off x="5483875" y="4143200"/>
              <a:ext cx="60800" cy="47125"/>
            </a:xfrm>
            <a:custGeom>
              <a:avLst/>
              <a:gdLst/>
              <a:ahLst/>
              <a:cxnLst/>
              <a:rect l="l" t="t" r="r" b="b"/>
              <a:pathLst>
                <a:path w="2432" h="1885" extrusionOk="0">
                  <a:moveTo>
                    <a:pt x="1778" y="1"/>
                  </a:moveTo>
                  <a:cubicBezTo>
                    <a:pt x="1490" y="1"/>
                    <a:pt x="1144" y="53"/>
                    <a:pt x="827" y="239"/>
                  </a:cubicBezTo>
                  <a:cubicBezTo>
                    <a:pt x="301" y="565"/>
                    <a:pt x="0" y="1066"/>
                    <a:pt x="0" y="1417"/>
                  </a:cubicBezTo>
                  <a:cubicBezTo>
                    <a:pt x="401" y="1392"/>
                    <a:pt x="902" y="1116"/>
                    <a:pt x="903" y="1116"/>
                  </a:cubicBezTo>
                  <a:lnTo>
                    <a:pt x="903" y="1116"/>
                  </a:lnTo>
                  <a:cubicBezTo>
                    <a:pt x="902" y="1116"/>
                    <a:pt x="401" y="1467"/>
                    <a:pt x="251" y="1818"/>
                  </a:cubicBezTo>
                  <a:cubicBezTo>
                    <a:pt x="347" y="1862"/>
                    <a:pt x="468" y="1885"/>
                    <a:pt x="602" y="1885"/>
                  </a:cubicBezTo>
                  <a:cubicBezTo>
                    <a:pt x="921" y="1885"/>
                    <a:pt x="1319" y="1757"/>
                    <a:pt x="1654" y="1492"/>
                  </a:cubicBezTo>
                  <a:cubicBezTo>
                    <a:pt x="2306" y="991"/>
                    <a:pt x="2431" y="89"/>
                    <a:pt x="2431" y="89"/>
                  </a:cubicBezTo>
                  <a:cubicBezTo>
                    <a:pt x="2431" y="89"/>
                    <a:pt x="2152" y="1"/>
                    <a:pt x="1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8" name="Google Shape;33398;p57"/>
            <p:cNvSpPr/>
            <p:nvPr/>
          </p:nvSpPr>
          <p:spPr>
            <a:xfrm>
              <a:off x="5546525" y="4117675"/>
              <a:ext cx="68950" cy="39675"/>
            </a:xfrm>
            <a:custGeom>
              <a:avLst/>
              <a:gdLst/>
              <a:ahLst/>
              <a:cxnLst/>
              <a:rect l="l" t="t" r="r" b="b"/>
              <a:pathLst>
                <a:path w="2758" h="1587" extrusionOk="0">
                  <a:moveTo>
                    <a:pt x="1767" y="0"/>
                  </a:moveTo>
                  <a:cubicBezTo>
                    <a:pt x="1588" y="0"/>
                    <a:pt x="1397" y="26"/>
                    <a:pt x="1204" y="82"/>
                  </a:cubicBezTo>
                  <a:cubicBezTo>
                    <a:pt x="427" y="333"/>
                    <a:pt x="1" y="1160"/>
                    <a:pt x="1" y="1160"/>
                  </a:cubicBezTo>
                  <a:cubicBezTo>
                    <a:pt x="1" y="1160"/>
                    <a:pt x="563" y="1587"/>
                    <a:pt x="1262" y="1587"/>
                  </a:cubicBezTo>
                  <a:cubicBezTo>
                    <a:pt x="1357" y="1587"/>
                    <a:pt x="1455" y="1579"/>
                    <a:pt x="1554" y="1561"/>
                  </a:cubicBezTo>
                  <a:cubicBezTo>
                    <a:pt x="2181" y="1435"/>
                    <a:pt x="2632" y="1085"/>
                    <a:pt x="2757" y="734"/>
                  </a:cubicBezTo>
                  <a:cubicBezTo>
                    <a:pt x="2603" y="685"/>
                    <a:pt x="2423" y="671"/>
                    <a:pt x="2260" y="671"/>
                  </a:cubicBezTo>
                  <a:cubicBezTo>
                    <a:pt x="1998" y="671"/>
                    <a:pt x="1780" y="709"/>
                    <a:pt x="1780" y="709"/>
                  </a:cubicBezTo>
                  <a:cubicBezTo>
                    <a:pt x="1780" y="709"/>
                    <a:pt x="2381" y="558"/>
                    <a:pt x="2632" y="283"/>
                  </a:cubicBezTo>
                  <a:cubicBezTo>
                    <a:pt x="2462" y="113"/>
                    <a:pt x="2142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9" name="Google Shape;33399;p57"/>
            <p:cNvSpPr/>
            <p:nvPr/>
          </p:nvSpPr>
          <p:spPr>
            <a:xfrm>
              <a:off x="5529600" y="4112825"/>
              <a:ext cx="21325" cy="31350"/>
            </a:xfrm>
            <a:custGeom>
              <a:avLst/>
              <a:gdLst/>
              <a:ahLst/>
              <a:cxnLst/>
              <a:rect l="l" t="t" r="r" b="b"/>
              <a:pathLst>
                <a:path w="853" h="1254" extrusionOk="0">
                  <a:moveTo>
                    <a:pt x="352" y="0"/>
                  </a:moveTo>
                  <a:cubicBezTo>
                    <a:pt x="302" y="201"/>
                    <a:pt x="352" y="451"/>
                    <a:pt x="352" y="451"/>
                  </a:cubicBezTo>
                  <a:cubicBezTo>
                    <a:pt x="352" y="451"/>
                    <a:pt x="277" y="176"/>
                    <a:pt x="126" y="75"/>
                  </a:cubicBezTo>
                  <a:cubicBezTo>
                    <a:pt x="26" y="201"/>
                    <a:pt x="1" y="477"/>
                    <a:pt x="101" y="727"/>
                  </a:cubicBezTo>
                  <a:cubicBezTo>
                    <a:pt x="251" y="1078"/>
                    <a:pt x="627" y="1253"/>
                    <a:pt x="627" y="1253"/>
                  </a:cubicBezTo>
                  <a:cubicBezTo>
                    <a:pt x="627" y="1253"/>
                    <a:pt x="853" y="878"/>
                    <a:pt x="753" y="527"/>
                  </a:cubicBezTo>
                  <a:cubicBezTo>
                    <a:pt x="678" y="251"/>
                    <a:pt x="502" y="50"/>
                    <a:pt x="35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0" name="Google Shape;33400;p57"/>
            <p:cNvSpPr/>
            <p:nvPr/>
          </p:nvSpPr>
          <p:spPr>
            <a:xfrm>
              <a:off x="5513325" y="4134350"/>
              <a:ext cx="31975" cy="18000"/>
            </a:xfrm>
            <a:custGeom>
              <a:avLst/>
              <a:gdLst/>
              <a:ahLst/>
              <a:cxnLst/>
              <a:rect l="l" t="t" r="r" b="b"/>
              <a:pathLst>
                <a:path w="1279" h="720" extrusionOk="0">
                  <a:moveTo>
                    <a:pt x="505" y="1"/>
                  </a:moveTo>
                  <a:cubicBezTo>
                    <a:pt x="300" y="1"/>
                    <a:pt x="124" y="68"/>
                    <a:pt x="25" y="167"/>
                  </a:cubicBezTo>
                  <a:cubicBezTo>
                    <a:pt x="176" y="292"/>
                    <a:pt x="451" y="342"/>
                    <a:pt x="451" y="342"/>
                  </a:cubicBezTo>
                  <a:cubicBezTo>
                    <a:pt x="451" y="342"/>
                    <a:pt x="403" y="338"/>
                    <a:pt x="336" y="338"/>
                  </a:cubicBezTo>
                  <a:cubicBezTo>
                    <a:pt x="235" y="338"/>
                    <a:pt x="90" y="347"/>
                    <a:pt x="0" y="392"/>
                  </a:cubicBezTo>
                  <a:cubicBezTo>
                    <a:pt x="75" y="543"/>
                    <a:pt x="301" y="693"/>
                    <a:pt x="577" y="718"/>
                  </a:cubicBezTo>
                  <a:cubicBezTo>
                    <a:pt x="593" y="719"/>
                    <a:pt x="609" y="720"/>
                    <a:pt x="625" y="720"/>
                  </a:cubicBezTo>
                  <a:cubicBezTo>
                    <a:pt x="980" y="720"/>
                    <a:pt x="1278" y="468"/>
                    <a:pt x="1278" y="468"/>
                  </a:cubicBezTo>
                  <a:cubicBezTo>
                    <a:pt x="1278" y="468"/>
                    <a:pt x="1053" y="92"/>
                    <a:pt x="677" y="17"/>
                  </a:cubicBezTo>
                  <a:cubicBezTo>
                    <a:pt x="618" y="6"/>
                    <a:pt x="560" y="1"/>
                    <a:pt x="50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1" name="Google Shape;33401;p57"/>
            <p:cNvSpPr/>
            <p:nvPr/>
          </p:nvSpPr>
          <p:spPr>
            <a:xfrm>
              <a:off x="5546525" y="4144150"/>
              <a:ext cx="27600" cy="22050"/>
            </a:xfrm>
            <a:custGeom>
              <a:avLst/>
              <a:gdLst/>
              <a:ahLst/>
              <a:cxnLst/>
              <a:rect l="l" t="t" r="r" b="b"/>
              <a:pathLst>
                <a:path w="1104" h="882" extrusionOk="0">
                  <a:moveTo>
                    <a:pt x="242" y="0"/>
                  </a:moveTo>
                  <a:cubicBezTo>
                    <a:pt x="101" y="0"/>
                    <a:pt x="1" y="26"/>
                    <a:pt x="1" y="26"/>
                  </a:cubicBezTo>
                  <a:cubicBezTo>
                    <a:pt x="1" y="26"/>
                    <a:pt x="26" y="452"/>
                    <a:pt x="301" y="677"/>
                  </a:cubicBezTo>
                  <a:cubicBezTo>
                    <a:pt x="468" y="807"/>
                    <a:pt x="662" y="882"/>
                    <a:pt x="812" y="882"/>
                  </a:cubicBezTo>
                  <a:cubicBezTo>
                    <a:pt x="866" y="882"/>
                    <a:pt x="914" y="872"/>
                    <a:pt x="953" y="853"/>
                  </a:cubicBezTo>
                  <a:cubicBezTo>
                    <a:pt x="878" y="677"/>
                    <a:pt x="677" y="502"/>
                    <a:pt x="677" y="502"/>
                  </a:cubicBezTo>
                  <a:lnTo>
                    <a:pt x="677" y="502"/>
                  </a:lnTo>
                  <a:cubicBezTo>
                    <a:pt x="677" y="502"/>
                    <a:pt x="903" y="677"/>
                    <a:pt x="1078" y="677"/>
                  </a:cubicBezTo>
                  <a:cubicBezTo>
                    <a:pt x="1103" y="527"/>
                    <a:pt x="978" y="276"/>
                    <a:pt x="727" y="126"/>
                  </a:cubicBezTo>
                  <a:cubicBezTo>
                    <a:pt x="564" y="26"/>
                    <a:pt x="383" y="0"/>
                    <a:pt x="24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2" name="Google Shape;33402;p57"/>
            <p:cNvSpPr/>
            <p:nvPr/>
          </p:nvSpPr>
          <p:spPr>
            <a:xfrm>
              <a:off x="5528350" y="4144775"/>
              <a:ext cx="22575" cy="30100"/>
            </a:xfrm>
            <a:custGeom>
              <a:avLst/>
              <a:gdLst/>
              <a:ahLst/>
              <a:cxnLst/>
              <a:rect l="l" t="t" r="r" b="b"/>
              <a:pathLst>
                <a:path w="903" h="1204" extrusionOk="0">
                  <a:moveTo>
                    <a:pt x="702" y="1"/>
                  </a:moveTo>
                  <a:cubicBezTo>
                    <a:pt x="702" y="1"/>
                    <a:pt x="301" y="126"/>
                    <a:pt x="126" y="477"/>
                  </a:cubicBezTo>
                  <a:cubicBezTo>
                    <a:pt x="1" y="727"/>
                    <a:pt x="1" y="978"/>
                    <a:pt x="101" y="1128"/>
                  </a:cubicBezTo>
                  <a:cubicBezTo>
                    <a:pt x="251" y="1028"/>
                    <a:pt x="377" y="778"/>
                    <a:pt x="377" y="777"/>
                  </a:cubicBezTo>
                  <a:lnTo>
                    <a:pt x="377" y="777"/>
                  </a:lnTo>
                  <a:cubicBezTo>
                    <a:pt x="377" y="778"/>
                    <a:pt x="276" y="1053"/>
                    <a:pt x="301" y="1204"/>
                  </a:cubicBezTo>
                  <a:cubicBezTo>
                    <a:pt x="452" y="1178"/>
                    <a:pt x="677" y="1003"/>
                    <a:pt x="778" y="752"/>
                  </a:cubicBezTo>
                  <a:cubicBezTo>
                    <a:pt x="903" y="402"/>
                    <a:pt x="702" y="1"/>
                    <a:pt x="70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3" name="Google Shape;33403;p57"/>
            <p:cNvSpPr/>
            <p:nvPr/>
          </p:nvSpPr>
          <p:spPr>
            <a:xfrm>
              <a:off x="5545900" y="4120225"/>
              <a:ext cx="26350" cy="24675"/>
            </a:xfrm>
            <a:custGeom>
              <a:avLst/>
              <a:gdLst/>
              <a:ahLst/>
              <a:cxnLst/>
              <a:rect l="l" t="t" r="r" b="b"/>
              <a:pathLst>
                <a:path w="1054" h="987" extrusionOk="0">
                  <a:moveTo>
                    <a:pt x="786" y="0"/>
                  </a:moveTo>
                  <a:cubicBezTo>
                    <a:pt x="617" y="0"/>
                    <a:pt x="405" y="83"/>
                    <a:pt x="251" y="281"/>
                  </a:cubicBezTo>
                  <a:cubicBezTo>
                    <a:pt x="0" y="582"/>
                    <a:pt x="51" y="983"/>
                    <a:pt x="51" y="983"/>
                  </a:cubicBezTo>
                  <a:cubicBezTo>
                    <a:pt x="51" y="983"/>
                    <a:pt x="81" y="986"/>
                    <a:pt x="131" y="986"/>
                  </a:cubicBezTo>
                  <a:cubicBezTo>
                    <a:pt x="267" y="986"/>
                    <a:pt x="550" y="959"/>
                    <a:pt x="752" y="757"/>
                  </a:cubicBezTo>
                  <a:cubicBezTo>
                    <a:pt x="953" y="556"/>
                    <a:pt x="1053" y="306"/>
                    <a:pt x="1003" y="155"/>
                  </a:cubicBezTo>
                  <a:lnTo>
                    <a:pt x="1003" y="155"/>
                  </a:lnTo>
                  <a:cubicBezTo>
                    <a:pt x="828" y="206"/>
                    <a:pt x="627" y="381"/>
                    <a:pt x="627" y="381"/>
                  </a:cubicBezTo>
                  <a:cubicBezTo>
                    <a:pt x="627" y="381"/>
                    <a:pt x="828" y="181"/>
                    <a:pt x="853" y="5"/>
                  </a:cubicBezTo>
                  <a:cubicBezTo>
                    <a:pt x="831" y="2"/>
                    <a:pt x="809" y="0"/>
                    <a:pt x="78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4" name="Google Shape;33404;p57"/>
            <p:cNvSpPr/>
            <p:nvPr/>
          </p:nvSpPr>
          <p:spPr>
            <a:xfrm>
              <a:off x="5545900" y="4119725"/>
              <a:ext cx="5025" cy="18800"/>
            </a:xfrm>
            <a:custGeom>
              <a:avLst/>
              <a:gdLst/>
              <a:ahLst/>
              <a:cxnLst/>
              <a:rect l="l" t="t" r="r" b="b"/>
              <a:pathLst>
                <a:path w="201" h="752" fill="none" extrusionOk="0">
                  <a:moveTo>
                    <a:pt x="201" y="0"/>
                  </a:moveTo>
                  <a:lnTo>
                    <a:pt x="0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5" name="Google Shape;33405;p57"/>
            <p:cNvSpPr/>
            <p:nvPr/>
          </p:nvSpPr>
          <p:spPr>
            <a:xfrm>
              <a:off x="5549025" y="4117825"/>
              <a:ext cx="3800" cy="3175"/>
            </a:xfrm>
            <a:custGeom>
              <a:avLst/>
              <a:gdLst/>
              <a:ahLst/>
              <a:cxnLst/>
              <a:rect l="l" t="t" r="r" b="b"/>
              <a:pathLst>
                <a:path w="152" h="127" extrusionOk="0">
                  <a:moveTo>
                    <a:pt x="101" y="1"/>
                  </a:moveTo>
                  <a:cubicBezTo>
                    <a:pt x="76" y="1"/>
                    <a:pt x="26" y="1"/>
                    <a:pt x="26" y="26"/>
                  </a:cubicBezTo>
                  <a:cubicBezTo>
                    <a:pt x="1" y="76"/>
                    <a:pt x="26" y="101"/>
                    <a:pt x="51" y="126"/>
                  </a:cubicBezTo>
                  <a:cubicBezTo>
                    <a:pt x="101" y="126"/>
                    <a:pt x="126" y="126"/>
                    <a:pt x="151" y="76"/>
                  </a:cubicBezTo>
                  <a:cubicBezTo>
                    <a:pt x="151" y="51"/>
                    <a:pt x="151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6" name="Google Shape;33406;p57"/>
            <p:cNvSpPr/>
            <p:nvPr/>
          </p:nvSpPr>
          <p:spPr>
            <a:xfrm>
              <a:off x="5542775" y="4119725"/>
              <a:ext cx="3150" cy="18800"/>
            </a:xfrm>
            <a:custGeom>
              <a:avLst/>
              <a:gdLst/>
              <a:ahLst/>
              <a:cxnLst/>
              <a:rect l="l" t="t" r="r" b="b"/>
              <a:pathLst>
                <a:path w="126" h="752" fill="none" extrusionOk="0">
                  <a:moveTo>
                    <a:pt x="0" y="0"/>
                  </a:moveTo>
                  <a:lnTo>
                    <a:pt x="125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7" name="Google Shape;33407;p57"/>
            <p:cNvSpPr/>
            <p:nvPr/>
          </p:nvSpPr>
          <p:spPr>
            <a:xfrm>
              <a:off x="5540875" y="4117200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51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101" y="126"/>
                    <a:pt x="126" y="101"/>
                    <a:pt x="126" y="51"/>
                  </a:cubicBezTo>
                  <a:cubicBezTo>
                    <a:pt x="126" y="26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8" name="Google Shape;33408;p57"/>
            <p:cNvSpPr/>
            <p:nvPr/>
          </p:nvSpPr>
          <p:spPr>
            <a:xfrm>
              <a:off x="5545900" y="4123475"/>
              <a:ext cx="12550" cy="15050"/>
            </a:xfrm>
            <a:custGeom>
              <a:avLst/>
              <a:gdLst/>
              <a:ahLst/>
              <a:cxnLst/>
              <a:rect l="l" t="t" r="r" b="b"/>
              <a:pathLst>
                <a:path w="502" h="602" fill="none" extrusionOk="0">
                  <a:moveTo>
                    <a:pt x="502" y="0"/>
                  </a:moveTo>
                  <a:lnTo>
                    <a:pt x="0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9" name="Google Shape;33409;p57"/>
            <p:cNvSpPr/>
            <p:nvPr/>
          </p:nvSpPr>
          <p:spPr>
            <a:xfrm>
              <a:off x="5556550" y="4121325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88" y="1"/>
                  </a:moveTo>
                  <a:cubicBezTo>
                    <a:pt x="61" y="1"/>
                    <a:pt x="43" y="19"/>
                    <a:pt x="26" y="36"/>
                  </a:cubicBezTo>
                  <a:cubicBezTo>
                    <a:pt x="1" y="61"/>
                    <a:pt x="26" y="111"/>
                    <a:pt x="51" y="111"/>
                  </a:cubicBezTo>
                  <a:cubicBezTo>
                    <a:pt x="63" y="124"/>
                    <a:pt x="82" y="130"/>
                    <a:pt x="98" y="130"/>
                  </a:cubicBezTo>
                  <a:cubicBezTo>
                    <a:pt x="113" y="130"/>
                    <a:pt x="126" y="124"/>
                    <a:pt x="126" y="111"/>
                  </a:cubicBezTo>
                  <a:cubicBezTo>
                    <a:pt x="151" y="61"/>
                    <a:pt x="151" y="36"/>
                    <a:pt x="126" y="11"/>
                  </a:cubicBezTo>
                  <a:cubicBezTo>
                    <a:pt x="111" y="4"/>
                    <a:pt x="99" y="1"/>
                    <a:pt x="8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0" name="Google Shape;33410;p57"/>
            <p:cNvSpPr/>
            <p:nvPr/>
          </p:nvSpPr>
          <p:spPr>
            <a:xfrm>
              <a:off x="5546525" y="4143525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1" name="Google Shape;33411;p57"/>
            <p:cNvSpPr/>
            <p:nvPr/>
          </p:nvSpPr>
          <p:spPr>
            <a:xfrm>
              <a:off x="5550900" y="4160450"/>
              <a:ext cx="3175" cy="3400"/>
            </a:xfrm>
            <a:custGeom>
              <a:avLst/>
              <a:gdLst/>
              <a:ahLst/>
              <a:cxnLst/>
              <a:rect l="l" t="t" r="r" b="b"/>
              <a:pathLst>
                <a:path w="127" h="136" extrusionOk="0">
                  <a:moveTo>
                    <a:pt x="51" y="0"/>
                  </a:moveTo>
                  <a:cubicBezTo>
                    <a:pt x="1" y="25"/>
                    <a:pt x="1" y="50"/>
                    <a:pt x="1" y="75"/>
                  </a:cubicBezTo>
                  <a:cubicBezTo>
                    <a:pt x="1" y="112"/>
                    <a:pt x="14" y="135"/>
                    <a:pt x="41" y="135"/>
                  </a:cubicBezTo>
                  <a:cubicBezTo>
                    <a:pt x="51" y="135"/>
                    <a:pt x="63" y="132"/>
                    <a:pt x="76" y="125"/>
                  </a:cubicBezTo>
                  <a:cubicBezTo>
                    <a:pt x="101" y="125"/>
                    <a:pt x="126" y="100"/>
                    <a:pt x="126" y="50"/>
                  </a:cubicBezTo>
                  <a:cubicBezTo>
                    <a:pt x="12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2" name="Google Shape;33412;p57"/>
            <p:cNvSpPr/>
            <p:nvPr/>
          </p:nvSpPr>
          <p:spPr>
            <a:xfrm>
              <a:off x="5546525" y="4143525"/>
              <a:ext cx="13175" cy="13800"/>
            </a:xfrm>
            <a:custGeom>
              <a:avLst/>
              <a:gdLst/>
              <a:ahLst/>
              <a:cxnLst/>
              <a:rect l="l" t="t" r="r" b="b"/>
              <a:pathLst>
                <a:path w="527" h="552" fill="none" extrusionOk="0">
                  <a:moveTo>
                    <a:pt x="527" y="552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3" name="Google Shape;33413;p57"/>
            <p:cNvSpPr/>
            <p:nvPr/>
          </p:nvSpPr>
          <p:spPr>
            <a:xfrm>
              <a:off x="5557800" y="4156425"/>
              <a:ext cx="3800" cy="3250"/>
            </a:xfrm>
            <a:custGeom>
              <a:avLst/>
              <a:gdLst/>
              <a:ahLst/>
              <a:cxnLst/>
              <a:rect l="l" t="t" r="r" b="b"/>
              <a:pathLst>
                <a:path w="152" h="130" extrusionOk="0">
                  <a:moveTo>
                    <a:pt x="77" y="0"/>
                  </a:moveTo>
                  <a:cubicBezTo>
                    <a:pt x="68" y="0"/>
                    <a:pt x="58" y="3"/>
                    <a:pt x="51" y="11"/>
                  </a:cubicBezTo>
                  <a:cubicBezTo>
                    <a:pt x="26" y="36"/>
                    <a:pt x="1" y="61"/>
                    <a:pt x="26" y="111"/>
                  </a:cubicBezTo>
                  <a:cubicBezTo>
                    <a:pt x="38" y="123"/>
                    <a:pt x="57" y="130"/>
                    <a:pt x="76" y="130"/>
                  </a:cubicBezTo>
                  <a:cubicBezTo>
                    <a:pt x="95" y="130"/>
                    <a:pt x="113" y="123"/>
                    <a:pt x="126" y="111"/>
                  </a:cubicBezTo>
                  <a:cubicBezTo>
                    <a:pt x="151" y="86"/>
                    <a:pt x="151" y="61"/>
                    <a:pt x="126" y="36"/>
                  </a:cubicBezTo>
                  <a:cubicBezTo>
                    <a:pt x="126" y="18"/>
                    <a:pt x="101" y="0"/>
                    <a:pt x="7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4" name="Google Shape;33414;p57"/>
            <p:cNvSpPr/>
            <p:nvPr/>
          </p:nvSpPr>
          <p:spPr>
            <a:xfrm>
              <a:off x="5544025" y="4143525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0" y="752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5" name="Google Shape;33415;p57"/>
            <p:cNvSpPr/>
            <p:nvPr/>
          </p:nvSpPr>
          <p:spPr>
            <a:xfrm>
              <a:off x="5542775" y="41617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0" y="0"/>
                  </a:moveTo>
                  <a:cubicBezTo>
                    <a:pt x="25" y="0"/>
                    <a:pt x="0" y="25"/>
                    <a:pt x="0" y="50"/>
                  </a:cubicBezTo>
                  <a:cubicBezTo>
                    <a:pt x="0" y="100"/>
                    <a:pt x="25" y="126"/>
                    <a:pt x="50" y="126"/>
                  </a:cubicBezTo>
                  <a:cubicBezTo>
                    <a:pt x="100" y="126"/>
                    <a:pt x="125" y="100"/>
                    <a:pt x="125" y="50"/>
                  </a:cubicBezTo>
                  <a:cubicBezTo>
                    <a:pt x="125" y="25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6" name="Google Shape;33416;p57"/>
            <p:cNvSpPr/>
            <p:nvPr/>
          </p:nvSpPr>
          <p:spPr>
            <a:xfrm>
              <a:off x="5547150" y="4139775"/>
              <a:ext cx="18825" cy="650"/>
            </a:xfrm>
            <a:custGeom>
              <a:avLst/>
              <a:gdLst/>
              <a:ahLst/>
              <a:cxnLst/>
              <a:rect l="l" t="t" r="r" b="b"/>
              <a:pathLst>
                <a:path w="753" h="26" fill="none" extrusionOk="0">
                  <a:moveTo>
                    <a:pt x="752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7" name="Google Shape;33417;p57"/>
            <p:cNvSpPr/>
            <p:nvPr/>
          </p:nvSpPr>
          <p:spPr>
            <a:xfrm>
              <a:off x="5565325" y="4138275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41" y="0"/>
                  </a:moveTo>
                  <a:cubicBezTo>
                    <a:pt x="14" y="0"/>
                    <a:pt x="0" y="23"/>
                    <a:pt x="0" y="60"/>
                  </a:cubicBezTo>
                  <a:cubicBezTo>
                    <a:pt x="0" y="85"/>
                    <a:pt x="25" y="110"/>
                    <a:pt x="51" y="135"/>
                  </a:cubicBezTo>
                  <a:cubicBezTo>
                    <a:pt x="101" y="135"/>
                    <a:pt x="126" y="110"/>
                    <a:pt x="126" y="60"/>
                  </a:cubicBezTo>
                  <a:cubicBezTo>
                    <a:pt x="126" y="35"/>
                    <a:pt x="101" y="10"/>
                    <a:pt x="76" y="10"/>
                  </a:cubicBezTo>
                  <a:cubicBezTo>
                    <a:pt x="62" y="3"/>
                    <a:pt x="51" y="0"/>
                    <a:pt x="4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8" name="Google Shape;33418;p57"/>
            <p:cNvSpPr/>
            <p:nvPr/>
          </p:nvSpPr>
          <p:spPr>
            <a:xfrm>
              <a:off x="5547150" y="4131625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677" y="0"/>
                  </a:moveTo>
                  <a:lnTo>
                    <a:pt x="1" y="3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9" name="Google Shape;33419;p57"/>
            <p:cNvSpPr/>
            <p:nvPr/>
          </p:nvSpPr>
          <p:spPr>
            <a:xfrm>
              <a:off x="5563450" y="412975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50" y="0"/>
                  </a:moveTo>
                  <a:cubicBezTo>
                    <a:pt x="0" y="25"/>
                    <a:pt x="0" y="50"/>
                    <a:pt x="0" y="100"/>
                  </a:cubicBezTo>
                  <a:cubicBezTo>
                    <a:pt x="18" y="118"/>
                    <a:pt x="36" y="136"/>
                    <a:pt x="53" y="136"/>
                  </a:cubicBezTo>
                  <a:cubicBezTo>
                    <a:pt x="61" y="136"/>
                    <a:pt x="68" y="133"/>
                    <a:pt x="75" y="125"/>
                  </a:cubicBezTo>
                  <a:cubicBezTo>
                    <a:pt x="126" y="125"/>
                    <a:pt x="126" y="75"/>
                    <a:pt x="126" y="50"/>
                  </a:cubicBezTo>
                  <a:cubicBezTo>
                    <a:pt x="100" y="25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0" name="Google Shape;33420;p57"/>
            <p:cNvSpPr/>
            <p:nvPr/>
          </p:nvSpPr>
          <p:spPr>
            <a:xfrm>
              <a:off x="5547150" y="4140400"/>
              <a:ext cx="17575" cy="7525"/>
            </a:xfrm>
            <a:custGeom>
              <a:avLst/>
              <a:gdLst/>
              <a:ahLst/>
              <a:cxnLst/>
              <a:rect l="l" t="t" r="r" b="b"/>
              <a:pathLst>
                <a:path w="703" h="301" fill="none" extrusionOk="0">
                  <a:moveTo>
                    <a:pt x="702" y="3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1" name="Google Shape;33421;p57"/>
            <p:cNvSpPr/>
            <p:nvPr/>
          </p:nvSpPr>
          <p:spPr>
            <a:xfrm>
              <a:off x="5564075" y="414640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51" y="1"/>
                  </a:moveTo>
                  <a:cubicBezTo>
                    <a:pt x="27" y="1"/>
                    <a:pt x="0" y="24"/>
                    <a:pt x="0" y="61"/>
                  </a:cubicBezTo>
                  <a:cubicBezTo>
                    <a:pt x="0" y="86"/>
                    <a:pt x="0" y="111"/>
                    <a:pt x="50" y="136"/>
                  </a:cubicBezTo>
                  <a:cubicBezTo>
                    <a:pt x="75" y="136"/>
                    <a:pt x="126" y="111"/>
                    <a:pt x="126" y="86"/>
                  </a:cubicBezTo>
                  <a:cubicBezTo>
                    <a:pt x="126" y="36"/>
                    <a:pt x="101" y="11"/>
                    <a:pt x="75" y="11"/>
                  </a:cubicBezTo>
                  <a:cubicBezTo>
                    <a:pt x="69" y="4"/>
                    <a:pt x="60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2" name="Google Shape;33422;p57"/>
            <p:cNvSpPr/>
            <p:nvPr/>
          </p:nvSpPr>
          <p:spPr>
            <a:xfrm>
              <a:off x="5528350" y="4141650"/>
              <a:ext cx="15075" cy="11925"/>
            </a:xfrm>
            <a:custGeom>
              <a:avLst/>
              <a:gdLst/>
              <a:ahLst/>
              <a:cxnLst/>
              <a:rect l="l" t="t" r="r" b="b"/>
              <a:pathLst>
                <a:path w="603" h="477" fill="none" extrusionOk="0">
                  <a:moveTo>
                    <a:pt x="1" y="476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3" name="Google Shape;33423;p57"/>
            <p:cNvSpPr/>
            <p:nvPr/>
          </p:nvSpPr>
          <p:spPr>
            <a:xfrm>
              <a:off x="5526475" y="4152450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63" y="1"/>
                  </a:moveTo>
                  <a:cubicBezTo>
                    <a:pt x="51" y="1"/>
                    <a:pt x="38" y="7"/>
                    <a:pt x="26" y="19"/>
                  </a:cubicBezTo>
                  <a:cubicBezTo>
                    <a:pt x="1" y="44"/>
                    <a:pt x="1" y="95"/>
                    <a:pt x="26" y="120"/>
                  </a:cubicBezTo>
                  <a:cubicBezTo>
                    <a:pt x="36" y="130"/>
                    <a:pt x="46" y="136"/>
                    <a:pt x="57" y="136"/>
                  </a:cubicBezTo>
                  <a:cubicBezTo>
                    <a:pt x="71" y="136"/>
                    <a:pt x="86" y="124"/>
                    <a:pt x="101" y="95"/>
                  </a:cubicBezTo>
                  <a:cubicBezTo>
                    <a:pt x="126" y="69"/>
                    <a:pt x="126" y="44"/>
                    <a:pt x="101" y="19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4" name="Google Shape;33424;p57"/>
            <p:cNvSpPr/>
            <p:nvPr/>
          </p:nvSpPr>
          <p:spPr>
            <a:xfrm>
              <a:off x="5524600" y="4141650"/>
              <a:ext cx="18825" cy="4400"/>
            </a:xfrm>
            <a:custGeom>
              <a:avLst/>
              <a:gdLst/>
              <a:ahLst/>
              <a:cxnLst/>
              <a:rect l="l" t="t" r="r" b="b"/>
              <a:pathLst>
                <a:path w="753" h="176" fill="none" extrusionOk="0">
                  <a:moveTo>
                    <a:pt x="0" y="176"/>
                  </a:moveTo>
                  <a:lnTo>
                    <a:pt x="7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5" name="Google Shape;33425;p57"/>
            <p:cNvSpPr/>
            <p:nvPr/>
          </p:nvSpPr>
          <p:spPr>
            <a:xfrm>
              <a:off x="5522100" y="414477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50" y="1"/>
                  </a:moveTo>
                  <a:cubicBezTo>
                    <a:pt x="25" y="26"/>
                    <a:pt x="0" y="51"/>
                    <a:pt x="25" y="76"/>
                  </a:cubicBezTo>
                  <a:cubicBezTo>
                    <a:pt x="25" y="126"/>
                    <a:pt x="75" y="126"/>
                    <a:pt x="100" y="126"/>
                  </a:cubicBezTo>
                  <a:cubicBezTo>
                    <a:pt x="125" y="101"/>
                    <a:pt x="150" y="76"/>
                    <a:pt x="150" y="51"/>
                  </a:cubicBezTo>
                  <a:cubicBezTo>
                    <a:pt x="125" y="1"/>
                    <a:pt x="100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6" name="Google Shape;33426;p57"/>
            <p:cNvSpPr/>
            <p:nvPr/>
          </p:nvSpPr>
          <p:spPr>
            <a:xfrm>
              <a:off x="5534625" y="4141650"/>
              <a:ext cx="8800" cy="16925"/>
            </a:xfrm>
            <a:custGeom>
              <a:avLst/>
              <a:gdLst/>
              <a:ahLst/>
              <a:cxnLst/>
              <a:rect l="l" t="t" r="r" b="b"/>
              <a:pathLst>
                <a:path w="352" h="677" fill="none" extrusionOk="0">
                  <a:moveTo>
                    <a:pt x="0" y="677"/>
                  </a:moveTo>
                  <a:lnTo>
                    <a:pt x="3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7" name="Google Shape;33427;p57"/>
            <p:cNvSpPr/>
            <p:nvPr/>
          </p:nvSpPr>
          <p:spPr>
            <a:xfrm>
              <a:off x="5532750" y="4157925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100" y="1"/>
                  </a:moveTo>
                  <a:cubicBezTo>
                    <a:pt x="75" y="1"/>
                    <a:pt x="25" y="1"/>
                    <a:pt x="0" y="26"/>
                  </a:cubicBezTo>
                  <a:cubicBezTo>
                    <a:pt x="0" y="51"/>
                    <a:pt x="0" y="101"/>
                    <a:pt x="25" y="126"/>
                  </a:cubicBezTo>
                  <a:cubicBezTo>
                    <a:pt x="50" y="126"/>
                    <a:pt x="100" y="126"/>
                    <a:pt x="125" y="101"/>
                  </a:cubicBezTo>
                  <a:cubicBezTo>
                    <a:pt x="125" y="76"/>
                    <a:pt x="125" y="26"/>
                    <a:pt x="10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8" name="Google Shape;33428;p57"/>
            <p:cNvSpPr/>
            <p:nvPr/>
          </p:nvSpPr>
          <p:spPr>
            <a:xfrm>
              <a:off x="5526475" y="4129750"/>
              <a:ext cx="16325" cy="9400"/>
            </a:xfrm>
            <a:custGeom>
              <a:avLst/>
              <a:gdLst/>
              <a:ahLst/>
              <a:cxnLst/>
              <a:rect l="l" t="t" r="r" b="b"/>
              <a:pathLst>
                <a:path w="653" h="376" fill="none" extrusionOk="0">
                  <a:moveTo>
                    <a:pt x="1" y="0"/>
                  </a:moveTo>
                  <a:lnTo>
                    <a:pt x="652" y="3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9" name="Google Shape;33429;p57"/>
            <p:cNvSpPr/>
            <p:nvPr/>
          </p:nvSpPr>
          <p:spPr>
            <a:xfrm>
              <a:off x="5523975" y="4127600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73" y="0"/>
                  </a:moveTo>
                  <a:cubicBezTo>
                    <a:pt x="48" y="0"/>
                    <a:pt x="18" y="18"/>
                    <a:pt x="0" y="36"/>
                  </a:cubicBezTo>
                  <a:cubicBezTo>
                    <a:pt x="0" y="86"/>
                    <a:pt x="25" y="111"/>
                    <a:pt x="50" y="136"/>
                  </a:cubicBezTo>
                  <a:cubicBezTo>
                    <a:pt x="75" y="136"/>
                    <a:pt x="126" y="136"/>
                    <a:pt x="126" y="86"/>
                  </a:cubicBezTo>
                  <a:cubicBezTo>
                    <a:pt x="151" y="61"/>
                    <a:pt x="126" y="36"/>
                    <a:pt x="101" y="11"/>
                  </a:cubicBezTo>
                  <a:cubicBezTo>
                    <a:pt x="93" y="3"/>
                    <a:pt x="84" y="0"/>
                    <a:pt x="7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0" name="Google Shape;33430;p57"/>
            <p:cNvSpPr/>
            <p:nvPr/>
          </p:nvSpPr>
          <p:spPr>
            <a:xfrm>
              <a:off x="5532125" y="4123475"/>
              <a:ext cx="10675" cy="15675"/>
            </a:xfrm>
            <a:custGeom>
              <a:avLst/>
              <a:gdLst/>
              <a:ahLst/>
              <a:cxnLst/>
              <a:rect l="l" t="t" r="r" b="b"/>
              <a:pathLst>
                <a:path w="427" h="627" fill="none" extrusionOk="0">
                  <a:moveTo>
                    <a:pt x="0" y="0"/>
                  </a:moveTo>
                  <a:lnTo>
                    <a:pt x="426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1" name="Google Shape;33431;p57"/>
            <p:cNvSpPr/>
            <p:nvPr/>
          </p:nvSpPr>
          <p:spPr>
            <a:xfrm>
              <a:off x="5529600" y="4121175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77" y="1"/>
                  </a:moveTo>
                  <a:cubicBezTo>
                    <a:pt x="63" y="1"/>
                    <a:pt x="47" y="7"/>
                    <a:pt x="26" y="17"/>
                  </a:cubicBezTo>
                  <a:cubicBezTo>
                    <a:pt x="1" y="42"/>
                    <a:pt x="1" y="92"/>
                    <a:pt x="26" y="117"/>
                  </a:cubicBezTo>
                  <a:cubicBezTo>
                    <a:pt x="38" y="130"/>
                    <a:pt x="57" y="136"/>
                    <a:pt x="76" y="136"/>
                  </a:cubicBezTo>
                  <a:cubicBezTo>
                    <a:pt x="95" y="136"/>
                    <a:pt x="114" y="130"/>
                    <a:pt x="126" y="117"/>
                  </a:cubicBezTo>
                  <a:cubicBezTo>
                    <a:pt x="151" y="92"/>
                    <a:pt x="151" y="67"/>
                    <a:pt x="126" y="42"/>
                  </a:cubicBezTo>
                  <a:cubicBezTo>
                    <a:pt x="111" y="13"/>
                    <a:pt x="97" y="1"/>
                    <a:pt x="7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2" name="Google Shape;33432;p57"/>
            <p:cNvSpPr/>
            <p:nvPr/>
          </p:nvSpPr>
          <p:spPr>
            <a:xfrm>
              <a:off x="5523350" y="4137250"/>
              <a:ext cx="19450" cy="2525"/>
            </a:xfrm>
            <a:custGeom>
              <a:avLst/>
              <a:gdLst/>
              <a:ahLst/>
              <a:cxnLst/>
              <a:rect l="l" t="t" r="r" b="b"/>
              <a:pathLst>
                <a:path w="778" h="101" fill="none" extrusionOk="0">
                  <a:moveTo>
                    <a:pt x="0" y="1"/>
                  </a:moveTo>
                  <a:lnTo>
                    <a:pt x="777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3" name="Google Shape;33433;p57"/>
            <p:cNvSpPr/>
            <p:nvPr/>
          </p:nvSpPr>
          <p:spPr>
            <a:xfrm>
              <a:off x="5520825" y="4135375"/>
              <a:ext cx="3800" cy="3400"/>
            </a:xfrm>
            <a:custGeom>
              <a:avLst/>
              <a:gdLst/>
              <a:ahLst/>
              <a:cxnLst/>
              <a:rect l="l" t="t" r="r" b="b"/>
              <a:pathLst>
                <a:path w="152" h="136" extrusionOk="0">
                  <a:moveTo>
                    <a:pt x="101" y="1"/>
                  </a:moveTo>
                  <a:cubicBezTo>
                    <a:pt x="76" y="1"/>
                    <a:pt x="26" y="26"/>
                    <a:pt x="26" y="51"/>
                  </a:cubicBezTo>
                  <a:cubicBezTo>
                    <a:pt x="1" y="76"/>
                    <a:pt x="26" y="126"/>
                    <a:pt x="76" y="126"/>
                  </a:cubicBezTo>
                  <a:cubicBezTo>
                    <a:pt x="83" y="133"/>
                    <a:pt x="90" y="136"/>
                    <a:pt x="96" y="136"/>
                  </a:cubicBezTo>
                  <a:cubicBezTo>
                    <a:pt x="115" y="136"/>
                    <a:pt x="133" y="112"/>
                    <a:pt x="151" y="76"/>
                  </a:cubicBezTo>
                  <a:cubicBezTo>
                    <a:pt x="151" y="51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4" name="Google Shape;33434;p57"/>
            <p:cNvSpPr/>
            <p:nvPr/>
          </p:nvSpPr>
          <p:spPr>
            <a:xfrm>
              <a:off x="5535875" y="4130675"/>
              <a:ext cx="20700" cy="18200"/>
            </a:xfrm>
            <a:custGeom>
              <a:avLst/>
              <a:gdLst/>
              <a:ahLst/>
              <a:cxnLst/>
              <a:rect l="l" t="t" r="r" b="b"/>
              <a:pathLst>
                <a:path w="828" h="728" extrusionOk="0">
                  <a:moveTo>
                    <a:pt x="432" y="0"/>
                  </a:moveTo>
                  <a:cubicBezTo>
                    <a:pt x="278" y="0"/>
                    <a:pt x="117" y="94"/>
                    <a:pt x="76" y="239"/>
                  </a:cubicBezTo>
                  <a:cubicBezTo>
                    <a:pt x="0" y="439"/>
                    <a:pt x="101" y="640"/>
                    <a:pt x="301" y="715"/>
                  </a:cubicBezTo>
                  <a:cubicBezTo>
                    <a:pt x="332" y="724"/>
                    <a:pt x="363" y="728"/>
                    <a:pt x="394" y="728"/>
                  </a:cubicBezTo>
                  <a:cubicBezTo>
                    <a:pt x="543" y="728"/>
                    <a:pt x="690" y="634"/>
                    <a:pt x="752" y="489"/>
                  </a:cubicBezTo>
                  <a:cubicBezTo>
                    <a:pt x="828" y="289"/>
                    <a:pt x="727" y="88"/>
                    <a:pt x="527" y="13"/>
                  </a:cubicBezTo>
                  <a:cubicBezTo>
                    <a:pt x="496" y="4"/>
                    <a:pt x="464" y="0"/>
                    <a:pt x="43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5" name="Google Shape;33435;p57"/>
            <p:cNvSpPr/>
            <p:nvPr/>
          </p:nvSpPr>
          <p:spPr>
            <a:xfrm>
              <a:off x="4971325" y="4268825"/>
              <a:ext cx="47650" cy="67700"/>
            </a:xfrm>
            <a:custGeom>
              <a:avLst/>
              <a:gdLst/>
              <a:ahLst/>
              <a:cxnLst/>
              <a:rect l="l" t="t" r="r" b="b"/>
              <a:pathLst>
                <a:path w="1906" h="2708" extrusionOk="0">
                  <a:moveTo>
                    <a:pt x="778" y="1"/>
                  </a:moveTo>
                  <a:lnTo>
                    <a:pt x="778" y="1"/>
                  </a:lnTo>
                  <a:cubicBezTo>
                    <a:pt x="678" y="402"/>
                    <a:pt x="803" y="953"/>
                    <a:pt x="803" y="953"/>
                  </a:cubicBezTo>
                  <a:cubicBezTo>
                    <a:pt x="803" y="953"/>
                    <a:pt x="602" y="377"/>
                    <a:pt x="327" y="151"/>
                  </a:cubicBezTo>
                  <a:cubicBezTo>
                    <a:pt x="101" y="427"/>
                    <a:pt x="1" y="1003"/>
                    <a:pt x="252" y="1580"/>
                  </a:cubicBezTo>
                  <a:cubicBezTo>
                    <a:pt x="552" y="2357"/>
                    <a:pt x="1404" y="2708"/>
                    <a:pt x="1404" y="2708"/>
                  </a:cubicBezTo>
                  <a:cubicBezTo>
                    <a:pt x="1404" y="2708"/>
                    <a:pt x="1906" y="1931"/>
                    <a:pt x="1680" y="1129"/>
                  </a:cubicBezTo>
                  <a:cubicBezTo>
                    <a:pt x="1505" y="527"/>
                    <a:pt x="1104" y="76"/>
                    <a:pt x="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6" name="Google Shape;33436;p57"/>
            <p:cNvSpPr/>
            <p:nvPr/>
          </p:nvSpPr>
          <p:spPr>
            <a:xfrm>
              <a:off x="4936875" y="4315675"/>
              <a:ext cx="68950" cy="38475"/>
            </a:xfrm>
            <a:custGeom>
              <a:avLst/>
              <a:gdLst/>
              <a:ahLst/>
              <a:cxnLst/>
              <a:rect l="l" t="t" r="r" b="b"/>
              <a:pathLst>
                <a:path w="2758" h="1539" extrusionOk="0">
                  <a:moveTo>
                    <a:pt x="1094" y="1"/>
                  </a:moveTo>
                  <a:cubicBezTo>
                    <a:pt x="633" y="1"/>
                    <a:pt x="248" y="140"/>
                    <a:pt x="51" y="358"/>
                  </a:cubicBezTo>
                  <a:cubicBezTo>
                    <a:pt x="376" y="633"/>
                    <a:pt x="953" y="759"/>
                    <a:pt x="953" y="759"/>
                  </a:cubicBezTo>
                  <a:cubicBezTo>
                    <a:pt x="953" y="759"/>
                    <a:pt x="775" y="730"/>
                    <a:pt x="559" y="730"/>
                  </a:cubicBezTo>
                  <a:cubicBezTo>
                    <a:pt x="370" y="730"/>
                    <a:pt x="152" y="752"/>
                    <a:pt x="0" y="834"/>
                  </a:cubicBezTo>
                  <a:cubicBezTo>
                    <a:pt x="126" y="1160"/>
                    <a:pt x="627" y="1485"/>
                    <a:pt x="1254" y="1535"/>
                  </a:cubicBezTo>
                  <a:cubicBezTo>
                    <a:pt x="1286" y="1537"/>
                    <a:pt x="1318" y="1538"/>
                    <a:pt x="1349" y="1538"/>
                  </a:cubicBezTo>
                  <a:cubicBezTo>
                    <a:pt x="2111" y="1538"/>
                    <a:pt x="2757" y="984"/>
                    <a:pt x="2757" y="984"/>
                  </a:cubicBezTo>
                  <a:cubicBezTo>
                    <a:pt x="2757" y="984"/>
                    <a:pt x="2281" y="207"/>
                    <a:pt x="1479" y="32"/>
                  </a:cubicBezTo>
                  <a:cubicBezTo>
                    <a:pt x="1347" y="11"/>
                    <a:pt x="1218" y="1"/>
                    <a:pt x="10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7" name="Google Shape;33437;p57"/>
            <p:cNvSpPr/>
            <p:nvPr/>
          </p:nvSpPr>
          <p:spPr>
            <a:xfrm>
              <a:off x="5006425" y="4335650"/>
              <a:ext cx="60800" cy="47275"/>
            </a:xfrm>
            <a:custGeom>
              <a:avLst/>
              <a:gdLst/>
              <a:ahLst/>
              <a:cxnLst/>
              <a:rect l="l" t="t" r="r" b="b"/>
              <a:pathLst>
                <a:path w="2432" h="1891" extrusionOk="0">
                  <a:moveTo>
                    <a:pt x="566" y="0"/>
                  </a:moveTo>
                  <a:cubicBezTo>
                    <a:pt x="239" y="0"/>
                    <a:pt x="0" y="60"/>
                    <a:pt x="0" y="60"/>
                  </a:cubicBezTo>
                  <a:cubicBezTo>
                    <a:pt x="0" y="60"/>
                    <a:pt x="76" y="987"/>
                    <a:pt x="752" y="1488"/>
                  </a:cubicBezTo>
                  <a:cubicBezTo>
                    <a:pt x="1118" y="1763"/>
                    <a:pt x="1525" y="1890"/>
                    <a:pt x="1844" y="1890"/>
                  </a:cubicBezTo>
                  <a:cubicBezTo>
                    <a:pt x="1962" y="1890"/>
                    <a:pt x="2068" y="1873"/>
                    <a:pt x="2156" y="1839"/>
                  </a:cubicBezTo>
                  <a:cubicBezTo>
                    <a:pt x="2005" y="1463"/>
                    <a:pt x="1530" y="1088"/>
                    <a:pt x="1529" y="1087"/>
                  </a:cubicBezTo>
                  <a:lnTo>
                    <a:pt x="1529" y="1087"/>
                  </a:lnTo>
                  <a:cubicBezTo>
                    <a:pt x="1530" y="1088"/>
                    <a:pt x="2056" y="1438"/>
                    <a:pt x="2431" y="1438"/>
                  </a:cubicBezTo>
                  <a:cubicBezTo>
                    <a:pt x="2431" y="1087"/>
                    <a:pt x="2156" y="561"/>
                    <a:pt x="1604" y="260"/>
                  </a:cubicBezTo>
                  <a:cubicBezTo>
                    <a:pt x="1264" y="53"/>
                    <a:pt x="875" y="0"/>
                    <a:pt x="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8" name="Google Shape;33438;p57"/>
            <p:cNvSpPr/>
            <p:nvPr/>
          </p:nvSpPr>
          <p:spPr>
            <a:xfrm>
              <a:off x="4969450" y="4338375"/>
              <a:ext cx="48275" cy="65825"/>
            </a:xfrm>
            <a:custGeom>
              <a:avLst/>
              <a:gdLst/>
              <a:ahLst/>
              <a:cxnLst/>
              <a:rect l="l" t="t" r="r" b="b"/>
              <a:pathLst>
                <a:path w="1931" h="2633" extrusionOk="0">
                  <a:moveTo>
                    <a:pt x="1555" y="1"/>
                  </a:moveTo>
                  <a:cubicBezTo>
                    <a:pt x="1555" y="1"/>
                    <a:pt x="652" y="252"/>
                    <a:pt x="276" y="1003"/>
                  </a:cubicBezTo>
                  <a:cubicBezTo>
                    <a:pt x="1" y="1555"/>
                    <a:pt x="1" y="2156"/>
                    <a:pt x="201" y="2432"/>
                  </a:cubicBezTo>
                  <a:cubicBezTo>
                    <a:pt x="552" y="2207"/>
                    <a:pt x="828" y="1706"/>
                    <a:pt x="828" y="1705"/>
                  </a:cubicBezTo>
                  <a:lnTo>
                    <a:pt x="828" y="1705"/>
                  </a:lnTo>
                  <a:cubicBezTo>
                    <a:pt x="828" y="1706"/>
                    <a:pt x="577" y="2257"/>
                    <a:pt x="652" y="2633"/>
                  </a:cubicBezTo>
                  <a:cubicBezTo>
                    <a:pt x="1003" y="2582"/>
                    <a:pt x="1454" y="2206"/>
                    <a:pt x="1655" y="1605"/>
                  </a:cubicBezTo>
                  <a:cubicBezTo>
                    <a:pt x="1931" y="853"/>
                    <a:pt x="1555" y="1"/>
                    <a:pt x="1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9" name="Google Shape;33439;p57"/>
            <p:cNvSpPr/>
            <p:nvPr/>
          </p:nvSpPr>
          <p:spPr>
            <a:xfrm>
              <a:off x="5008300" y="4284150"/>
              <a:ext cx="56425" cy="54925"/>
            </a:xfrm>
            <a:custGeom>
              <a:avLst/>
              <a:gdLst/>
              <a:ahLst/>
              <a:cxnLst/>
              <a:rect l="l" t="t" r="r" b="b"/>
              <a:pathLst>
                <a:path w="2257" h="2197" extrusionOk="0">
                  <a:moveTo>
                    <a:pt x="1688" y="0"/>
                  </a:moveTo>
                  <a:cubicBezTo>
                    <a:pt x="1342" y="0"/>
                    <a:pt x="877" y="225"/>
                    <a:pt x="527" y="641"/>
                  </a:cubicBezTo>
                  <a:cubicBezTo>
                    <a:pt x="1" y="1268"/>
                    <a:pt x="76" y="2195"/>
                    <a:pt x="76" y="2195"/>
                  </a:cubicBezTo>
                  <a:cubicBezTo>
                    <a:pt x="76" y="2195"/>
                    <a:pt x="96" y="2196"/>
                    <a:pt x="133" y="2196"/>
                  </a:cubicBezTo>
                  <a:cubicBezTo>
                    <a:pt x="343" y="2196"/>
                    <a:pt x="1092" y="2160"/>
                    <a:pt x="1605" y="1669"/>
                  </a:cubicBezTo>
                  <a:cubicBezTo>
                    <a:pt x="2056" y="1243"/>
                    <a:pt x="2256" y="691"/>
                    <a:pt x="2156" y="365"/>
                  </a:cubicBezTo>
                  <a:lnTo>
                    <a:pt x="2156" y="365"/>
                  </a:lnTo>
                  <a:cubicBezTo>
                    <a:pt x="1780" y="441"/>
                    <a:pt x="1329" y="842"/>
                    <a:pt x="1329" y="842"/>
                  </a:cubicBezTo>
                  <a:cubicBezTo>
                    <a:pt x="1329" y="842"/>
                    <a:pt x="1755" y="390"/>
                    <a:pt x="1830" y="15"/>
                  </a:cubicBezTo>
                  <a:cubicBezTo>
                    <a:pt x="1786" y="5"/>
                    <a:pt x="1738" y="0"/>
                    <a:pt x="16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0" name="Google Shape;33440;p57"/>
            <p:cNvSpPr/>
            <p:nvPr/>
          </p:nvSpPr>
          <p:spPr>
            <a:xfrm>
              <a:off x="4981350" y="4314750"/>
              <a:ext cx="26350" cy="22700"/>
            </a:xfrm>
            <a:custGeom>
              <a:avLst/>
              <a:gdLst/>
              <a:ahLst/>
              <a:cxnLst/>
              <a:rect l="l" t="t" r="r" b="b"/>
              <a:pathLst>
                <a:path w="1054" h="908" extrusionOk="0">
                  <a:moveTo>
                    <a:pt x="273" y="1"/>
                  </a:moveTo>
                  <a:cubicBezTo>
                    <a:pt x="228" y="1"/>
                    <a:pt x="187" y="7"/>
                    <a:pt x="151" y="19"/>
                  </a:cubicBezTo>
                  <a:cubicBezTo>
                    <a:pt x="201" y="194"/>
                    <a:pt x="402" y="369"/>
                    <a:pt x="402" y="369"/>
                  </a:cubicBezTo>
                  <a:cubicBezTo>
                    <a:pt x="402" y="369"/>
                    <a:pt x="176" y="194"/>
                    <a:pt x="1" y="194"/>
                  </a:cubicBezTo>
                  <a:cubicBezTo>
                    <a:pt x="1" y="344"/>
                    <a:pt x="101" y="595"/>
                    <a:pt x="327" y="745"/>
                  </a:cubicBezTo>
                  <a:cubicBezTo>
                    <a:pt x="522" y="881"/>
                    <a:pt x="745" y="908"/>
                    <a:pt x="892" y="908"/>
                  </a:cubicBezTo>
                  <a:cubicBezTo>
                    <a:pt x="989" y="908"/>
                    <a:pt x="1054" y="896"/>
                    <a:pt x="1054" y="896"/>
                  </a:cubicBezTo>
                  <a:cubicBezTo>
                    <a:pt x="1054" y="896"/>
                    <a:pt x="1054" y="470"/>
                    <a:pt x="778" y="219"/>
                  </a:cubicBezTo>
                  <a:cubicBezTo>
                    <a:pt x="606" y="66"/>
                    <a:pt x="419" y="1"/>
                    <a:pt x="27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1" name="Google Shape;33441;p57"/>
            <p:cNvSpPr/>
            <p:nvPr/>
          </p:nvSpPr>
          <p:spPr>
            <a:xfrm>
              <a:off x="4978850" y="4336350"/>
              <a:ext cx="30100" cy="19850"/>
            </a:xfrm>
            <a:custGeom>
              <a:avLst/>
              <a:gdLst/>
              <a:ahLst/>
              <a:cxnLst/>
              <a:rect l="l" t="t" r="r" b="b"/>
              <a:pathLst>
                <a:path w="1204" h="794" extrusionOk="0">
                  <a:moveTo>
                    <a:pt x="741" y="1"/>
                  </a:moveTo>
                  <a:cubicBezTo>
                    <a:pt x="647" y="1"/>
                    <a:pt x="547" y="16"/>
                    <a:pt x="452" y="57"/>
                  </a:cubicBezTo>
                  <a:cubicBezTo>
                    <a:pt x="201" y="157"/>
                    <a:pt x="26" y="358"/>
                    <a:pt x="1" y="533"/>
                  </a:cubicBezTo>
                  <a:cubicBezTo>
                    <a:pt x="20" y="536"/>
                    <a:pt x="41" y="537"/>
                    <a:pt x="61" y="537"/>
                  </a:cubicBezTo>
                  <a:cubicBezTo>
                    <a:pt x="229" y="537"/>
                    <a:pt x="427" y="458"/>
                    <a:pt x="427" y="458"/>
                  </a:cubicBezTo>
                  <a:lnTo>
                    <a:pt x="427" y="458"/>
                  </a:lnTo>
                  <a:cubicBezTo>
                    <a:pt x="427" y="458"/>
                    <a:pt x="176" y="583"/>
                    <a:pt x="76" y="734"/>
                  </a:cubicBezTo>
                  <a:cubicBezTo>
                    <a:pt x="147" y="769"/>
                    <a:pt x="246" y="793"/>
                    <a:pt x="357" y="793"/>
                  </a:cubicBezTo>
                  <a:cubicBezTo>
                    <a:pt x="481" y="793"/>
                    <a:pt x="620" y="763"/>
                    <a:pt x="753" y="683"/>
                  </a:cubicBezTo>
                  <a:cubicBezTo>
                    <a:pt x="1078" y="508"/>
                    <a:pt x="1204" y="107"/>
                    <a:pt x="1204" y="107"/>
                  </a:cubicBezTo>
                  <a:cubicBezTo>
                    <a:pt x="1204" y="107"/>
                    <a:pt x="992" y="1"/>
                    <a:pt x="74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2" name="Google Shape;33442;p57"/>
            <p:cNvSpPr/>
            <p:nvPr/>
          </p:nvSpPr>
          <p:spPr>
            <a:xfrm>
              <a:off x="5008925" y="4329625"/>
              <a:ext cx="31975" cy="17650"/>
            </a:xfrm>
            <a:custGeom>
              <a:avLst/>
              <a:gdLst/>
              <a:ahLst/>
              <a:cxnLst/>
              <a:rect l="l" t="t" r="r" b="b"/>
              <a:pathLst>
                <a:path w="1279" h="706" extrusionOk="0">
                  <a:moveTo>
                    <a:pt x="677" y="0"/>
                  </a:moveTo>
                  <a:cubicBezTo>
                    <a:pt x="301" y="0"/>
                    <a:pt x="1" y="301"/>
                    <a:pt x="1" y="301"/>
                  </a:cubicBezTo>
                  <a:cubicBezTo>
                    <a:pt x="1" y="301"/>
                    <a:pt x="251" y="652"/>
                    <a:pt x="627" y="702"/>
                  </a:cubicBezTo>
                  <a:cubicBezTo>
                    <a:pt x="659" y="704"/>
                    <a:pt x="689" y="706"/>
                    <a:pt x="720" y="706"/>
                  </a:cubicBezTo>
                  <a:cubicBezTo>
                    <a:pt x="978" y="706"/>
                    <a:pt x="1186" y="614"/>
                    <a:pt x="1254" y="501"/>
                  </a:cubicBezTo>
                  <a:cubicBezTo>
                    <a:pt x="1103" y="376"/>
                    <a:pt x="853" y="351"/>
                    <a:pt x="853" y="351"/>
                  </a:cubicBezTo>
                  <a:lnTo>
                    <a:pt x="853" y="351"/>
                  </a:lnTo>
                  <a:cubicBezTo>
                    <a:pt x="853" y="351"/>
                    <a:pt x="883" y="354"/>
                    <a:pt x="930" y="354"/>
                  </a:cubicBezTo>
                  <a:cubicBezTo>
                    <a:pt x="1023" y="354"/>
                    <a:pt x="1179" y="343"/>
                    <a:pt x="1279" y="276"/>
                  </a:cubicBezTo>
                  <a:cubicBezTo>
                    <a:pt x="1204" y="125"/>
                    <a:pt x="953" y="0"/>
                    <a:pt x="67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3" name="Google Shape;33443;p57"/>
            <p:cNvSpPr/>
            <p:nvPr/>
          </p:nvSpPr>
          <p:spPr>
            <a:xfrm>
              <a:off x="5002025" y="4337750"/>
              <a:ext cx="19450" cy="31350"/>
            </a:xfrm>
            <a:custGeom>
              <a:avLst/>
              <a:gdLst/>
              <a:ahLst/>
              <a:cxnLst/>
              <a:rect l="l" t="t" r="r" b="b"/>
              <a:pathLst>
                <a:path w="778" h="1254" extrusionOk="0">
                  <a:moveTo>
                    <a:pt x="277" y="1"/>
                  </a:moveTo>
                  <a:cubicBezTo>
                    <a:pt x="277" y="1"/>
                    <a:pt x="1" y="302"/>
                    <a:pt x="51" y="703"/>
                  </a:cubicBezTo>
                  <a:cubicBezTo>
                    <a:pt x="76" y="978"/>
                    <a:pt x="227" y="1204"/>
                    <a:pt x="377" y="1254"/>
                  </a:cubicBezTo>
                  <a:cubicBezTo>
                    <a:pt x="452" y="1104"/>
                    <a:pt x="427" y="828"/>
                    <a:pt x="427" y="828"/>
                  </a:cubicBezTo>
                  <a:lnTo>
                    <a:pt x="427" y="828"/>
                  </a:lnTo>
                  <a:cubicBezTo>
                    <a:pt x="427" y="828"/>
                    <a:pt x="477" y="1104"/>
                    <a:pt x="577" y="1229"/>
                  </a:cubicBezTo>
                  <a:cubicBezTo>
                    <a:pt x="703" y="1129"/>
                    <a:pt x="778" y="853"/>
                    <a:pt x="728" y="577"/>
                  </a:cubicBezTo>
                  <a:cubicBezTo>
                    <a:pt x="628" y="226"/>
                    <a:pt x="277" y="1"/>
                    <a:pt x="27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4" name="Google Shape;33444;p57"/>
            <p:cNvSpPr/>
            <p:nvPr/>
          </p:nvSpPr>
          <p:spPr>
            <a:xfrm>
              <a:off x="5003300" y="4305800"/>
              <a:ext cx="20075" cy="31350"/>
            </a:xfrm>
            <a:custGeom>
              <a:avLst/>
              <a:gdLst/>
              <a:ahLst/>
              <a:cxnLst/>
              <a:rect l="l" t="t" r="r" b="b"/>
              <a:pathLst>
                <a:path w="803" h="1254" extrusionOk="0">
                  <a:moveTo>
                    <a:pt x="401" y="1"/>
                  </a:moveTo>
                  <a:cubicBezTo>
                    <a:pt x="251" y="51"/>
                    <a:pt x="75" y="276"/>
                    <a:pt x="50" y="552"/>
                  </a:cubicBezTo>
                  <a:cubicBezTo>
                    <a:pt x="0" y="928"/>
                    <a:pt x="276" y="1254"/>
                    <a:pt x="276" y="1254"/>
                  </a:cubicBezTo>
                  <a:cubicBezTo>
                    <a:pt x="276" y="1254"/>
                    <a:pt x="627" y="1053"/>
                    <a:pt x="727" y="677"/>
                  </a:cubicBezTo>
                  <a:cubicBezTo>
                    <a:pt x="802" y="402"/>
                    <a:pt x="727" y="151"/>
                    <a:pt x="627" y="26"/>
                  </a:cubicBezTo>
                  <a:cubicBezTo>
                    <a:pt x="476" y="176"/>
                    <a:pt x="426" y="427"/>
                    <a:pt x="426" y="427"/>
                  </a:cubicBezTo>
                  <a:cubicBezTo>
                    <a:pt x="426" y="427"/>
                    <a:pt x="476" y="151"/>
                    <a:pt x="4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5" name="Google Shape;33445;p57"/>
            <p:cNvSpPr/>
            <p:nvPr/>
          </p:nvSpPr>
          <p:spPr>
            <a:xfrm>
              <a:off x="4999525" y="4313950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1" y="0"/>
                  </a:moveTo>
                  <a:lnTo>
                    <a:pt x="226" y="7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6" name="Google Shape;33446;p57"/>
            <p:cNvSpPr/>
            <p:nvPr/>
          </p:nvSpPr>
          <p:spPr>
            <a:xfrm>
              <a:off x="4997650" y="4311825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86" y="0"/>
                  </a:moveTo>
                  <a:cubicBezTo>
                    <a:pt x="76" y="0"/>
                    <a:pt x="64" y="4"/>
                    <a:pt x="51" y="10"/>
                  </a:cubicBezTo>
                  <a:cubicBezTo>
                    <a:pt x="26" y="10"/>
                    <a:pt x="1" y="35"/>
                    <a:pt x="1" y="60"/>
                  </a:cubicBezTo>
                  <a:cubicBezTo>
                    <a:pt x="1" y="111"/>
                    <a:pt x="51" y="136"/>
                    <a:pt x="76" y="136"/>
                  </a:cubicBezTo>
                  <a:cubicBezTo>
                    <a:pt x="126" y="111"/>
                    <a:pt x="126" y="85"/>
                    <a:pt x="126" y="60"/>
                  </a:cubicBezTo>
                  <a:cubicBezTo>
                    <a:pt x="126" y="24"/>
                    <a:pt x="112" y="0"/>
                    <a:pt x="8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7" name="Google Shape;33447;p57"/>
            <p:cNvSpPr/>
            <p:nvPr/>
          </p:nvSpPr>
          <p:spPr>
            <a:xfrm>
              <a:off x="4992000" y="4318325"/>
              <a:ext cx="13200" cy="13825"/>
            </a:xfrm>
            <a:custGeom>
              <a:avLst/>
              <a:gdLst/>
              <a:ahLst/>
              <a:cxnLst/>
              <a:rect l="l" t="t" r="r" b="b"/>
              <a:pathLst>
                <a:path w="528" h="553" fill="none" extrusionOk="0">
                  <a:moveTo>
                    <a:pt x="1" y="1"/>
                  </a:moveTo>
                  <a:lnTo>
                    <a:pt x="527" y="5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8" name="Google Shape;33448;p57"/>
            <p:cNvSpPr/>
            <p:nvPr/>
          </p:nvSpPr>
          <p:spPr>
            <a:xfrm>
              <a:off x="4990125" y="4315975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76" y="1"/>
                  </a:moveTo>
                  <a:cubicBezTo>
                    <a:pt x="57" y="1"/>
                    <a:pt x="38" y="7"/>
                    <a:pt x="26" y="20"/>
                  </a:cubicBezTo>
                  <a:cubicBezTo>
                    <a:pt x="1" y="20"/>
                    <a:pt x="1" y="70"/>
                    <a:pt x="26" y="95"/>
                  </a:cubicBezTo>
                  <a:cubicBezTo>
                    <a:pt x="26" y="113"/>
                    <a:pt x="51" y="130"/>
                    <a:pt x="74" y="130"/>
                  </a:cubicBezTo>
                  <a:cubicBezTo>
                    <a:pt x="84" y="130"/>
                    <a:pt x="94" y="127"/>
                    <a:pt x="101" y="120"/>
                  </a:cubicBezTo>
                  <a:cubicBezTo>
                    <a:pt x="126" y="95"/>
                    <a:pt x="151" y="45"/>
                    <a:pt x="126" y="20"/>
                  </a:cubicBezTo>
                  <a:cubicBezTo>
                    <a:pt x="114" y="7"/>
                    <a:pt x="95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9" name="Google Shape;33449;p57"/>
            <p:cNvSpPr/>
            <p:nvPr/>
          </p:nvSpPr>
          <p:spPr>
            <a:xfrm>
              <a:off x="5005175" y="4313325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101" y="0"/>
                  </a:moveTo>
                  <a:lnTo>
                    <a:pt x="0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0" name="Google Shape;33450;p57"/>
            <p:cNvSpPr/>
            <p:nvPr/>
          </p:nvSpPr>
          <p:spPr>
            <a:xfrm>
              <a:off x="5005800" y="43108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6" y="0"/>
                  </a:moveTo>
                  <a:cubicBezTo>
                    <a:pt x="50" y="0"/>
                    <a:pt x="0" y="25"/>
                    <a:pt x="0" y="75"/>
                  </a:cubicBezTo>
                  <a:cubicBezTo>
                    <a:pt x="0" y="100"/>
                    <a:pt x="50" y="125"/>
                    <a:pt x="76" y="125"/>
                  </a:cubicBezTo>
                  <a:cubicBezTo>
                    <a:pt x="101" y="125"/>
                    <a:pt x="151" y="100"/>
                    <a:pt x="151" y="50"/>
                  </a:cubicBezTo>
                  <a:cubicBezTo>
                    <a:pt x="126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1" name="Google Shape;33451;p57"/>
            <p:cNvSpPr/>
            <p:nvPr/>
          </p:nvSpPr>
          <p:spPr>
            <a:xfrm>
              <a:off x="5008300" y="4335875"/>
              <a:ext cx="15075" cy="12550"/>
            </a:xfrm>
            <a:custGeom>
              <a:avLst/>
              <a:gdLst/>
              <a:ahLst/>
              <a:cxnLst/>
              <a:rect l="l" t="t" r="r" b="b"/>
              <a:pathLst>
                <a:path w="603" h="502" fill="none" extrusionOk="0">
                  <a:moveTo>
                    <a:pt x="602" y="50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2" name="Google Shape;33452;p57"/>
            <p:cNvSpPr/>
            <p:nvPr/>
          </p:nvSpPr>
          <p:spPr>
            <a:xfrm>
              <a:off x="5022075" y="4347325"/>
              <a:ext cx="3175" cy="2825"/>
            </a:xfrm>
            <a:custGeom>
              <a:avLst/>
              <a:gdLst/>
              <a:ahLst/>
              <a:cxnLst/>
              <a:rect l="l" t="t" r="r" b="b"/>
              <a:pathLst>
                <a:path w="127" h="113" extrusionOk="0">
                  <a:moveTo>
                    <a:pt x="64" y="0"/>
                  </a:moveTo>
                  <a:cubicBezTo>
                    <a:pt x="51" y="0"/>
                    <a:pt x="39" y="6"/>
                    <a:pt x="26" y="19"/>
                  </a:cubicBezTo>
                  <a:cubicBezTo>
                    <a:pt x="1" y="44"/>
                    <a:pt x="1" y="69"/>
                    <a:pt x="1" y="94"/>
                  </a:cubicBezTo>
                  <a:cubicBezTo>
                    <a:pt x="14" y="107"/>
                    <a:pt x="32" y="113"/>
                    <a:pt x="51" y="113"/>
                  </a:cubicBezTo>
                  <a:cubicBezTo>
                    <a:pt x="70" y="113"/>
                    <a:pt x="89" y="107"/>
                    <a:pt x="101" y="94"/>
                  </a:cubicBezTo>
                  <a:cubicBezTo>
                    <a:pt x="126" y="69"/>
                    <a:pt x="126" y="44"/>
                    <a:pt x="101" y="19"/>
                  </a:cubicBezTo>
                  <a:cubicBezTo>
                    <a:pt x="89" y="6"/>
                    <a:pt x="76" y="0"/>
                    <a:pt x="6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3" name="Google Shape;33453;p57"/>
            <p:cNvSpPr/>
            <p:nvPr/>
          </p:nvSpPr>
          <p:spPr>
            <a:xfrm>
              <a:off x="5008300" y="4335875"/>
              <a:ext cx="18825" cy="5050"/>
            </a:xfrm>
            <a:custGeom>
              <a:avLst/>
              <a:gdLst/>
              <a:ahLst/>
              <a:cxnLst/>
              <a:rect l="l" t="t" r="r" b="b"/>
              <a:pathLst>
                <a:path w="753" h="202" fill="none" extrusionOk="0">
                  <a:moveTo>
                    <a:pt x="752" y="20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4" name="Google Shape;33454;p57"/>
            <p:cNvSpPr/>
            <p:nvPr/>
          </p:nvSpPr>
          <p:spPr>
            <a:xfrm>
              <a:off x="5025850" y="433965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101" y="0"/>
                  </a:moveTo>
                  <a:cubicBezTo>
                    <a:pt x="76" y="0"/>
                    <a:pt x="25" y="0"/>
                    <a:pt x="25" y="25"/>
                  </a:cubicBezTo>
                  <a:cubicBezTo>
                    <a:pt x="0" y="75"/>
                    <a:pt x="25" y="100"/>
                    <a:pt x="50" y="125"/>
                  </a:cubicBezTo>
                  <a:cubicBezTo>
                    <a:pt x="76" y="125"/>
                    <a:pt x="126" y="125"/>
                    <a:pt x="126" y="75"/>
                  </a:cubicBezTo>
                  <a:cubicBezTo>
                    <a:pt x="151" y="50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5" name="Google Shape;33455;p57"/>
            <p:cNvSpPr/>
            <p:nvPr/>
          </p:nvSpPr>
          <p:spPr>
            <a:xfrm>
              <a:off x="5008300" y="4335875"/>
              <a:ext cx="8175" cy="17575"/>
            </a:xfrm>
            <a:custGeom>
              <a:avLst/>
              <a:gdLst/>
              <a:ahLst/>
              <a:cxnLst/>
              <a:rect l="l" t="t" r="r" b="b"/>
              <a:pathLst>
                <a:path w="327" h="703" fill="none" extrusionOk="0">
                  <a:moveTo>
                    <a:pt x="326" y="70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6" name="Google Shape;33456;p57"/>
            <p:cNvSpPr/>
            <p:nvPr/>
          </p:nvSpPr>
          <p:spPr>
            <a:xfrm>
              <a:off x="5015200" y="4352325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88" y="1"/>
                  </a:moveTo>
                  <a:cubicBezTo>
                    <a:pt x="75" y="1"/>
                    <a:pt x="63" y="7"/>
                    <a:pt x="50" y="19"/>
                  </a:cubicBezTo>
                  <a:cubicBezTo>
                    <a:pt x="0" y="44"/>
                    <a:pt x="0" y="69"/>
                    <a:pt x="25" y="95"/>
                  </a:cubicBezTo>
                  <a:cubicBezTo>
                    <a:pt x="43" y="112"/>
                    <a:pt x="61" y="130"/>
                    <a:pt x="79" y="130"/>
                  </a:cubicBezTo>
                  <a:cubicBezTo>
                    <a:pt x="86" y="130"/>
                    <a:pt x="93" y="127"/>
                    <a:pt x="101" y="120"/>
                  </a:cubicBezTo>
                  <a:cubicBezTo>
                    <a:pt x="151" y="95"/>
                    <a:pt x="151" y="69"/>
                    <a:pt x="126" y="19"/>
                  </a:cubicBezTo>
                  <a:cubicBezTo>
                    <a:pt x="113" y="7"/>
                    <a:pt x="101" y="1"/>
                    <a:pt x="8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7" name="Google Shape;33457;p57"/>
            <p:cNvSpPr/>
            <p:nvPr/>
          </p:nvSpPr>
          <p:spPr>
            <a:xfrm>
              <a:off x="5007050" y="4322100"/>
              <a:ext cx="16325" cy="11300"/>
            </a:xfrm>
            <a:custGeom>
              <a:avLst/>
              <a:gdLst/>
              <a:ahLst/>
              <a:cxnLst/>
              <a:rect l="l" t="t" r="r" b="b"/>
              <a:pathLst>
                <a:path w="653" h="452" fill="none" extrusionOk="0">
                  <a:moveTo>
                    <a:pt x="652" y="0"/>
                  </a:moveTo>
                  <a:lnTo>
                    <a:pt x="0" y="4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8" name="Google Shape;33458;p57"/>
            <p:cNvSpPr/>
            <p:nvPr/>
          </p:nvSpPr>
          <p:spPr>
            <a:xfrm>
              <a:off x="5022075" y="4320425"/>
              <a:ext cx="3800" cy="3200"/>
            </a:xfrm>
            <a:custGeom>
              <a:avLst/>
              <a:gdLst/>
              <a:ahLst/>
              <a:cxnLst/>
              <a:rect l="l" t="t" r="r" b="b"/>
              <a:pathLst>
                <a:path w="152" h="128" extrusionOk="0">
                  <a:moveTo>
                    <a:pt x="82" y="1"/>
                  </a:moveTo>
                  <a:cubicBezTo>
                    <a:pt x="72" y="1"/>
                    <a:pt x="61" y="7"/>
                    <a:pt x="51" y="17"/>
                  </a:cubicBezTo>
                  <a:cubicBezTo>
                    <a:pt x="1" y="17"/>
                    <a:pt x="1" y="67"/>
                    <a:pt x="1" y="92"/>
                  </a:cubicBezTo>
                  <a:cubicBezTo>
                    <a:pt x="19" y="110"/>
                    <a:pt x="49" y="128"/>
                    <a:pt x="74" y="128"/>
                  </a:cubicBezTo>
                  <a:cubicBezTo>
                    <a:pt x="84" y="128"/>
                    <a:pt x="94" y="125"/>
                    <a:pt x="101" y="117"/>
                  </a:cubicBezTo>
                  <a:cubicBezTo>
                    <a:pt x="126" y="117"/>
                    <a:pt x="151" y="67"/>
                    <a:pt x="126" y="42"/>
                  </a:cubicBezTo>
                  <a:cubicBezTo>
                    <a:pt x="112" y="13"/>
                    <a:pt x="97" y="1"/>
                    <a:pt x="8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9" name="Google Shape;33459;p57"/>
            <p:cNvSpPr/>
            <p:nvPr/>
          </p:nvSpPr>
          <p:spPr>
            <a:xfrm>
              <a:off x="5007675" y="4316450"/>
              <a:ext cx="9425" cy="16325"/>
            </a:xfrm>
            <a:custGeom>
              <a:avLst/>
              <a:gdLst/>
              <a:ahLst/>
              <a:cxnLst/>
              <a:rect l="l" t="t" r="r" b="b"/>
              <a:pathLst>
                <a:path w="377" h="653" fill="none" extrusionOk="0">
                  <a:moveTo>
                    <a:pt x="376" y="1"/>
                  </a:moveTo>
                  <a:lnTo>
                    <a:pt x="1" y="6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0" name="Google Shape;33460;p57"/>
            <p:cNvSpPr/>
            <p:nvPr/>
          </p:nvSpPr>
          <p:spPr>
            <a:xfrm>
              <a:off x="5015825" y="4314325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79" y="0"/>
                  </a:moveTo>
                  <a:cubicBezTo>
                    <a:pt x="61" y="0"/>
                    <a:pt x="43" y="18"/>
                    <a:pt x="25" y="36"/>
                  </a:cubicBezTo>
                  <a:cubicBezTo>
                    <a:pt x="0" y="61"/>
                    <a:pt x="0" y="86"/>
                    <a:pt x="25" y="111"/>
                  </a:cubicBezTo>
                  <a:cubicBezTo>
                    <a:pt x="38" y="123"/>
                    <a:pt x="57" y="130"/>
                    <a:pt x="76" y="130"/>
                  </a:cubicBezTo>
                  <a:cubicBezTo>
                    <a:pt x="94" y="130"/>
                    <a:pt x="113" y="123"/>
                    <a:pt x="126" y="111"/>
                  </a:cubicBezTo>
                  <a:cubicBezTo>
                    <a:pt x="151" y="86"/>
                    <a:pt x="126" y="36"/>
                    <a:pt x="101" y="11"/>
                  </a:cubicBezTo>
                  <a:cubicBezTo>
                    <a:pt x="93" y="3"/>
                    <a:pt x="86" y="0"/>
                    <a:pt x="7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1" name="Google Shape;33461;p57"/>
            <p:cNvSpPr/>
            <p:nvPr/>
          </p:nvSpPr>
          <p:spPr>
            <a:xfrm>
              <a:off x="5007675" y="4329625"/>
              <a:ext cx="18825" cy="3775"/>
            </a:xfrm>
            <a:custGeom>
              <a:avLst/>
              <a:gdLst/>
              <a:ahLst/>
              <a:cxnLst/>
              <a:rect l="l" t="t" r="r" b="b"/>
              <a:pathLst>
                <a:path w="753" h="151" fill="none" extrusionOk="0">
                  <a:moveTo>
                    <a:pt x="752" y="0"/>
                  </a:moveTo>
                  <a:lnTo>
                    <a:pt x="1" y="15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2" name="Google Shape;33462;p57"/>
            <p:cNvSpPr/>
            <p:nvPr/>
          </p:nvSpPr>
          <p:spPr>
            <a:xfrm>
              <a:off x="5025225" y="4328100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88" y="1"/>
                  </a:moveTo>
                  <a:cubicBezTo>
                    <a:pt x="78" y="1"/>
                    <a:pt x="65" y="4"/>
                    <a:pt x="50" y="11"/>
                  </a:cubicBezTo>
                  <a:cubicBezTo>
                    <a:pt x="25" y="11"/>
                    <a:pt x="0" y="36"/>
                    <a:pt x="25" y="86"/>
                  </a:cubicBezTo>
                  <a:cubicBezTo>
                    <a:pt x="25" y="104"/>
                    <a:pt x="38" y="122"/>
                    <a:pt x="63" y="122"/>
                  </a:cubicBezTo>
                  <a:cubicBezTo>
                    <a:pt x="73" y="122"/>
                    <a:pt x="86" y="119"/>
                    <a:pt x="101" y="111"/>
                  </a:cubicBezTo>
                  <a:cubicBezTo>
                    <a:pt x="126" y="111"/>
                    <a:pt x="151" y="86"/>
                    <a:pt x="126" y="36"/>
                  </a:cubicBezTo>
                  <a:cubicBezTo>
                    <a:pt x="126" y="18"/>
                    <a:pt x="113" y="1"/>
                    <a:pt x="8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3" name="Google Shape;33463;p57"/>
            <p:cNvSpPr/>
            <p:nvPr/>
          </p:nvSpPr>
          <p:spPr>
            <a:xfrm>
              <a:off x="4998900" y="4336500"/>
              <a:ext cx="6300" cy="17575"/>
            </a:xfrm>
            <a:custGeom>
              <a:avLst/>
              <a:gdLst/>
              <a:ahLst/>
              <a:cxnLst/>
              <a:rect l="l" t="t" r="r" b="b"/>
              <a:pathLst>
                <a:path w="252" h="703" fill="none" extrusionOk="0">
                  <a:moveTo>
                    <a:pt x="1" y="702"/>
                  </a:moveTo>
                  <a:lnTo>
                    <a:pt x="2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4" name="Google Shape;33464;p57"/>
            <p:cNvSpPr/>
            <p:nvPr/>
          </p:nvSpPr>
          <p:spPr>
            <a:xfrm>
              <a:off x="4997025" y="435342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0"/>
                  </a:moveTo>
                  <a:cubicBezTo>
                    <a:pt x="51" y="0"/>
                    <a:pt x="0" y="25"/>
                    <a:pt x="0" y="51"/>
                  </a:cubicBezTo>
                  <a:cubicBezTo>
                    <a:pt x="0" y="76"/>
                    <a:pt x="26" y="126"/>
                    <a:pt x="51" y="126"/>
                  </a:cubicBezTo>
                  <a:cubicBezTo>
                    <a:pt x="76" y="126"/>
                    <a:pt x="126" y="101"/>
                    <a:pt x="126" y="76"/>
                  </a:cubicBezTo>
                  <a:cubicBezTo>
                    <a:pt x="126" y="51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5" name="Google Shape;33465;p57"/>
            <p:cNvSpPr/>
            <p:nvPr/>
          </p:nvSpPr>
          <p:spPr>
            <a:xfrm>
              <a:off x="4992000" y="4336500"/>
              <a:ext cx="13200" cy="13825"/>
            </a:xfrm>
            <a:custGeom>
              <a:avLst/>
              <a:gdLst/>
              <a:ahLst/>
              <a:cxnLst/>
              <a:rect l="l" t="t" r="r" b="b"/>
              <a:pathLst>
                <a:path w="528" h="553" fill="none" extrusionOk="0">
                  <a:moveTo>
                    <a:pt x="1" y="552"/>
                  </a:moveTo>
                  <a:lnTo>
                    <a:pt x="52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6" name="Google Shape;33466;p57"/>
            <p:cNvSpPr/>
            <p:nvPr/>
          </p:nvSpPr>
          <p:spPr>
            <a:xfrm>
              <a:off x="4989500" y="4349025"/>
              <a:ext cx="3800" cy="3175"/>
            </a:xfrm>
            <a:custGeom>
              <a:avLst/>
              <a:gdLst/>
              <a:ahLst/>
              <a:cxnLst/>
              <a:rect l="l" t="t" r="r" b="b"/>
              <a:pathLst>
                <a:path w="152" h="127" extrusionOk="0">
                  <a:moveTo>
                    <a:pt x="101" y="1"/>
                  </a:moveTo>
                  <a:cubicBezTo>
                    <a:pt x="76" y="1"/>
                    <a:pt x="51" y="1"/>
                    <a:pt x="26" y="26"/>
                  </a:cubicBezTo>
                  <a:cubicBezTo>
                    <a:pt x="1" y="51"/>
                    <a:pt x="1" y="101"/>
                    <a:pt x="26" y="126"/>
                  </a:cubicBezTo>
                  <a:cubicBezTo>
                    <a:pt x="51" y="126"/>
                    <a:pt x="101" y="126"/>
                    <a:pt x="126" y="101"/>
                  </a:cubicBezTo>
                  <a:cubicBezTo>
                    <a:pt x="151" y="76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7" name="Google Shape;33467;p57"/>
            <p:cNvSpPr/>
            <p:nvPr/>
          </p:nvSpPr>
          <p:spPr>
            <a:xfrm>
              <a:off x="5005175" y="4336500"/>
              <a:ext cx="1900" cy="18825"/>
            </a:xfrm>
            <a:custGeom>
              <a:avLst/>
              <a:gdLst/>
              <a:ahLst/>
              <a:cxnLst/>
              <a:rect l="l" t="t" r="r" b="b"/>
              <a:pathLst>
                <a:path w="76" h="753" fill="none" extrusionOk="0">
                  <a:moveTo>
                    <a:pt x="75" y="753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8" name="Google Shape;33468;p57"/>
            <p:cNvSpPr/>
            <p:nvPr/>
          </p:nvSpPr>
          <p:spPr>
            <a:xfrm>
              <a:off x="5005175" y="43546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5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101"/>
                    <a:pt x="25" y="126"/>
                    <a:pt x="75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101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9" name="Google Shape;33469;p57"/>
            <p:cNvSpPr/>
            <p:nvPr/>
          </p:nvSpPr>
          <p:spPr>
            <a:xfrm>
              <a:off x="4983875" y="4334625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0" y="26"/>
                  </a:moveTo>
                  <a:lnTo>
                    <a:pt x="77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0" name="Google Shape;33470;p57"/>
            <p:cNvSpPr/>
            <p:nvPr/>
          </p:nvSpPr>
          <p:spPr>
            <a:xfrm>
              <a:off x="4981975" y="4334000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51" y="0"/>
                  </a:moveTo>
                  <a:cubicBezTo>
                    <a:pt x="1" y="0"/>
                    <a:pt x="1" y="26"/>
                    <a:pt x="1" y="76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101" y="126"/>
                    <a:pt x="126" y="76"/>
                    <a:pt x="126" y="51"/>
                  </a:cubicBezTo>
                  <a:cubicBezTo>
                    <a:pt x="126" y="0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1" name="Google Shape;33471;p57"/>
            <p:cNvSpPr/>
            <p:nvPr/>
          </p:nvSpPr>
          <p:spPr>
            <a:xfrm>
              <a:off x="4985750" y="4327100"/>
              <a:ext cx="17575" cy="7550"/>
            </a:xfrm>
            <a:custGeom>
              <a:avLst/>
              <a:gdLst/>
              <a:ahLst/>
              <a:cxnLst/>
              <a:rect l="l" t="t" r="r" b="b"/>
              <a:pathLst>
                <a:path w="703" h="302" fill="none" extrusionOk="0">
                  <a:moveTo>
                    <a:pt x="0" y="1"/>
                  </a:moveTo>
                  <a:lnTo>
                    <a:pt x="702" y="3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2" name="Google Shape;33472;p57"/>
            <p:cNvSpPr/>
            <p:nvPr/>
          </p:nvSpPr>
          <p:spPr>
            <a:xfrm>
              <a:off x="4983250" y="4325225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75" y="1"/>
                  </a:moveTo>
                  <a:cubicBezTo>
                    <a:pt x="50" y="1"/>
                    <a:pt x="25" y="26"/>
                    <a:pt x="0" y="51"/>
                  </a:cubicBezTo>
                  <a:cubicBezTo>
                    <a:pt x="0" y="76"/>
                    <a:pt x="25" y="126"/>
                    <a:pt x="50" y="126"/>
                  </a:cubicBezTo>
                  <a:cubicBezTo>
                    <a:pt x="57" y="133"/>
                    <a:pt x="65" y="136"/>
                    <a:pt x="74" y="136"/>
                  </a:cubicBezTo>
                  <a:cubicBezTo>
                    <a:pt x="99" y="136"/>
                    <a:pt x="125" y="112"/>
                    <a:pt x="125" y="76"/>
                  </a:cubicBezTo>
                  <a:cubicBezTo>
                    <a:pt x="150" y="51"/>
                    <a:pt x="125" y="26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3" name="Google Shape;33473;p57"/>
            <p:cNvSpPr/>
            <p:nvPr/>
          </p:nvSpPr>
          <p:spPr>
            <a:xfrm>
              <a:off x="4985750" y="4335250"/>
              <a:ext cx="17575" cy="8175"/>
            </a:xfrm>
            <a:custGeom>
              <a:avLst/>
              <a:gdLst/>
              <a:ahLst/>
              <a:cxnLst/>
              <a:rect l="l" t="t" r="r" b="b"/>
              <a:pathLst>
                <a:path w="703" h="327" fill="none" extrusionOk="0">
                  <a:moveTo>
                    <a:pt x="0" y="326"/>
                  </a:moveTo>
                  <a:lnTo>
                    <a:pt x="70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4" name="Google Shape;33474;p57"/>
            <p:cNvSpPr/>
            <p:nvPr/>
          </p:nvSpPr>
          <p:spPr>
            <a:xfrm>
              <a:off x="4983250" y="434187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88" y="1"/>
                  </a:moveTo>
                  <a:cubicBezTo>
                    <a:pt x="77" y="1"/>
                    <a:pt x="65" y="4"/>
                    <a:pt x="50" y="11"/>
                  </a:cubicBezTo>
                  <a:cubicBezTo>
                    <a:pt x="25" y="11"/>
                    <a:pt x="0" y="61"/>
                    <a:pt x="25" y="86"/>
                  </a:cubicBezTo>
                  <a:cubicBezTo>
                    <a:pt x="25" y="112"/>
                    <a:pt x="75" y="137"/>
                    <a:pt x="100" y="137"/>
                  </a:cubicBezTo>
                  <a:cubicBezTo>
                    <a:pt x="125" y="112"/>
                    <a:pt x="150" y="86"/>
                    <a:pt x="150" y="36"/>
                  </a:cubicBezTo>
                  <a:cubicBezTo>
                    <a:pt x="133" y="19"/>
                    <a:pt x="115" y="1"/>
                    <a:pt x="8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5" name="Google Shape;33475;p57"/>
            <p:cNvSpPr/>
            <p:nvPr/>
          </p:nvSpPr>
          <p:spPr>
            <a:xfrm>
              <a:off x="4996400" y="4324325"/>
              <a:ext cx="20075" cy="18125"/>
            </a:xfrm>
            <a:custGeom>
              <a:avLst/>
              <a:gdLst/>
              <a:ahLst/>
              <a:cxnLst/>
              <a:rect l="l" t="t" r="r" b="b"/>
              <a:pathLst>
                <a:path w="803" h="725" extrusionOk="0">
                  <a:moveTo>
                    <a:pt x="391" y="0"/>
                  </a:moveTo>
                  <a:cubicBezTo>
                    <a:pt x="362" y="0"/>
                    <a:pt x="331" y="4"/>
                    <a:pt x="301" y="12"/>
                  </a:cubicBezTo>
                  <a:cubicBezTo>
                    <a:pt x="126" y="62"/>
                    <a:pt x="0" y="237"/>
                    <a:pt x="51" y="438"/>
                  </a:cubicBezTo>
                  <a:cubicBezTo>
                    <a:pt x="93" y="608"/>
                    <a:pt x="227" y="724"/>
                    <a:pt x="389" y="724"/>
                  </a:cubicBezTo>
                  <a:cubicBezTo>
                    <a:pt x="417" y="724"/>
                    <a:pt x="447" y="721"/>
                    <a:pt x="477" y="713"/>
                  </a:cubicBezTo>
                  <a:cubicBezTo>
                    <a:pt x="677" y="663"/>
                    <a:pt x="802" y="463"/>
                    <a:pt x="752" y="262"/>
                  </a:cubicBezTo>
                  <a:cubicBezTo>
                    <a:pt x="710" y="113"/>
                    <a:pt x="559" y="0"/>
                    <a:pt x="39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6" name="Google Shape;33476;p57"/>
            <p:cNvSpPr/>
            <p:nvPr/>
          </p:nvSpPr>
          <p:spPr>
            <a:xfrm>
              <a:off x="4925600" y="4110950"/>
              <a:ext cx="48900" cy="65175"/>
            </a:xfrm>
            <a:custGeom>
              <a:avLst/>
              <a:gdLst/>
              <a:ahLst/>
              <a:cxnLst/>
              <a:rect l="l" t="t" r="r" b="b"/>
              <a:pathLst>
                <a:path w="1956" h="2607" extrusionOk="0">
                  <a:moveTo>
                    <a:pt x="1354" y="0"/>
                  </a:moveTo>
                  <a:lnTo>
                    <a:pt x="1354" y="0"/>
                  </a:lnTo>
                  <a:cubicBezTo>
                    <a:pt x="1003" y="50"/>
                    <a:pt x="527" y="401"/>
                    <a:pt x="301" y="1003"/>
                  </a:cubicBezTo>
                  <a:cubicBezTo>
                    <a:pt x="0" y="1755"/>
                    <a:pt x="376" y="2607"/>
                    <a:pt x="376" y="2607"/>
                  </a:cubicBezTo>
                  <a:cubicBezTo>
                    <a:pt x="376" y="2607"/>
                    <a:pt x="1253" y="2381"/>
                    <a:pt x="1654" y="1654"/>
                  </a:cubicBezTo>
                  <a:cubicBezTo>
                    <a:pt x="1955" y="1103"/>
                    <a:pt x="1955" y="501"/>
                    <a:pt x="1780" y="201"/>
                  </a:cubicBezTo>
                  <a:lnTo>
                    <a:pt x="1780" y="201"/>
                  </a:lnTo>
                  <a:cubicBezTo>
                    <a:pt x="1429" y="426"/>
                    <a:pt x="1128" y="927"/>
                    <a:pt x="1128" y="927"/>
                  </a:cubicBezTo>
                  <a:cubicBezTo>
                    <a:pt x="1128" y="927"/>
                    <a:pt x="1404" y="376"/>
                    <a:pt x="13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7" name="Google Shape;33477;p57"/>
            <p:cNvSpPr/>
            <p:nvPr/>
          </p:nvSpPr>
          <p:spPr>
            <a:xfrm>
              <a:off x="4881100" y="4120300"/>
              <a:ext cx="55800" cy="58325"/>
            </a:xfrm>
            <a:custGeom>
              <a:avLst/>
              <a:gdLst/>
              <a:ahLst/>
              <a:cxnLst/>
              <a:rect l="l" t="t" r="r" b="b"/>
              <a:pathLst>
                <a:path w="2232" h="2333" extrusionOk="0">
                  <a:moveTo>
                    <a:pt x="551" y="0"/>
                  </a:moveTo>
                  <a:cubicBezTo>
                    <a:pt x="534" y="0"/>
                    <a:pt x="518" y="1"/>
                    <a:pt x="502" y="2"/>
                  </a:cubicBezTo>
                  <a:cubicBezTo>
                    <a:pt x="552" y="403"/>
                    <a:pt x="878" y="904"/>
                    <a:pt x="878" y="904"/>
                  </a:cubicBezTo>
                  <a:cubicBezTo>
                    <a:pt x="878" y="904"/>
                    <a:pt x="477" y="403"/>
                    <a:pt x="126" y="303"/>
                  </a:cubicBezTo>
                  <a:lnTo>
                    <a:pt x="126" y="303"/>
                  </a:lnTo>
                  <a:cubicBezTo>
                    <a:pt x="1" y="629"/>
                    <a:pt x="126" y="1205"/>
                    <a:pt x="552" y="1681"/>
                  </a:cubicBezTo>
                  <a:cubicBezTo>
                    <a:pt x="1104" y="2283"/>
                    <a:pt x="2031" y="2333"/>
                    <a:pt x="2031" y="2333"/>
                  </a:cubicBezTo>
                  <a:cubicBezTo>
                    <a:pt x="2031" y="2333"/>
                    <a:pt x="2231" y="1431"/>
                    <a:pt x="1730" y="754"/>
                  </a:cubicBezTo>
                  <a:cubicBezTo>
                    <a:pt x="1395" y="252"/>
                    <a:pt x="900" y="0"/>
                    <a:pt x="5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8" name="Google Shape;33478;p57"/>
            <p:cNvSpPr/>
            <p:nvPr/>
          </p:nvSpPr>
          <p:spPr>
            <a:xfrm>
              <a:off x="4919950" y="4176725"/>
              <a:ext cx="44525" cy="68950"/>
            </a:xfrm>
            <a:custGeom>
              <a:avLst/>
              <a:gdLst/>
              <a:ahLst/>
              <a:cxnLst/>
              <a:rect l="l" t="t" r="r" b="b"/>
              <a:pathLst>
                <a:path w="1781" h="2758" extrusionOk="0">
                  <a:moveTo>
                    <a:pt x="577" y="1"/>
                  </a:moveTo>
                  <a:cubicBezTo>
                    <a:pt x="577" y="1"/>
                    <a:pt x="1" y="728"/>
                    <a:pt x="126" y="1555"/>
                  </a:cubicBezTo>
                  <a:cubicBezTo>
                    <a:pt x="226" y="2156"/>
                    <a:pt x="577" y="2632"/>
                    <a:pt x="903" y="2758"/>
                  </a:cubicBezTo>
                  <a:cubicBezTo>
                    <a:pt x="1053" y="2382"/>
                    <a:pt x="978" y="1806"/>
                    <a:pt x="978" y="1805"/>
                  </a:cubicBezTo>
                  <a:lnTo>
                    <a:pt x="978" y="1805"/>
                  </a:lnTo>
                  <a:cubicBezTo>
                    <a:pt x="978" y="1806"/>
                    <a:pt x="1104" y="2407"/>
                    <a:pt x="1379" y="2657"/>
                  </a:cubicBezTo>
                  <a:cubicBezTo>
                    <a:pt x="1630" y="2407"/>
                    <a:pt x="1780" y="1830"/>
                    <a:pt x="1605" y="1229"/>
                  </a:cubicBezTo>
                  <a:cubicBezTo>
                    <a:pt x="1379" y="452"/>
                    <a:pt x="577" y="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9" name="Google Shape;33479;p57"/>
            <p:cNvSpPr/>
            <p:nvPr/>
          </p:nvSpPr>
          <p:spPr>
            <a:xfrm>
              <a:off x="4867950" y="4172525"/>
              <a:ext cx="66450" cy="42125"/>
            </a:xfrm>
            <a:custGeom>
              <a:avLst/>
              <a:gdLst/>
              <a:ahLst/>
              <a:cxnLst/>
              <a:rect l="l" t="t" r="r" b="b"/>
              <a:pathLst>
                <a:path w="2658" h="1685" extrusionOk="0">
                  <a:moveTo>
                    <a:pt x="1630" y="1"/>
                  </a:moveTo>
                  <a:cubicBezTo>
                    <a:pt x="1445" y="1"/>
                    <a:pt x="1249" y="26"/>
                    <a:pt x="1053" y="94"/>
                  </a:cubicBezTo>
                  <a:cubicBezTo>
                    <a:pt x="477" y="294"/>
                    <a:pt x="76" y="720"/>
                    <a:pt x="1" y="1071"/>
                  </a:cubicBezTo>
                  <a:cubicBezTo>
                    <a:pt x="71" y="1084"/>
                    <a:pt x="148" y="1090"/>
                    <a:pt x="225" y="1090"/>
                  </a:cubicBezTo>
                  <a:cubicBezTo>
                    <a:pt x="587" y="1090"/>
                    <a:pt x="978" y="971"/>
                    <a:pt x="978" y="971"/>
                  </a:cubicBezTo>
                  <a:lnTo>
                    <a:pt x="978" y="971"/>
                  </a:lnTo>
                  <a:cubicBezTo>
                    <a:pt x="978" y="971"/>
                    <a:pt x="401" y="1196"/>
                    <a:pt x="201" y="1522"/>
                  </a:cubicBezTo>
                  <a:cubicBezTo>
                    <a:pt x="339" y="1622"/>
                    <a:pt x="558" y="1685"/>
                    <a:pt x="812" y="1685"/>
                  </a:cubicBezTo>
                  <a:cubicBezTo>
                    <a:pt x="1066" y="1685"/>
                    <a:pt x="1354" y="1622"/>
                    <a:pt x="1630" y="1472"/>
                  </a:cubicBezTo>
                  <a:cubicBezTo>
                    <a:pt x="2356" y="1121"/>
                    <a:pt x="2657" y="244"/>
                    <a:pt x="2657" y="244"/>
                  </a:cubicBezTo>
                  <a:cubicBezTo>
                    <a:pt x="2657" y="244"/>
                    <a:pt x="2199" y="1"/>
                    <a:pt x="16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0" name="Google Shape;33480;p57"/>
            <p:cNvSpPr/>
            <p:nvPr/>
          </p:nvSpPr>
          <p:spPr>
            <a:xfrm>
              <a:off x="4935625" y="4159475"/>
              <a:ext cx="69575" cy="37950"/>
            </a:xfrm>
            <a:custGeom>
              <a:avLst/>
              <a:gdLst/>
              <a:ahLst/>
              <a:cxnLst/>
              <a:rect l="l" t="t" r="r" b="b"/>
              <a:pathLst>
                <a:path w="2783" h="1518" extrusionOk="0">
                  <a:moveTo>
                    <a:pt x="1629" y="1"/>
                  </a:moveTo>
                  <a:cubicBezTo>
                    <a:pt x="1556" y="1"/>
                    <a:pt x="1480" y="5"/>
                    <a:pt x="1404" y="14"/>
                  </a:cubicBezTo>
                  <a:cubicBezTo>
                    <a:pt x="577" y="114"/>
                    <a:pt x="0" y="841"/>
                    <a:pt x="0" y="841"/>
                  </a:cubicBezTo>
                  <a:cubicBezTo>
                    <a:pt x="0" y="841"/>
                    <a:pt x="627" y="1518"/>
                    <a:pt x="1454" y="1518"/>
                  </a:cubicBezTo>
                  <a:cubicBezTo>
                    <a:pt x="2081" y="1518"/>
                    <a:pt x="2607" y="1267"/>
                    <a:pt x="2782" y="966"/>
                  </a:cubicBezTo>
                  <a:cubicBezTo>
                    <a:pt x="2431" y="741"/>
                    <a:pt x="1855" y="741"/>
                    <a:pt x="1855" y="741"/>
                  </a:cubicBezTo>
                  <a:cubicBezTo>
                    <a:pt x="1855" y="741"/>
                    <a:pt x="2456" y="691"/>
                    <a:pt x="2757" y="465"/>
                  </a:cubicBezTo>
                  <a:cubicBezTo>
                    <a:pt x="2581" y="223"/>
                    <a:pt x="2154" y="1"/>
                    <a:pt x="16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1" name="Google Shape;33481;p57"/>
            <p:cNvSpPr/>
            <p:nvPr/>
          </p:nvSpPr>
          <p:spPr>
            <a:xfrm>
              <a:off x="4923100" y="4145400"/>
              <a:ext cx="19425" cy="31975"/>
            </a:xfrm>
            <a:custGeom>
              <a:avLst/>
              <a:gdLst/>
              <a:ahLst/>
              <a:cxnLst/>
              <a:rect l="l" t="t" r="r" b="b"/>
              <a:pathLst>
                <a:path w="777" h="1279" extrusionOk="0">
                  <a:moveTo>
                    <a:pt x="426" y="1"/>
                  </a:moveTo>
                  <a:cubicBezTo>
                    <a:pt x="351" y="176"/>
                    <a:pt x="376" y="452"/>
                    <a:pt x="376" y="452"/>
                  </a:cubicBezTo>
                  <a:cubicBezTo>
                    <a:pt x="376" y="452"/>
                    <a:pt x="326" y="176"/>
                    <a:pt x="226" y="51"/>
                  </a:cubicBezTo>
                  <a:cubicBezTo>
                    <a:pt x="100" y="151"/>
                    <a:pt x="0" y="402"/>
                    <a:pt x="50" y="677"/>
                  </a:cubicBezTo>
                  <a:cubicBezTo>
                    <a:pt x="125" y="1053"/>
                    <a:pt x="476" y="1279"/>
                    <a:pt x="476" y="1279"/>
                  </a:cubicBezTo>
                  <a:cubicBezTo>
                    <a:pt x="476" y="1279"/>
                    <a:pt x="777" y="978"/>
                    <a:pt x="752" y="602"/>
                  </a:cubicBezTo>
                  <a:cubicBezTo>
                    <a:pt x="727" y="301"/>
                    <a:pt x="577" y="76"/>
                    <a:pt x="42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2" name="Google Shape;33482;p57"/>
            <p:cNvSpPr/>
            <p:nvPr/>
          </p:nvSpPr>
          <p:spPr>
            <a:xfrm>
              <a:off x="4903675" y="4163950"/>
              <a:ext cx="31350" cy="18875"/>
            </a:xfrm>
            <a:custGeom>
              <a:avLst/>
              <a:gdLst/>
              <a:ahLst/>
              <a:cxnLst/>
              <a:rect l="l" t="t" r="r" b="b"/>
              <a:pathLst>
                <a:path w="1254" h="755" extrusionOk="0">
                  <a:moveTo>
                    <a:pt x="373" y="1"/>
                  </a:moveTo>
                  <a:cubicBezTo>
                    <a:pt x="249" y="1"/>
                    <a:pt x="141" y="33"/>
                    <a:pt x="75" y="86"/>
                  </a:cubicBezTo>
                  <a:cubicBezTo>
                    <a:pt x="201" y="236"/>
                    <a:pt x="451" y="336"/>
                    <a:pt x="451" y="336"/>
                  </a:cubicBezTo>
                  <a:cubicBezTo>
                    <a:pt x="451" y="336"/>
                    <a:pt x="296" y="294"/>
                    <a:pt x="145" y="294"/>
                  </a:cubicBezTo>
                  <a:cubicBezTo>
                    <a:pt x="94" y="294"/>
                    <a:pt x="44" y="299"/>
                    <a:pt x="0" y="311"/>
                  </a:cubicBezTo>
                  <a:cubicBezTo>
                    <a:pt x="50" y="462"/>
                    <a:pt x="226" y="662"/>
                    <a:pt x="501" y="737"/>
                  </a:cubicBezTo>
                  <a:cubicBezTo>
                    <a:pt x="561" y="749"/>
                    <a:pt x="620" y="754"/>
                    <a:pt x="678" y="754"/>
                  </a:cubicBezTo>
                  <a:cubicBezTo>
                    <a:pt x="987" y="754"/>
                    <a:pt x="1253" y="612"/>
                    <a:pt x="1253" y="612"/>
                  </a:cubicBezTo>
                  <a:cubicBezTo>
                    <a:pt x="1253" y="612"/>
                    <a:pt x="1103" y="211"/>
                    <a:pt x="727" y="86"/>
                  </a:cubicBezTo>
                  <a:cubicBezTo>
                    <a:pt x="609" y="26"/>
                    <a:pt x="485" y="1"/>
                    <a:pt x="37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3" name="Google Shape;33483;p57"/>
            <p:cNvSpPr/>
            <p:nvPr/>
          </p:nvSpPr>
          <p:spPr>
            <a:xfrm>
              <a:off x="4934375" y="4178600"/>
              <a:ext cx="26325" cy="25200"/>
            </a:xfrm>
            <a:custGeom>
              <a:avLst/>
              <a:gdLst/>
              <a:ahLst/>
              <a:cxnLst/>
              <a:rect l="l" t="t" r="r" b="b"/>
              <a:pathLst>
                <a:path w="1053" h="1008" extrusionOk="0">
                  <a:moveTo>
                    <a:pt x="108" y="0"/>
                  </a:moveTo>
                  <a:cubicBezTo>
                    <a:pt x="87" y="0"/>
                    <a:pt x="75" y="1"/>
                    <a:pt x="75" y="1"/>
                  </a:cubicBezTo>
                  <a:cubicBezTo>
                    <a:pt x="75" y="1"/>
                    <a:pt x="0" y="402"/>
                    <a:pt x="251" y="703"/>
                  </a:cubicBezTo>
                  <a:cubicBezTo>
                    <a:pt x="409" y="906"/>
                    <a:pt x="628" y="1007"/>
                    <a:pt x="798" y="1007"/>
                  </a:cubicBezTo>
                  <a:cubicBezTo>
                    <a:pt x="816" y="1007"/>
                    <a:pt x="835" y="1006"/>
                    <a:pt x="852" y="1003"/>
                  </a:cubicBezTo>
                  <a:cubicBezTo>
                    <a:pt x="802" y="803"/>
                    <a:pt x="652" y="603"/>
                    <a:pt x="652" y="602"/>
                  </a:cubicBezTo>
                  <a:lnTo>
                    <a:pt x="652" y="602"/>
                  </a:lnTo>
                  <a:cubicBezTo>
                    <a:pt x="652" y="603"/>
                    <a:pt x="827" y="803"/>
                    <a:pt x="1003" y="853"/>
                  </a:cubicBezTo>
                  <a:cubicBezTo>
                    <a:pt x="1053" y="703"/>
                    <a:pt x="978" y="427"/>
                    <a:pt x="752" y="226"/>
                  </a:cubicBezTo>
                  <a:cubicBezTo>
                    <a:pt x="543" y="18"/>
                    <a:pt x="213" y="0"/>
                    <a:pt x="10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4" name="Google Shape;33484;p57"/>
            <p:cNvSpPr/>
            <p:nvPr/>
          </p:nvSpPr>
          <p:spPr>
            <a:xfrm>
              <a:off x="4913700" y="4178600"/>
              <a:ext cx="24450" cy="27600"/>
            </a:xfrm>
            <a:custGeom>
              <a:avLst/>
              <a:gdLst/>
              <a:ahLst/>
              <a:cxnLst/>
              <a:rect l="l" t="t" r="r" b="b"/>
              <a:pathLst>
                <a:path w="978" h="1104" extrusionOk="0">
                  <a:moveTo>
                    <a:pt x="877" y="1"/>
                  </a:moveTo>
                  <a:lnTo>
                    <a:pt x="877" y="1"/>
                  </a:lnTo>
                  <a:cubicBezTo>
                    <a:pt x="877" y="1"/>
                    <a:pt x="451" y="26"/>
                    <a:pt x="226" y="327"/>
                  </a:cubicBezTo>
                  <a:cubicBezTo>
                    <a:pt x="50" y="577"/>
                    <a:pt x="0" y="828"/>
                    <a:pt x="75" y="978"/>
                  </a:cubicBezTo>
                  <a:cubicBezTo>
                    <a:pt x="251" y="903"/>
                    <a:pt x="401" y="703"/>
                    <a:pt x="401" y="703"/>
                  </a:cubicBezTo>
                  <a:lnTo>
                    <a:pt x="401" y="703"/>
                  </a:lnTo>
                  <a:cubicBezTo>
                    <a:pt x="401" y="703"/>
                    <a:pt x="251" y="928"/>
                    <a:pt x="251" y="1104"/>
                  </a:cubicBezTo>
                  <a:cubicBezTo>
                    <a:pt x="426" y="1104"/>
                    <a:pt x="652" y="978"/>
                    <a:pt x="802" y="728"/>
                  </a:cubicBezTo>
                  <a:cubicBezTo>
                    <a:pt x="978" y="402"/>
                    <a:pt x="877" y="1"/>
                    <a:pt x="87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5" name="Google Shape;33485;p57"/>
            <p:cNvSpPr/>
            <p:nvPr/>
          </p:nvSpPr>
          <p:spPr>
            <a:xfrm>
              <a:off x="4936875" y="4157725"/>
              <a:ext cx="27600" cy="21875"/>
            </a:xfrm>
            <a:custGeom>
              <a:avLst/>
              <a:gdLst/>
              <a:ahLst/>
              <a:cxnLst/>
              <a:rect l="l" t="t" r="r" b="b"/>
              <a:pathLst>
                <a:path w="1104" h="875" extrusionOk="0">
                  <a:moveTo>
                    <a:pt x="805" y="0"/>
                  </a:moveTo>
                  <a:cubicBezTo>
                    <a:pt x="667" y="0"/>
                    <a:pt x="484" y="61"/>
                    <a:pt x="326" y="184"/>
                  </a:cubicBezTo>
                  <a:cubicBezTo>
                    <a:pt x="26" y="435"/>
                    <a:pt x="0" y="836"/>
                    <a:pt x="0" y="836"/>
                  </a:cubicBezTo>
                  <a:cubicBezTo>
                    <a:pt x="0" y="836"/>
                    <a:pt x="124" y="875"/>
                    <a:pt x="290" y="875"/>
                  </a:cubicBezTo>
                  <a:cubicBezTo>
                    <a:pt x="423" y="875"/>
                    <a:pt x="582" y="850"/>
                    <a:pt x="727" y="761"/>
                  </a:cubicBezTo>
                  <a:cubicBezTo>
                    <a:pt x="953" y="585"/>
                    <a:pt x="1103" y="360"/>
                    <a:pt x="1103" y="209"/>
                  </a:cubicBezTo>
                  <a:cubicBezTo>
                    <a:pt x="903" y="209"/>
                    <a:pt x="677" y="360"/>
                    <a:pt x="677" y="360"/>
                  </a:cubicBezTo>
                  <a:cubicBezTo>
                    <a:pt x="677" y="360"/>
                    <a:pt x="903" y="184"/>
                    <a:pt x="953" y="34"/>
                  </a:cubicBezTo>
                  <a:cubicBezTo>
                    <a:pt x="915" y="11"/>
                    <a:pt x="864" y="0"/>
                    <a:pt x="805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6" name="Google Shape;33486;p57"/>
            <p:cNvSpPr/>
            <p:nvPr/>
          </p:nvSpPr>
          <p:spPr>
            <a:xfrm>
              <a:off x="4936875" y="4154800"/>
              <a:ext cx="8175" cy="17575"/>
            </a:xfrm>
            <a:custGeom>
              <a:avLst/>
              <a:gdLst/>
              <a:ahLst/>
              <a:cxnLst/>
              <a:rect l="l" t="t" r="r" b="b"/>
              <a:pathLst>
                <a:path w="327" h="703" fill="none" extrusionOk="0">
                  <a:moveTo>
                    <a:pt x="326" y="1"/>
                  </a:moveTo>
                  <a:lnTo>
                    <a:pt x="0" y="7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7" name="Google Shape;33487;p57"/>
            <p:cNvSpPr/>
            <p:nvPr/>
          </p:nvSpPr>
          <p:spPr>
            <a:xfrm>
              <a:off x="4943775" y="4152650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78" y="1"/>
                  </a:moveTo>
                  <a:cubicBezTo>
                    <a:pt x="61" y="1"/>
                    <a:pt x="43" y="19"/>
                    <a:pt x="25" y="36"/>
                  </a:cubicBezTo>
                  <a:cubicBezTo>
                    <a:pt x="0" y="61"/>
                    <a:pt x="0" y="112"/>
                    <a:pt x="25" y="112"/>
                  </a:cubicBezTo>
                  <a:cubicBezTo>
                    <a:pt x="50" y="124"/>
                    <a:pt x="69" y="130"/>
                    <a:pt x="85" y="130"/>
                  </a:cubicBezTo>
                  <a:cubicBezTo>
                    <a:pt x="100" y="130"/>
                    <a:pt x="113" y="124"/>
                    <a:pt x="125" y="112"/>
                  </a:cubicBezTo>
                  <a:cubicBezTo>
                    <a:pt x="151" y="87"/>
                    <a:pt x="125" y="36"/>
                    <a:pt x="100" y="11"/>
                  </a:cubicBezTo>
                  <a:cubicBezTo>
                    <a:pt x="93" y="4"/>
                    <a:pt x="86" y="1"/>
                    <a:pt x="7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8" name="Google Shape;33488;p57"/>
            <p:cNvSpPr/>
            <p:nvPr/>
          </p:nvSpPr>
          <p:spPr>
            <a:xfrm>
              <a:off x="4936875" y="4152925"/>
              <a:ext cx="25" cy="18825"/>
            </a:xfrm>
            <a:custGeom>
              <a:avLst/>
              <a:gdLst/>
              <a:ahLst/>
              <a:cxnLst/>
              <a:rect l="l" t="t" r="r" b="b"/>
              <a:pathLst>
                <a:path w="1" h="753" fill="none" extrusionOk="0">
                  <a:moveTo>
                    <a:pt x="0" y="0"/>
                  </a:moveTo>
                  <a:lnTo>
                    <a:pt x="0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9" name="Google Shape;33489;p57"/>
            <p:cNvSpPr/>
            <p:nvPr/>
          </p:nvSpPr>
          <p:spPr>
            <a:xfrm>
              <a:off x="4935625" y="4150425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76" y="0"/>
                  </a:moveTo>
                  <a:cubicBezTo>
                    <a:pt x="50" y="0"/>
                    <a:pt x="0" y="25"/>
                    <a:pt x="0" y="50"/>
                  </a:cubicBezTo>
                  <a:cubicBezTo>
                    <a:pt x="0" y="100"/>
                    <a:pt x="25" y="125"/>
                    <a:pt x="50" y="125"/>
                  </a:cubicBezTo>
                  <a:cubicBezTo>
                    <a:pt x="64" y="132"/>
                    <a:pt x="76" y="135"/>
                    <a:pt x="85" y="135"/>
                  </a:cubicBezTo>
                  <a:cubicBezTo>
                    <a:pt x="112" y="135"/>
                    <a:pt x="126" y="112"/>
                    <a:pt x="126" y="75"/>
                  </a:cubicBezTo>
                  <a:cubicBezTo>
                    <a:pt x="126" y="50"/>
                    <a:pt x="101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0" name="Google Shape;33490;p57"/>
            <p:cNvSpPr/>
            <p:nvPr/>
          </p:nvSpPr>
          <p:spPr>
            <a:xfrm>
              <a:off x="4936875" y="4159825"/>
              <a:ext cx="15050" cy="12550"/>
            </a:xfrm>
            <a:custGeom>
              <a:avLst/>
              <a:gdLst/>
              <a:ahLst/>
              <a:cxnLst/>
              <a:rect l="l" t="t" r="r" b="b"/>
              <a:pathLst>
                <a:path w="602" h="502" fill="none" extrusionOk="0">
                  <a:moveTo>
                    <a:pt x="602" y="0"/>
                  </a:moveTo>
                  <a:lnTo>
                    <a:pt x="0" y="5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1" name="Google Shape;33491;p57"/>
            <p:cNvSpPr/>
            <p:nvPr/>
          </p:nvSpPr>
          <p:spPr>
            <a:xfrm>
              <a:off x="4950650" y="4157925"/>
              <a:ext cx="3175" cy="3000"/>
            </a:xfrm>
            <a:custGeom>
              <a:avLst/>
              <a:gdLst/>
              <a:ahLst/>
              <a:cxnLst/>
              <a:rect l="l" t="t" r="r" b="b"/>
              <a:pathLst>
                <a:path w="127" h="120" extrusionOk="0">
                  <a:moveTo>
                    <a:pt x="101" y="1"/>
                  </a:moveTo>
                  <a:cubicBezTo>
                    <a:pt x="76" y="1"/>
                    <a:pt x="51" y="1"/>
                    <a:pt x="26" y="26"/>
                  </a:cubicBezTo>
                  <a:cubicBezTo>
                    <a:pt x="1" y="51"/>
                    <a:pt x="1" y="76"/>
                    <a:pt x="26" y="101"/>
                  </a:cubicBezTo>
                  <a:cubicBezTo>
                    <a:pt x="38" y="114"/>
                    <a:pt x="51" y="120"/>
                    <a:pt x="63" y="120"/>
                  </a:cubicBezTo>
                  <a:cubicBezTo>
                    <a:pt x="76" y="120"/>
                    <a:pt x="89" y="114"/>
                    <a:pt x="101" y="101"/>
                  </a:cubicBezTo>
                  <a:cubicBezTo>
                    <a:pt x="126" y="76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2" name="Google Shape;33492;p57"/>
            <p:cNvSpPr/>
            <p:nvPr/>
          </p:nvSpPr>
          <p:spPr>
            <a:xfrm>
              <a:off x="4936250" y="4176725"/>
              <a:ext cx="2525" cy="19450"/>
            </a:xfrm>
            <a:custGeom>
              <a:avLst/>
              <a:gdLst/>
              <a:ahLst/>
              <a:cxnLst/>
              <a:rect l="l" t="t" r="r" b="b"/>
              <a:pathLst>
                <a:path w="101" h="778" fill="none" extrusionOk="0">
                  <a:moveTo>
                    <a:pt x="101" y="778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3" name="Google Shape;33493;p57"/>
            <p:cNvSpPr/>
            <p:nvPr/>
          </p:nvSpPr>
          <p:spPr>
            <a:xfrm>
              <a:off x="4936875" y="41949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1"/>
                  </a:moveTo>
                  <a:cubicBezTo>
                    <a:pt x="26" y="1"/>
                    <a:pt x="0" y="26"/>
                    <a:pt x="0" y="76"/>
                  </a:cubicBezTo>
                  <a:cubicBezTo>
                    <a:pt x="0" y="101"/>
                    <a:pt x="26" y="126"/>
                    <a:pt x="76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4" name="Google Shape;33494;p57"/>
            <p:cNvSpPr/>
            <p:nvPr/>
          </p:nvSpPr>
          <p:spPr>
            <a:xfrm>
              <a:off x="4936250" y="4177350"/>
              <a:ext cx="10050" cy="16325"/>
            </a:xfrm>
            <a:custGeom>
              <a:avLst/>
              <a:gdLst/>
              <a:ahLst/>
              <a:cxnLst/>
              <a:rect l="l" t="t" r="r" b="b"/>
              <a:pathLst>
                <a:path w="402" h="653" fill="none" extrusionOk="0">
                  <a:moveTo>
                    <a:pt x="401" y="652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5" name="Google Shape;33495;p57"/>
            <p:cNvSpPr/>
            <p:nvPr/>
          </p:nvSpPr>
          <p:spPr>
            <a:xfrm>
              <a:off x="4945025" y="419240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50" y="0"/>
                  </a:moveTo>
                  <a:cubicBezTo>
                    <a:pt x="0" y="25"/>
                    <a:pt x="0" y="50"/>
                    <a:pt x="0" y="101"/>
                  </a:cubicBezTo>
                  <a:cubicBezTo>
                    <a:pt x="25" y="126"/>
                    <a:pt x="75" y="126"/>
                    <a:pt x="101" y="126"/>
                  </a:cubicBezTo>
                  <a:cubicBezTo>
                    <a:pt x="126" y="101"/>
                    <a:pt x="151" y="75"/>
                    <a:pt x="126" y="50"/>
                  </a:cubicBezTo>
                  <a:cubicBezTo>
                    <a:pt x="126" y="0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6" name="Google Shape;33496;p57"/>
            <p:cNvSpPr/>
            <p:nvPr/>
          </p:nvSpPr>
          <p:spPr>
            <a:xfrm>
              <a:off x="4930600" y="4177350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1" y="728"/>
                  </a:moveTo>
                  <a:lnTo>
                    <a:pt x="2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7" name="Google Shape;33497;p57"/>
            <p:cNvSpPr/>
            <p:nvPr/>
          </p:nvSpPr>
          <p:spPr>
            <a:xfrm>
              <a:off x="4928725" y="41942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0"/>
                  </a:moveTo>
                  <a:cubicBezTo>
                    <a:pt x="51" y="0"/>
                    <a:pt x="1" y="26"/>
                    <a:pt x="1" y="51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76" y="126"/>
                    <a:pt x="126" y="126"/>
                    <a:pt x="126" y="76"/>
                  </a:cubicBezTo>
                  <a:cubicBezTo>
                    <a:pt x="126" y="51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8" name="Google Shape;33498;p57"/>
            <p:cNvSpPr/>
            <p:nvPr/>
          </p:nvSpPr>
          <p:spPr>
            <a:xfrm>
              <a:off x="4937500" y="4174225"/>
              <a:ext cx="18825" cy="3150"/>
            </a:xfrm>
            <a:custGeom>
              <a:avLst/>
              <a:gdLst/>
              <a:ahLst/>
              <a:cxnLst/>
              <a:rect l="l" t="t" r="r" b="b"/>
              <a:pathLst>
                <a:path w="753" h="126" fill="none" extrusionOk="0">
                  <a:moveTo>
                    <a:pt x="752" y="12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9" name="Google Shape;33499;p57"/>
            <p:cNvSpPr/>
            <p:nvPr/>
          </p:nvSpPr>
          <p:spPr>
            <a:xfrm>
              <a:off x="4955675" y="417585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49" y="0"/>
                  </a:moveTo>
                  <a:cubicBezTo>
                    <a:pt x="25" y="0"/>
                    <a:pt x="0" y="18"/>
                    <a:pt x="0" y="36"/>
                  </a:cubicBezTo>
                  <a:cubicBezTo>
                    <a:pt x="0" y="86"/>
                    <a:pt x="0" y="111"/>
                    <a:pt x="50" y="136"/>
                  </a:cubicBezTo>
                  <a:cubicBezTo>
                    <a:pt x="76" y="136"/>
                    <a:pt x="101" y="111"/>
                    <a:pt x="126" y="86"/>
                  </a:cubicBezTo>
                  <a:cubicBezTo>
                    <a:pt x="126" y="61"/>
                    <a:pt x="126" y="11"/>
                    <a:pt x="76" y="11"/>
                  </a:cubicBezTo>
                  <a:cubicBezTo>
                    <a:pt x="68" y="3"/>
                    <a:pt x="59" y="0"/>
                    <a:pt x="4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0" name="Google Shape;33500;p57"/>
            <p:cNvSpPr/>
            <p:nvPr/>
          </p:nvSpPr>
          <p:spPr>
            <a:xfrm>
              <a:off x="4937500" y="4169200"/>
              <a:ext cx="18825" cy="5050"/>
            </a:xfrm>
            <a:custGeom>
              <a:avLst/>
              <a:gdLst/>
              <a:ahLst/>
              <a:cxnLst/>
              <a:rect l="l" t="t" r="r" b="b"/>
              <a:pathLst>
                <a:path w="753" h="202" fill="none" extrusionOk="0">
                  <a:moveTo>
                    <a:pt x="752" y="1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1" name="Google Shape;33501;p57"/>
            <p:cNvSpPr/>
            <p:nvPr/>
          </p:nvSpPr>
          <p:spPr>
            <a:xfrm>
              <a:off x="4955050" y="4167325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75" y="1"/>
                  </a:moveTo>
                  <a:cubicBezTo>
                    <a:pt x="25" y="1"/>
                    <a:pt x="0" y="26"/>
                    <a:pt x="0" y="76"/>
                  </a:cubicBezTo>
                  <a:cubicBezTo>
                    <a:pt x="25" y="101"/>
                    <a:pt x="50" y="126"/>
                    <a:pt x="75" y="126"/>
                  </a:cubicBezTo>
                  <a:cubicBezTo>
                    <a:pt x="126" y="126"/>
                    <a:pt x="151" y="101"/>
                    <a:pt x="126" y="51"/>
                  </a:cubicBezTo>
                  <a:cubicBezTo>
                    <a:pt x="126" y="26"/>
                    <a:pt x="101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2" name="Google Shape;33502;p57"/>
            <p:cNvSpPr/>
            <p:nvPr/>
          </p:nvSpPr>
          <p:spPr>
            <a:xfrm>
              <a:off x="4937500" y="4174225"/>
              <a:ext cx="16325" cy="10675"/>
            </a:xfrm>
            <a:custGeom>
              <a:avLst/>
              <a:gdLst/>
              <a:ahLst/>
              <a:cxnLst/>
              <a:rect l="l" t="t" r="r" b="b"/>
              <a:pathLst>
                <a:path w="653" h="427" fill="none" extrusionOk="0">
                  <a:moveTo>
                    <a:pt x="652" y="42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3" name="Google Shape;33503;p57"/>
            <p:cNvSpPr/>
            <p:nvPr/>
          </p:nvSpPr>
          <p:spPr>
            <a:xfrm>
              <a:off x="4952550" y="418362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100" y="0"/>
                  </a:moveTo>
                  <a:cubicBezTo>
                    <a:pt x="75" y="0"/>
                    <a:pt x="25" y="0"/>
                    <a:pt x="25" y="51"/>
                  </a:cubicBezTo>
                  <a:cubicBezTo>
                    <a:pt x="0" y="76"/>
                    <a:pt x="0" y="101"/>
                    <a:pt x="50" y="126"/>
                  </a:cubicBezTo>
                  <a:cubicBezTo>
                    <a:pt x="57" y="133"/>
                    <a:pt x="65" y="136"/>
                    <a:pt x="72" y="136"/>
                  </a:cubicBezTo>
                  <a:cubicBezTo>
                    <a:pt x="90" y="136"/>
                    <a:pt x="108" y="118"/>
                    <a:pt x="125" y="101"/>
                  </a:cubicBezTo>
                  <a:cubicBezTo>
                    <a:pt x="150" y="76"/>
                    <a:pt x="125" y="25"/>
                    <a:pt x="10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4" name="Google Shape;33504;p57"/>
            <p:cNvSpPr/>
            <p:nvPr/>
          </p:nvSpPr>
          <p:spPr>
            <a:xfrm>
              <a:off x="4916825" y="4174850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0" y="351"/>
                  </a:moveTo>
                  <a:lnTo>
                    <a:pt x="67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5" name="Google Shape;33505;p57"/>
            <p:cNvSpPr/>
            <p:nvPr/>
          </p:nvSpPr>
          <p:spPr>
            <a:xfrm>
              <a:off x="4914325" y="418237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50" y="0"/>
                  </a:moveTo>
                  <a:cubicBezTo>
                    <a:pt x="0" y="25"/>
                    <a:pt x="0" y="75"/>
                    <a:pt x="25" y="101"/>
                  </a:cubicBezTo>
                  <a:cubicBezTo>
                    <a:pt x="50" y="126"/>
                    <a:pt x="75" y="126"/>
                    <a:pt x="125" y="126"/>
                  </a:cubicBezTo>
                  <a:cubicBezTo>
                    <a:pt x="151" y="101"/>
                    <a:pt x="151" y="50"/>
                    <a:pt x="125" y="25"/>
                  </a:cubicBezTo>
                  <a:cubicBezTo>
                    <a:pt x="100" y="0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6" name="Google Shape;33506;p57"/>
            <p:cNvSpPr/>
            <p:nvPr/>
          </p:nvSpPr>
          <p:spPr>
            <a:xfrm>
              <a:off x="4914950" y="4174850"/>
              <a:ext cx="18825" cy="650"/>
            </a:xfrm>
            <a:custGeom>
              <a:avLst/>
              <a:gdLst/>
              <a:ahLst/>
              <a:cxnLst/>
              <a:rect l="l" t="t" r="r" b="b"/>
              <a:pathLst>
                <a:path w="753" h="26" fill="none" extrusionOk="0">
                  <a:moveTo>
                    <a:pt x="0" y="26"/>
                  </a:moveTo>
                  <a:lnTo>
                    <a:pt x="75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7" name="Google Shape;33507;p57"/>
            <p:cNvSpPr/>
            <p:nvPr/>
          </p:nvSpPr>
          <p:spPr>
            <a:xfrm>
              <a:off x="4912425" y="417422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51" y="0"/>
                  </a:moveTo>
                  <a:cubicBezTo>
                    <a:pt x="26" y="0"/>
                    <a:pt x="1" y="26"/>
                    <a:pt x="1" y="76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101" y="126"/>
                    <a:pt x="126" y="76"/>
                    <a:pt x="126" y="51"/>
                  </a:cubicBezTo>
                  <a:cubicBezTo>
                    <a:pt x="126" y="26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8" name="Google Shape;33508;p57"/>
            <p:cNvSpPr/>
            <p:nvPr/>
          </p:nvSpPr>
          <p:spPr>
            <a:xfrm>
              <a:off x="4921825" y="4174850"/>
              <a:ext cx="11950" cy="15075"/>
            </a:xfrm>
            <a:custGeom>
              <a:avLst/>
              <a:gdLst/>
              <a:ahLst/>
              <a:cxnLst/>
              <a:rect l="l" t="t" r="r" b="b"/>
              <a:pathLst>
                <a:path w="478" h="603" fill="none" extrusionOk="0">
                  <a:moveTo>
                    <a:pt x="1" y="602"/>
                  </a:moveTo>
                  <a:lnTo>
                    <a:pt x="47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9" name="Google Shape;33509;p57"/>
            <p:cNvSpPr/>
            <p:nvPr/>
          </p:nvSpPr>
          <p:spPr>
            <a:xfrm>
              <a:off x="4919325" y="4188800"/>
              <a:ext cx="3800" cy="3475"/>
            </a:xfrm>
            <a:custGeom>
              <a:avLst/>
              <a:gdLst/>
              <a:ahLst/>
              <a:cxnLst/>
              <a:rect l="l" t="t" r="r" b="b"/>
              <a:pathLst>
                <a:path w="152" h="139" extrusionOk="0">
                  <a:moveTo>
                    <a:pt x="85" y="0"/>
                  </a:moveTo>
                  <a:cubicBezTo>
                    <a:pt x="70" y="0"/>
                    <a:pt x="51" y="6"/>
                    <a:pt x="26" y="19"/>
                  </a:cubicBezTo>
                  <a:cubicBezTo>
                    <a:pt x="1" y="44"/>
                    <a:pt x="1" y="94"/>
                    <a:pt x="26" y="119"/>
                  </a:cubicBezTo>
                  <a:cubicBezTo>
                    <a:pt x="38" y="132"/>
                    <a:pt x="57" y="138"/>
                    <a:pt x="76" y="138"/>
                  </a:cubicBezTo>
                  <a:cubicBezTo>
                    <a:pt x="95" y="138"/>
                    <a:pt x="113" y="132"/>
                    <a:pt x="126" y="119"/>
                  </a:cubicBezTo>
                  <a:cubicBezTo>
                    <a:pt x="151" y="94"/>
                    <a:pt x="151" y="44"/>
                    <a:pt x="126" y="19"/>
                  </a:cubicBezTo>
                  <a:cubicBezTo>
                    <a:pt x="113" y="6"/>
                    <a:pt x="101" y="0"/>
                    <a:pt x="8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0" name="Google Shape;33510;p57"/>
            <p:cNvSpPr/>
            <p:nvPr/>
          </p:nvSpPr>
          <p:spPr>
            <a:xfrm>
              <a:off x="4919325" y="4159825"/>
              <a:ext cx="14450" cy="12550"/>
            </a:xfrm>
            <a:custGeom>
              <a:avLst/>
              <a:gdLst/>
              <a:ahLst/>
              <a:cxnLst/>
              <a:rect l="l" t="t" r="r" b="b"/>
              <a:pathLst>
                <a:path w="578" h="502" fill="none" extrusionOk="0">
                  <a:moveTo>
                    <a:pt x="1" y="0"/>
                  </a:moveTo>
                  <a:lnTo>
                    <a:pt x="577" y="5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1" name="Google Shape;33511;p57"/>
            <p:cNvSpPr/>
            <p:nvPr/>
          </p:nvSpPr>
          <p:spPr>
            <a:xfrm>
              <a:off x="4916825" y="4157675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88" y="0"/>
                  </a:moveTo>
                  <a:cubicBezTo>
                    <a:pt x="61" y="0"/>
                    <a:pt x="43" y="18"/>
                    <a:pt x="25" y="36"/>
                  </a:cubicBezTo>
                  <a:cubicBezTo>
                    <a:pt x="0" y="61"/>
                    <a:pt x="0" y="86"/>
                    <a:pt x="51" y="111"/>
                  </a:cubicBezTo>
                  <a:cubicBezTo>
                    <a:pt x="63" y="124"/>
                    <a:pt x="76" y="130"/>
                    <a:pt x="88" y="130"/>
                  </a:cubicBezTo>
                  <a:cubicBezTo>
                    <a:pt x="101" y="130"/>
                    <a:pt x="113" y="124"/>
                    <a:pt x="126" y="111"/>
                  </a:cubicBezTo>
                  <a:cubicBezTo>
                    <a:pt x="151" y="61"/>
                    <a:pt x="151" y="36"/>
                    <a:pt x="126" y="11"/>
                  </a:cubicBezTo>
                  <a:cubicBezTo>
                    <a:pt x="111" y="3"/>
                    <a:pt x="99" y="0"/>
                    <a:pt x="8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2" name="Google Shape;33512;p57"/>
            <p:cNvSpPr/>
            <p:nvPr/>
          </p:nvSpPr>
          <p:spPr>
            <a:xfrm>
              <a:off x="4926225" y="4154800"/>
              <a:ext cx="7550" cy="17575"/>
            </a:xfrm>
            <a:custGeom>
              <a:avLst/>
              <a:gdLst/>
              <a:ahLst/>
              <a:cxnLst/>
              <a:rect l="l" t="t" r="r" b="b"/>
              <a:pathLst>
                <a:path w="302" h="703" fill="none" extrusionOk="0">
                  <a:moveTo>
                    <a:pt x="0" y="1"/>
                  </a:moveTo>
                  <a:lnTo>
                    <a:pt x="301" y="7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3" name="Google Shape;33513;p57"/>
            <p:cNvSpPr/>
            <p:nvPr/>
          </p:nvSpPr>
          <p:spPr>
            <a:xfrm>
              <a:off x="4923725" y="4152650"/>
              <a:ext cx="3775" cy="3225"/>
            </a:xfrm>
            <a:custGeom>
              <a:avLst/>
              <a:gdLst/>
              <a:ahLst/>
              <a:cxnLst/>
              <a:rect l="l" t="t" r="r" b="b"/>
              <a:pathLst>
                <a:path w="151" h="129" extrusionOk="0">
                  <a:moveTo>
                    <a:pt x="77" y="1"/>
                  </a:moveTo>
                  <a:cubicBezTo>
                    <a:pt x="67" y="1"/>
                    <a:pt x="58" y="4"/>
                    <a:pt x="50" y="11"/>
                  </a:cubicBezTo>
                  <a:cubicBezTo>
                    <a:pt x="25" y="36"/>
                    <a:pt x="0" y="61"/>
                    <a:pt x="25" y="87"/>
                  </a:cubicBezTo>
                  <a:cubicBezTo>
                    <a:pt x="40" y="116"/>
                    <a:pt x="55" y="128"/>
                    <a:pt x="69" y="128"/>
                  </a:cubicBezTo>
                  <a:cubicBezTo>
                    <a:pt x="80" y="128"/>
                    <a:pt x="90" y="122"/>
                    <a:pt x="100" y="112"/>
                  </a:cubicBezTo>
                  <a:cubicBezTo>
                    <a:pt x="150" y="112"/>
                    <a:pt x="150" y="61"/>
                    <a:pt x="125" y="36"/>
                  </a:cubicBezTo>
                  <a:cubicBezTo>
                    <a:pt x="125" y="19"/>
                    <a:pt x="100" y="1"/>
                    <a:pt x="7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4" name="Google Shape;33514;p57"/>
            <p:cNvSpPr/>
            <p:nvPr/>
          </p:nvSpPr>
          <p:spPr>
            <a:xfrm>
              <a:off x="4914950" y="4166700"/>
              <a:ext cx="18200" cy="5675"/>
            </a:xfrm>
            <a:custGeom>
              <a:avLst/>
              <a:gdLst/>
              <a:ahLst/>
              <a:cxnLst/>
              <a:rect l="l" t="t" r="r" b="b"/>
              <a:pathLst>
                <a:path w="728" h="227" fill="none" extrusionOk="0">
                  <a:moveTo>
                    <a:pt x="0" y="1"/>
                  </a:moveTo>
                  <a:lnTo>
                    <a:pt x="727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5" name="Google Shape;33515;p57"/>
            <p:cNvSpPr/>
            <p:nvPr/>
          </p:nvSpPr>
          <p:spPr>
            <a:xfrm>
              <a:off x="4912425" y="4164825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101" y="1"/>
                  </a:moveTo>
                  <a:cubicBezTo>
                    <a:pt x="76" y="1"/>
                    <a:pt x="51" y="1"/>
                    <a:pt x="26" y="26"/>
                  </a:cubicBezTo>
                  <a:cubicBezTo>
                    <a:pt x="1" y="76"/>
                    <a:pt x="26" y="101"/>
                    <a:pt x="51" y="126"/>
                  </a:cubicBezTo>
                  <a:cubicBezTo>
                    <a:pt x="76" y="126"/>
                    <a:pt x="126" y="126"/>
                    <a:pt x="126" y="101"/>
                  </a:cubicBezTo>
                  <a:cubicBezTo>
                    <a:pt x="151" y="51"/>
                    <a:pt x="151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6" name="Google Shape;33516;p57"/>
            <p:cNvSpPr/>
            <p:nvPr/>
          </p:nvSpPr>
          <p:spPr>
            <a:xfrm>
              <a:off x="4926225" y="4164325"/>
              <a:ext cx="20700" cy="18100"/>
            </a:xfrm>
            <a:custGeom>
              <a:avLst/>
              <a:gdLst/>
              <a:ahLst/>
              <a:cxnLst/>
              <a:rect l="l" t="t" r="r" b="b"/>
              <a:pathLst>
                <a:path w="828" h="724" extrusionOk="0">
                  <a:moveTo>
                    <a:pt x="432" y="1"/>
                  </a:moveTo>
                  <a:cubicBezTo>
                    <a:pt x="300" y="1"/>
                    <a:pt x="170" y="74"/>
                    <a:pt x="101" y="196"/>
                  </a:cubicBezTo>
                  <a:cubicBezTo>
                    <a:pt x="0" y="371"/>
                    <a:pt x="76" y="572"/>
                    <a:pt x="251" y="672"/>
                  </a:cubicBezTo>
                  <a:cubicBezTo>
                    <a:pt x="311" y="707"/>
                    <a:pt x="374" y="723"/>
                    <a:pt x="435" y="723"/>
                  </a:cubicBezTo>
                  <a:cubicBezTo>
                    <a:pt x="552" y="723"/>
                    <a:pt x="661" y="662"/>
                    <a:pt x="727" y="547"/>
                  </a:cubicBezTo>
                  <a:cubicBezTo>
                    <a:pt x="827" y="371"/>
                    <a:pt x="777" y="146"/>
                    <a:pt x="602" y="46"/>
                  </a:cubicBezTo>
                  <a:cubicBezTo>
                    <a:pt x="548" y="15"/>
                    <a:pt x="490" y="1"/>
                    <a:pt x="43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7" name="Google Shape;33517;p57"/>
            <p:cNvSpPr/>
            <p:nvPr/>
          </p:nvSpPr>
          <p:spPr>
            <a:xfrm>
              <a:off x="5406175" y="4177350"/>
              <a:ext cx="48900" cy="65200"/>
            </a:xfrm>
            <a:custGeom>
              <a:avLst/>
              <a:gdLst/>
              <a:ahLst/>
              <a:cxnLst/>
              <a:rect l="l" t="t" r="r" b="b"/>
              <a:pathLst>
                <a:path w="1956" h="2608" extrusionOk="0">
                  <a:moveTo>
                    <a:pt x="1329" y="1"/>
                  </a:moveTo>
                  <a:lnTo>
                    <a:pt x="1329" y="1"/>
                  </a:lnTo>
                  <a:cubicBezTo>
                    <a:pt x="978" y="51"/>
                    <a:pt x="527" y="402"/>
                    <a:pt x="301" y="978"/>
                  </a:cubicBezTo>
                  <a:cubicBezTo>
                    <a:pt x="0" y="1755"/>
                    <a:pt x="351" y="2607"/>
                    <a:pt x="351" y="2607"/>
                  </a:cubicBezTo>
                  <a:cubicBezTo>
                    <a:pt x="351" y="2607"/>
                    <a:pt x="1254" y="2382"/>
                    <a:pt x="1655" y="1630"/>
                  </a:cubicBezTo>
                  <a:cubicBezTo>
                    <a:pt x="1930" y="1078"/>
                    <a:pt x="1955" y="502"/>
                    <a:pt x="1780" y="201"/>
                  </a:cubicBezTo>
                  <a:lnTo>
                    <a:pt x="1780" y="201"/>
                  </a:lnTo>
                  <a:cubicBezTo>
                    <a:pt x="1429" y="427"/>
                    <a:pt x="1128" y="928"/>
                    <a:pt x="1128" y="928"/>
                  </a:cubicBezTo>
                  <a:cubicBezTo>
                    <a:pt x="1128" y="928"/>
                    <a:pt x="1404" y="377"/>
                    <a:pt x="13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8" name="Google Shape;33518;p57"/>
            <p:cNvSpPr/>
            <p:nvPr/>
          </p:nvSpPr>
          <p:spPr>
            <a:xfrm>
              <a:off x="5361700" y="4186725"/>
              <a:ext cx="55150" cy="58325"/>
            </a:xfrm>
            <a:custGeom>
              <a:avLst/>
              <a:gdLst/>
              <a:ahLst/>
              <a:cxnLst/>
              <a:rect l="l" t="t" r="r" b="b"/>
              <a:pathLst>
                <a:path w="2206" h="2333" extrusionOk="0">
                  <a:moveTo>
                    <a:pt x="550" y="0"/>
                  </a:moveTo>
                  <a:cubicBezTo>
                    <a:pt x="533" y="0"/>
                    <a:pt x="517" y="1"/>
                    <a:pt x="501" y="2"/>
                  </a:cubicBezTo>
                  <a:cubicBezTo>
                    <a:pt x="526" y="403"/>
                    <a:pt x="852" y="904"/>
                    <a:pt x="852" y="904"/>
                  </a:cubicBezTo>
                  <a:cubicBezTo>
                    <a:pt x="852" y="904"/>
                    <a:pt x="476" y="403"/>
                    <a:pt x="125" y="302"/>
                  </a:cubicBezTo>
                  <a:lnTo>
                    <a:pt x="125" y="302"/>
                  </a:lnTo>
                  <a:cubicBezTo>
                    <a:pt x="0" y="628"/>
                    <a:pt x="125" y="1205"/>
                    <a:pt x="551" y="1681"/>
                  </a:cubicBezTo>
                  <a:cubicBezTo>
                    <a:pt x="1078" y="2282"/>
                    <a:pt x="2005" y="2333"/>
                    <a:pt x="2005" y="2333"/>
                  </a:cubicBezTo>
                  <a:cubicBezTo>
                    <a:pt x="2005" y="2333"/>
                    <a:pt x="2206" y="1430"/>
                    <a:pt x="1729" y="754"/>
                  </a:cubicBezTo>
                  <a:cubicBezTo>
                    <a:pt x="1370" y="251"/>
                    <a:pt x="897" y="0"/>
                    <a:pt x="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9" name="Google Shape;33519;p57"/>
            <p:cNvSpPr/>
            <p:nvPr/>
          </p:nvSpPr>
          <p:spPr>
            <a:xfrm>
              <a:off x="5399900" y="4243150"/>
              <a:ext cx="44525" cy="68950"/>
            </a:xfrm>
            <a:custGeom>
              <a:avLst/>
              <a:gdLst/>
              <a:ahLst/>
              <a:cxnLst/>
              <a:rect l="l" t="t" r="r" b="b"/>
              <a:pathLst>
                <a:path w="1781" h="2758" extrusionOk="0">
                  <a:moveTo>
                    <a:pt x="602" y="0"/>
                  </a:moveTo>
                  <a:cubicBezTo>
                    <a:pt x="602" y="0"/>
                    <a:pt x="1" y="727"/>
                    <a:pt x="151" y="1529"/>
                  </a:cubicBezTo>
                  <a:cubicBezTo>
                    <a:pt x="226" y="2156"/>
                    <a:pt x="577" y="2632"/>
                    <a:pt x="903" y="2757"/>
                  </a:cubicBezTo>
                  <a:cubicBezTo>
                    <a:pt x="1053" y="2381"/>
                    <a:pt x="978" y="1805"/>
                    <a:pt x="978" y="1805"/>
                  </a:cubicBezTo>
                  <a:lnTo>
                    <a:pt x="978" y="1805"/>
                  </a:lnTo>
                  <a:cubicBezTo>
                    <a:pt x="978" y="1805"/>
                    <a:pt x="1104" y="2406"/>
                    <a:pt x="1379" y="2657"/>
                  </a:cubicBezTo>
                  <a:cubicBezTo>
                    <a:pt x="1630" y="2406"/>
                    <a:pt x="1780" y="1830"/>
                    <a:pt x="1605" y="1228"/>
                  </a:cubicBezTo>
                  <a:cubicBezTo>
                    <a:pt x="1404" y="452"/>
                    <a:pt x="602" y="0"/>
                    <a:pt x="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0" name="Google Shape;33520;p57"/>
            <p:cNvSpPr/>
            <p:nvPr/>
          </p:nvSpPr>
          <p:spPr>
            <a:xfrm>
              <a:off x="5348525" y="4238675"/>
              <a:ext cx="66450" cy="42400"/>
            </a:xfrm>
            <a:custGeom>
              <a:avLst/>
              <a:gdLst/>
              <a:ahLst/>
              <a:cxnLst/>
              <a:rect l="l" t="t" r="r" b="b"/>
              <a:pathLst>
                <a:path w="2658" h="1696" extrusionOk="0">
                  <a:moveTo>
                    <a:pt x="1632" y="1"/>
                  </a:moveTo>
                  <a:cubicBezTo>
                    <a:pt x="1445" y="1"/>
                    <a:pt x="1248" y="29"/>
                    <a:pt x="1053" y="104"/>
                  </a:cubicBezTo>
                  <a:cubicBezTo>
                    <a:pt x="452" y="305"/>
                    <a:pt x="51" y="731"/>
                    <a:pt x="1" y="1082"/>
                  </a:cubicBezTo>
                  <a:cubicBezTo>
                    <a:pt x="71" y="1095"/>
                    <a:pt x="147" y="1100"/>
                    <a:pt x="223" y="1100"/>
                  </a:cubicBezTo>
                  <a:cubicBezTo>
                    <a:pt x="579" y="1100"/>
                    <a:pt x="953" y="981"/>
                    <a:pt x="953" y="981"/>
                  </a:cubicBezTo>
                  <a:lnTo>
                    <a:pt x="953" y="981"/>
                  </a:lnTo>
                  <a:cubicBezTo>
                    <a:pt x="953" y="981"/>
                    <a:pt x="377" y="1207"/>
                    <a:pt x="176" y="1533"/>
                  </a:cubicBezTo>
                  <a:cubicBezTo>
                    <a:pt x="327" y="1633"/>
                    <a:pt x="546" y="1696"/>
                    <a:pt x="800" y="1696"/>
                  </a:cubicBezTo>
                  <a:cubicBezTo>
                    <a:pt x="1053" y="1696"/>
                    <a:pt x="1342" y="1633"/>
                    <a:pt x="1630" y="1483"/>
                  </a:cubicBezTo>
                  <a:cubicBezTo>
                    <a:pt x="2357" y="1132"/>
                    <a:pt x="2657" y="255"/>
                    <a:pt x="2657" y="255"/>
                  </a:cubicBezTo>
                  <a:cubicBezTo>
                    <a:pt x="2657" y="255"/>
                    <a:pt x="2192" y="1"/>
                    <a:pt x="16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1" name="Google Shape;33521;p57"/>
            <p:cNvSpPr/>
            <p:nvPr/>
          </p:nvSpPr>
          <p:spPr>
            <a:xfrm>
              <a:off x="5416200" y="4225900"/>
              <a:ext cx="69575" cy="37950"/>
            </a:xfrm>
            <a:custGeom>
              <a:avLst/>
              <a:gdLst/>
              <a:ahLst/>
              <a:cxnLst/>
              <a:rect l="l" t="t" r="r" b="b"/>
              <a:pathLst>
                <a:path w="2783" h="1518" extrusionOk="0">
                  <a:moveTo>
                    <a:pt x="1605" y="0"/>
                  </a:moveTo>
                  <a:cubicBezTo>
                    <a:pt x="1531" y="0"/>
                    <a:pt x="1456" y="4"/>
                    <a:pt x="1379" y="14"/>
                  </a:cubicBezTo>
                  <a:cubicBezTo>
                    <a:pt x="577" y="114"/>
                    <a:pt x="0" y="816"/>
                    <a:pt x="0" y="816"/>
                  </a:cubicBezTo>
                  <a:cubicBezTo>
                    <a:pt x="0" y="816"/>
                    <a:pt x="602" y="1517"/>
                    <a:pt x="1454" y="1517"/>
                  </a:cubicBezTo>
                  <a:cubicBezTo>
                    <a:pt x="2081" y="1517"/>
                    <a:pt x="2607" y="1267"/>
                    <a:pt x="2782" y="941"/>
                  </a:cubicBezTo>
                  <a:cubicBezTo>
                    <a:pt x="2407" y="740"/>
                    <a:pt x="1830" y="715"/>
                    <a:pt x="1830" y="715"/>
                  </a:cubicBezTo>
                  <a:cubicBezTo>
                    <a:pt x="1830" y="715"/>
                    <a:pt x="2457" y="690"/>
                    <a:pt x="2757" y="465"/>
                  </a:cubicBezTo>
                  <a:cubicBezTo>
                    <a:pt x="2581" y="223"/>
                    <a:pt x="2135" y="0"/>
                    <a:pt x="16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2" name="Google Shape;33522;p57"/>
            <p:cNvSpPr/>
            <p:nvPr/>
          </p:nvSpPr>
          <p:spPr>
            <a:xfrm>
              <a:off x="5403675" y="4211825"/>
              <a:ext cx="19450" cy="31975"/>
            </a:xfrm>
            <a:custGeom>
              <a:avLst/>
              <a:gdLst/>
              <a:ahLst/>
              <a:cxnLst/>
              <a:rect l="l" t="t" r="r" b="b"/>
              <a:pathLst>
                <a:path w="778" h="1279" extrusionOk="0">
                  <a:moveTo>
                    <a:pt x="426" y="0"/>
                  </a:moveTo>
                  <a:cubicBezTo>
                    <a:pt x="351" y="176"/>
                    <a:pt x="351" y="451"/>
                    <a:pt x="351" y="451"/>
                  </a:cubicBezTo>
                  <a:cubicBezTo>
                    <a:pt x="351" y="451"/>
                    <a:pt x="326" y="176"/>
                    <a:pt x="201" y="25"/>
                  </a:cubicBezTo>
                  <a:cubicBezTo>
                    <a:pt x="75" y="151"/>
                    <a:pt x="0" y="401"/>
                    <a:pt x="50" y="677"/>
                  </a:cubicBezTo>
                  <a:cubicBezTo>
                    <a:pt x="126" y="1053"/>
                    <a:pt x="476" y="1278"/>
                    <a:pt x="476" y="1278"/>
                  </a:cubicBezTo>
                  <a:cubicBezTo>
                    <a:pt x="476" y="1278"/>
                    <a:pt x="777" y="978"/>
                    <a:pt x="727" y="602"/>
                  </a:cubicBezTo>
                  <a:cubicBezTo>
                    <a:pt x="702" y="301"/>
                    <a:pt x="577" y="75"/>
                    <a:pt x="4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3" name="Google Shape;33523;p57"/>
            <p:cNvSpPr/>
            <p:nvPr/>
          </p:nvSpPr>
          <p:spPr>
            <a:xfrm>
              <a:off x="5384250" y="4230275"/>
              <a:ext cx="30725" cy="18600"/>
            </a:xfrm>
            <a:custGeom>
              <a:avLst/>
              <a:gdLst/>
              <a:ahLst/>
              <a:cxnLst/>
              <a:rect l="l" t="t" r="r" b="b"/>
              <a:pathLst>
                <a:path w="1229" h="744" extrusionOk="0">
                  <a:moveTo>
                    <a:pt x="387" y="0"/>
                  </a:moveTo>
                  <a:cubicBezTo>
                    <a:pt x="256" y="0"/>
                    <a:pt x="146" y="33"/>
                    <a:pt x="75" y="89"/>
                  </a:cubicBezTo>
                  <a:cubicBezTo>
                    <a:pt x="176" y="240"/>
                    <a:pt x="426" y="340"/>
                    <a:pt x="426" y="340"/>
                  </a:cubicBezTo>
                  <a:cubicBezTo>
                    <a:pt x="426" y="340"/>
                    <a:pt x="224" y="285"/>
                    <a:pt x="71" y="285"/>
                  </a:cubicBezTo>
                  <a:cubicBezTo>
                    <a:pt x="46" y="285"/>
                    <a:pt x="22" y="286"/>
                    <a:pt x="0" y="290"/>
                  </a:cubicBezTo>
                  <a:cubicBezTo>
                    <a:pt x="25" y="465"/>
                    <a:pt x="226" y="641"/>
                    <a:pt x="502" y="716"/>
                  </a:cubicBezTo>
                  <a:cubicBezTo>
                    <a:pt x="572" y="736"/>
                    <a:pt x="643" y="744"/>
                    <a:pt x="712" y="744"/>
                  </a:cubicBezTo>
                  <a:cubicBezTo>
                    <a:pt x="988" y="744"/>
                    <a:pt x="1228" y="616"/>
                    <a:pt x="1228" y="616"/>
                  </a:cubicBezTo>
                  <a:cubicBezTo>
                    <a:pt x="1228" y="616"/>
                    <a:pt x="1078" y="215"/>
                    <a:pt x="727" y="64"/>
                  </a:cubicBezTo>
                  <a:cubicBezTo>
                    <a:pt x="606" y="20"/>
                    <a:pt x="490" y="0"/>
                    <a:pt x="38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4" name="Google Shape;33524;p57"/>
            <p:cNvSpPr/>
            <p:nvPr/>
          </p:nvSpPr>
          <p:spPr>
            <a:xfrm>
              <a:off x="5414950" y="4244400"/>
              <a:ext cx="25700" cy="25800"/>
            </a:xfrm>
            <a:custGeom>
              <a:avLst/>
              <a:gdLst/>
              <a:ahLst/>
              <a:cxnLst/>
              <a:rect l="l" t="t" r="r" b="b"/>
              <a:pathLst>
                <a:path w="1028" h="1032" extrusionOk="0">
                  <a:moveTo>
                    <a:pt x="50" y="0"/>
                  </a:moveTo>
                  <a:cubicBezTo>
                    <a:pt x="50" y="0"/>
                    <a:pt x="0" y="427"/>
                    <a:pt x="251" y="727"/>
                  </a:cubicBezTo>
                  <a:cubicBezTo>
                    <a:pt x="409" y="930"/>
                    <a:pt x="628" y="1032"/>
                    <a:pt x="779" y="1032"/>
                  </a:cubicBezTo>
                  <a:cubicBezTo>
                    <a:pt x="796" y="1032"/>
                    <a:pt x="812" y="1031"/>
                    <a:pt x="827" y="1028"/>
                  </a:cubicBezTo>
                  <a:cubicBezTo>
                    <a:pt x="802" y="828"/>
                    <a:pt x="627" y="627"/>
                    <a:pt x="627" y="627"/>
                  </a:cubicBezTo>
                  <a:lnTo>
                    <a:pt x="627" y="627"/>
                  </a:lnTo>
                  <a:cubicBezTo>
                    <a:pt x="627" y="627"/>
                    <a:pt x="828" y="828"/>
                    <a:pt x="1003" y="878"/>
                  </a:cubicBezTo>
                  <a:cubicBezTo>
                    <a:pt x="1028" y="727"/>
                    <a:pt x="953" y="452"/>
                    <a:pt x="752" y="251"/>
                  </a:cubicBezTo>
                  <a:cubicBezTo>
                    <a:pt x="477" y="1"/>
                    <a:pt x="51" y="0"/>
                    <a:pt x="50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5" name="Google Shape;33525;p57"/>
            <p:cNvSpPr/>
            <p:nvPr/>
          </p:nvSpPr>
          <p:spPr>
            <a:xfrm>
              <a:off x="5394275" y="4245025"/>
              <a:ext cx="24450" cy="27600"/>
            </a:xfrm>
            <a:custGeom>
              <a:avLst/>
              <a:gdLst/>
              <a:ahLst/>
              <a:cxnLst/>
              <a:rect l="l" t="t" r="r" b="b"/>
              <a:pathLst>
                <a:path w="978" h="1104" extrusionOk="0">
                  <a:moveTo>
                    <a:pt x="877" y="1"/>
                  </a:moveTo>
                  <a:cubicBezTo>
                    <a:pt x="877" y="1"/>
                    <a:pt x="451" y="26"/>
                    <a:pt x="226" y="326"/>
                  </a:cubicBezTo>
                  <a:cubicBezTo>
                    <a:pt x="50" y="552"/>
                    <a:pt x="0" y="828"/>
                    <a:pt x="50" y="978"/>
                  </a:cubicBezTo>
                  <a:cubicBezTo>
                    <a:pt x="226" y="903"/>
                    <a:pt x="401" y="702"/>
                    <a:pt x="401" y="702"/>
                  </a:cubicBezTo>
                  <a:lnTo>
                    <a:pt x="401" y="702"/>
                  </a:lnTo>
                  <a:cubicBezTo>
                    <a:pt x="401" y="702"/>
                    <a:pt x="251" y="928"/>
                    <a:pt x="251" y="1103"/>
                  </a:cubicBezTo>
                  <a:cubicBezTo>
                    <a:pt x="401" y="1103"/>
                    <a:pt x="652" y="978"/>
                    <a:pt x="777" y="727"/>
                  </a:cubicBezTo>
                  <a:cubicBezTo>
                    <a:pt x="978" y="402"/>
                    <a:pt x="877" y="1"/>
                    <a:pt x="87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6" name="Google Shape;33526;p57"/>
            <p:cNvSpPr/>
            <p:nvPr/>
          </p:nvSpPr>
          <p:spPr>
            <a:xfrm>
              <a:off x="5416825" y="4223900"/>
              <a:ext cx="27600" cy="22125"/>
            </a:xfrm>
            <a:custGeom>
              <a:avLst/>
              <a:gdLst/>
              <a:ahLst/>
              <a:cxnLst/>
              <a:rect l="l" t="t" r="r" b="b"/>
              <a:pathLst>
                <a:path w="1104" h="885" extrusionOk="0">
                  <a:moveTo>
                    <a:pt x="849" y="0"/>
                  </a:moveTo>
                  <a:cubicBezTo>
                    <a:pt x="698" y="0"/>
                    <a:pt x="503" y="61"/>
                    <a:pt x="351" y="194"/>
                  </a:cubicBezTo>
                  <a:cubicBezTo>
                    <a:pt x="51" y="445"/>
                    <a:pt x="1" y="846"/>
                    <a:pt x="1" y="846"/>
                  </a:cubicBezTo>
                  <a:cubicBezTo>
                    <a:pt x="1" y="846"/>
                    <a:pt x="132" y="884"/>
                    <a:pt x="300" y="884"/>
                  </a:cubicBezTo>
                  <a:cubicBezTo>
                    <a:pt x="435" y="884"/>
                    <a:pt x="594" y="859"/>
                    <a:pt x="727" y="770"/>
                  </a:cubicBezTo>
                  <a:cubicBezTo>
                    <a:pt x="978" y="595"/>
                    <a:pt x="1103" y="369"/>
                    <a:pt x="1103" y="219"/>
                  </a:cubicBezTo>
                  <a:cubicBezTo>
                    <a:pt x="928" y="219"/>
                    <a:pt x="702" y="369"/>
                    <a:pt x="702" y="369"/>
                  </a:cubicBezTo>
                  <a:cubicBezTo>
                    <a:pt x="702" y="369"/>
                    <a:pt x="928" y="194"/>
                    <a:pt x="978" y="18"/>
                  </a:cubicBezTo>
                  <a:cubicBezTo>
                    <a:pt x="941" y="6"/>
                    <a:pt x="898" y="0"/>
                    <a:pt x="84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7" name="Google Shape;33527;p57"/>
            <p:cNvSpPr/>
            <p:nvPr/>
          </p:nvSpPr>
          <p:spPr>
            <a:xfrm>
              <a:off x="5416825" y="4221225"/>
              <a:ext cx="8800" cy="17550"/>
            </a:xfrm>
            <a:custGeom>
              <a:avLst/>
              <a:gdLst/>
              <a:ahLst/>
              <a:cxnLst/>
              <a:rect l="l" t="t" r="r" b="b"/>
              <a:pathLst>
                <a:path w="352" h="702" fill="none" extrusionOk="0">
                  <a:moveTo>
                    <a:pt x="351" y="0"/>
                  </a:moveTo>
                  <a:lnTo>
                    <a:pt x="1" y="7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8" name="Google Shape;33528;p57"/>
            <p:cNvSpPr/>
            <p:nvPr/>
          </p:nvSpPr>
          <p:spPr>
            <a:xfrm>
              <a:off x="5424350" y="4219075"/>
              <a:ext cx="3150" cy="3275"/>
            </a:xfrm>
            <a:custGeom>
              <a:avLst/>
              <a:gdLst/>
              <a:ahLst/>
              <a:cxnLst/>
              <a:rect l="l" t="t" r="r" b="b"/>
              <a:pathLst>
                <a:path w="126" h="131" extrusionOk="0">
                  <a:moveTo>
                    <a:pt x="73" y="1"/>
                  </a:moveTo>
                  <a:cubicBezTo>
                    <a:pt x="48" y="1"/>
                    <a:pt x="18" y="18"/>
                    <a:pt x="0" y="36"/>
                  </a:cubicBezTo>
                  <a:cubicBezTo>
                    <a:pt x="0" y="61"/>
                    <a:pt x="0" y="111"/>
                    <a:pt x="25" y="111"/>
                  </a:cubicBezTo>
                  <a:cubicBezTo>
                    <a:pt x="38" y="124"/>
                    <a:pt x="57" y="130"/>
                    <a:pt x="75" y="130"/>
                  </a:cubicBezTo>
                  <a:cubicBezTo>
                    <a:pt x="94" y="130"/>
                    <a:pt x="113" y="124"/>
                    <a:pt x="126" y="111"/>
                  </a:cubicBezTo>
                  <a:cubicBezTo>
                    <a:pt x="126" y="61"/>
                    <a:pt x="126" y="36"/>
                    <a:pt x="101" y="11"/>
                  </a:cubicBezTo>
                  <a:cubicBezTo>
                    <a:pt x="93" y="4"/>
                    <a:pt x="84" y="1"/>
                    <a:pt x="7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9" name="Google Shape;33529;p57"/>
            <p:cNvSpPr/>
            <p:nvPr/>
          </p:nvSpPr>
          <p:spPr>
            <a:xfrm>
              <a:off x="5416825" y="4219325"/>
              <a:ext cx="650" cy="18825"/>
            </a:xfrm>
            <a:custGeom>
              <a:avLst/>
              <a:gdLst/>
              <a:ahLst/>
              <a:cxnLst/>
              <a:rect l="l" t="t" r="r" b="b"/>
              <a:pathLst>
                <a:path w="26" h="753" fill="none" extrusionOk="0">
                  <a:moveTo>
                    <a:pt x="26" y="1"/>
                  </a:moveTo>
                  <a:lnTo>
                    <a:pt x="1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0" name="Google Shape;33530;p57"/>
            <p:cNvSpPr/>
            <p:nvPr/>
          </p:nvSpPr>
          <p:spPr>
            <a:xfrm>
              <a:off x="5415575" y="4216825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76" y="1"/>
                  </a:moveTo>
                  <a:cubicBezTo>
                    <a:pt x="51" y="1"/>
                    <a:pt x="25" y="26"/>
                    <a:pt x="25" y="51"/>
                  </a:cubicBezTo>
                  <a:cubicBezTo>
                    <a:pt x="0" y="101"/>
                    <a:pt x="25" y="126"/>
                    <a:pt x="76" y="126"/>
                  </a:cubicBezTo>
                  <a:cubicBezTo>
                    <a:pt x="82" y="133"/>
                    <a:pt x="89" y="136"/>
                    <a:pt x="96" y="136"/>
                  </a:cubicBezTo>
                  <a:cubicBezTo>
                    <a:pt x="114" y="136"/>
                    <a:pt x="132" y="113"/>
                    <a:pt x="151" y="76"/>
                  </a:cubicBezTo>
                  <a:cubicBezTo>
                    <a:pt x="151" y="51"/>
                    <a:pt x="126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1" name="Google Shape;33531;p57"/>
            <p:cNvSpPr/>
            <p:nvPr/>
          </p:nvSpPr>
          <p:spPr>
            <a:xfrm>
              <a:off x="5417450" y="4226225"/>
              <a:ext cx="14450" cy="11925"/>
            </a:xfrm>
            <a:custGeom>
              <a:avLst/>
              <a:gdLst/>
              <a:ahLst/>
              <a:cxnLst/>
              <a:rect l="l" t="t" r="r" b="b"/>
              <a:pathLst>
                <a:path w="578" h="477" fill="none" extrusionOk="0">
                  <a:moveTo>
                    <a:pt x="577" y="1"/>
                  </a:moveTo>
                  <a:lnTo>
                    <a:pt x="1" y="4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2" name="Google Shape;33532;p57"/>
            <p:cNvSpPr/>
            <p:nvPr/>
          </p:nvSpPr>
          <p:spPr>
            <a:xfrm>
              <a:off x="5430600" y="4223950"/>
              <a:ext cx="3800" cy="3400"/>
            </a:xfrm>
            <a:custGeom>
              <a:avLst/>
              <a:gdLst/>
              <a:ahLst/>
              <a:cxnLst/>
              <a:rect l="l" t="t" r="r" b="b"/>
              <a:pathLst>
                <a:path w="152" h="136" extrusionOk="0">
                  <a:moveTo>
                    <a:pt x="86" y="0"/>
                  </a:moveTo>
                  <a:cubicBezTo>
                    <a:pt x="64" y="0"/>
                    <a:pt x="41" y="12"/>
                    <a:pt x="26" y="42"/>
                  </a:cubicBezTo>
                  <a:cubicBezTo>
                    <a:pt x="1" y="67"/>
                    <a:pt x="1" y="92"/>
                    <a:pt x="26" y="117"/>
                  </a:cubicBezTo>
                  <a:cubicBezTo>
                    <a:pt x="39" y="129"/>
                    <a:pt x="57" y="136"/>
                    <a:pt x="76" y="136"/>
                  </a:cubicBezTo>
                  <a:cubicBezTo>
                    <a:pt x="95" y="136"/>
                    <a:pt x="114" y="129"/>
                    <a:pt x="126" y="117"/>
                  </a:cubicBezTo>
                  <a:cubicBezTo>
                    <a:pt x="151" y="92"/>
                    <a:pt x="151" y="42"/>
                    <a:pt x="126" y="16"/>
                  </a:cubicBezTo>
                  <a:cubicBezTo>
                    <a:pt x="116" y="6"/>
                    <a:pt x="101" y="0"/>
                    <a:pt x="8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3" name="Google Shape;33533;p57"/>
            <p:cNvSpPr/>
            <p:nvPr/>
          </p:nvSpPr>
          <p:spPr>
            <a:xfrm>
              <a:off x="5416825" y="4243150"/>
              <a:ext cx="1900" cy="19450"/>
            </a:xfrm>
            <a:custGeom>
              <a:avLst/>
              <a:gdLst/>
              <a:ahLst/>
              <a:cxnLst/>
              <a:rect l="l" t="t" r="r" b="b"/>
              <a:pathLst>
                <a:path w="76" h="778" fill="none" extrusionOk="0">
                  <a:moveTo>
                    <a:pt x="76" y="77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4" name="Google Shape;33534;p57"/>
            <p:cNvSpPr/>
            <p:nvPr/>
          </p:nvSpPr>
          <p:spPr>
            <a:xfrm>
              <a:off x="5417450" y="426132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1" y="0"/>
                  </a:moveTo>
                  <a:cubicBezTo>
                    <a:pt x="26" y="0"/>
                    <a:pt x="1" y="25"/>
                    <a:pt x="1" y="75"/>
                  </a:cubicBezTo>
                  <a:cubicBezTo>
                    <a:pt x="1" y="100"/>
                    <a:pt x="26" y="126"/>
                    <a:pt x="51" y="126"/>
                  </a:cubicBezTo>
                  <a:cubicBezTo>
                    <a:pt x="101" y="126"/>
                    <a:pt x="126" y="100"/>
                    <a:pt x="126" y="75"/>
                  </a:cubicBezTo>
                  <a:cubicBezTo>
                    <a:pt x="126" y="25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5" name="Google Shape;33535;p57"/>
            <p:cNvSpPr/>
            <p:nvPr/>
          </p:nvSpPr>
          <p:spPr>
            <a:xfrm>
              <a:off x="5416825" y="4243150"/>
              <a:ext cx="10050" cy="16300"/>
            </a:xfrm>
            <a:custGeom>
              <a:avLst/>
              <a:gdLst/>
              <a:ahLst/>
              <a:cxnLst/>
              <a:rect l="l" t="t" r="r" b="b"/>
              <a:pathLst>
                <a:path w="402" h="652" fill="none" extrusionOk="0">
                  <a:moveTo>
                    <a:pt x="402" y="652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6" name="Google Shape;33536;p57"/>
            <p:cNvSpPr/>
            <p:nvPr/>
          </p:nvSpPr>
          <p:spPr>
            <a:xfrm>
              <a:off x="5424975" y="4258800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50" y="1"/>
                  </a:moveTo>
                  <a:cubicBezTo>
                    <a:pt x="25" y="26"/>
                    <a:pt x="0" y="51"/>
                    <a:pt x="25" y="101"/>
                  </a:cubicBezTo>
                  <a:cubicBezTo>
                    <a:pt x="50" y="126"/>
                    <a:pt x="76" y="126"/>
                    <a:pt x="101" y="126"/>
                  </a:cubicBezTo>
                  <a:cubicBezTo>
                    <a:pt x="151" y="101"/>
                    <a:pt x="151" y="76"/>
                    <a:pt x="151" y="26"/>
                  </a:cubicBezTo>
                  <a:cubicBezTo>
                    <a:pt x="126" y="1"/>
                    <a:pt x="101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7" name="Google Shape;33537;p57"/>
            <p:cNvSpPr/>
            <p:nvPr/>
          </p:nvSpPr>
          <p:spPr>
            <a:xfrm>
              <a:off x="5410550" y="4243775"/>
              <a:ext cx="6300" cy="18200"/>
            </a:xfrm>
            <a:custGeom>
              <a:avLst/>
              <a:gdLst/>
              <a:ahLst/>
              <a:cxnLst/>
              <a:rect l="l" t="t" r="r" b="b"/>
              <a:pathLst>
                <a:path w="252" h="728" fill="none" extrusionOk="0">
                  <a:moveTo>
                    <a:pt x="1" y="727"/>
                  </a:moveTo>
                  <a:lnTo>
                    <a:pt x="2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8" name="Google Shape;33538;p57"/>
            <p:cNvSpPr/>
            <p:nvPr/>
          </p:nvSpPr>
          <p:spPr>
            <a:xfrm>
              <a:off x="5408675" y="4260700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101" y="0"/>
                  </a:moveTo>
                  <a:cubicBezTo>
                    <a:pt x="51" y="0"/>
                    <a:pt x="26" y="25"/>
                    <a:pt x="26" y="50"/>
                  </a:cubicBezTo>
                  <a:cubicBezTo>
                    <a:pt x="1" y="100"/>
                    <a:pt x="26" y="125"/>
                    <a:pt x="76" y="125"/>
                  </a:cubicBezTo>
                  <a:cubicBezTo>
                    <a:pt x="101" y="125"/>
                    <a:pt x="126" y="100"/>
                    <a:pt x="151" y="75"/>
                  </a:cubicBezTo>
                  <a:cubicBezTo>
                    <a:pt x="151" y="50"/>
                    <a:pt x="126" y="0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9" name="Google Shape;33539;p57"/>
            <p:cNvSpPr/>
            <p:nvPr/>
          </p:nvSpPr>
          <p:spPr>
            <a:xfrm>
              <a:off x="5418075" y="4240650"/>
              <a:ext cx="18825" cy="3150"/>
            </a:xfrm>
            <a:custGeom>
              <a:avLst/>
              <a:gdLst/>
              <a:ahLst/>
              <a:cxnLst/>
              <a:rect l="l" t="t" r="r" b="b"/>
              <a:pathLst>
                <a:path w="753" h="126" fill="none" extrusionOk="0">
                  <a:moveTo>
                    <a:pt x="753" y="125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0" name="Google Shape;33540;p57"/>
            <p:cNvSpPr/>
            <p:nvPr/>
          </p:nvSpPr>
          <p:spPr>
            <a:xfrm>
              <a:off x="5435625" y="4242250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63" y="1"/>
                  </a:moveTo>
                  <a:cubicBezTo>
                    <a:pt x="38" y="1"/>
                    <a:pt x="25" y="19"/>
                    <a:pt x="25" y="36"/>
                  </a:cubicBezTo>
                  <a:cubicBezTo>
                    <a:pt x="0" y="86"/>
                    <a:pt x="25" y="112"/>
                    <a:pt x="51" y="137"/>
                  </a:cubicBezTo>
                  <a:cubicBezTo>
                    <a:pt x="101" y="137"/>
                    <a:pt x="126" y="112"/>
                    <a:pt x="126" y="86"/>
                  </a:cubicBezTo>
                  <a:cubicBezTo>
                    <a:pt x="151" y="61"/>
                    <a:pt x="126" y="11"/>
                    <a:pt x="101" y="11"/>
                  </a:cubicBezTo>
                  <a:cubicBezTo>
                    <a:pt x="86" y="4"/>
                    <a:pt x="73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1" name="Google Shape;33541;p57"/>
            <p:cNvSpPr/>
            <p:nvPr/>
          </p:nvSpPr>
          <p:spPr>
            <a:xfrm>
              <a:off x="5418075" y="4235625"/>
              <a:ext cx="18200" cy="5050"/>
            </a:xfrm>
            <a:custGeom>
              <a:avLst/>
              <a:gdLst/>
              <a:ahLst/>
              <a:cxnLst/>
              <a:rect l="l" t="t" r="r" b="b"/>
              <a:pathLst>
                <a:path w="728" h="202" fill="none" extrusionOk="0">
                  <a:moveTo>
                    <a:pt x="727" y="1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2" name="Google Shape;33542;p57"/>
            <p:cNvSpPr/>
            <p:nvPr/>
          </p:nvSpPr>
          <p:spPr>
            <a:xfrm>
              <a:off x="5435625" y="423375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1" y="0"/>
                  </a:moveTo>
                  <a:cubicBezTo>
                    <a:pt x="25" y="0"/>
                    <a:pt x="0" y="25"/>
                    <a:pt x="0" y="76"/>
                  </a:cubicBezTo>
                  <a:cubicBezTo>
                    <a:pt x="0" y="101"/>
                    <a:pt x="25" y="126"/>
                    <a:pt x="76" y="126"/>
                  </a:cubicBezTo>
                  <a:cubicBezTo>
                    <a:pt x="101" y="126"/>
                    <a:pt x="126" y="76"/>
                    <a:pt x="126" y="51"/>
                  </a:cubicBezTo>
                  <a:cubicBezTo>
                    <a:pt x="12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3" name="Google Shape;33543;p57"/>
            <p:cNvSpPr/>
            <p:nvPr/>
          </p:nvSpPr>
          <p:spPr>
            <a:xfrm>
              <a:off x="5418075" y="4240650"/>
              <a:ext cx="15700" cy="10675"/>
            </a:xfrm>
            <a:custGeom>
              <a:avLst/>
              <a:gdLst/>
              <a:ahLst/>
              <a:cxnLst/>
              <a:rect l="l" t="t" r="r" b="b"/>
              <a:pathLst>
                <a:path w="628" h="427" fill="none" extrusionOk="0">
                  <a:moveTo>
                    <a:pt x="627" y="42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4" name="Google Shape;33544;p57"/>
            <p:cNvSpPr/>
            <p:nvPr/>
          </p:nvSpPr>
          <p:spPr>
            <a:xfrm>
              <a:off x="5432500" y="425005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125" y="0"/>
                  </a:moveTo>
                  <a:cubicBezTo>
                    <a:pt x="75" y="0"/>
                    <a:pt x="50" y="0"/>
                    <a:pt x="25" y="25"/>
                  </a:cubicBezTo>
                  <a:cubicBezTo>
                    <a:pt x="0" y="75"/>
                    <a:pt x="25" y="100"/>
                    <a:pt x="50" y="125"/>
                  </a:cubicBezTo>
                  <a:cubicBezTo>
                    <a:pt x="65" y="133"/>
                    <a:pt x="77" y="136"/>
                    <a:pt x="88" y="136"/>
                  </a:cubicBezTo>
                  <a:cubicBezTo>
                    <a:pt x="115" y="136"/>
                    <a:pt x="133" y="118"/>
                    <a:pt x="150" y="100"/>
                  </a:cubicBezTo>
                  <a:cubicBezTo>
                    <a:pt x="150" y="50"/>
                    <a:pt x="150" y="25"/>
                    <a:pt x="1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5" name="Google Shape;33545;p57"/>
            <p:cNvSpPr/>
            <p:nvPr/>
          </p:nvSpPr>
          <p:spPr>
            <a:xfrm>
              <a:off x="5397400" y="4241275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1" y="351"/>
                  </a:moveTo>
                  <a:lnTo>
                    <a:pt x="67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6" name="Google Shape;33546;p57"/>
            <p:cNvSpPr/>
            <p:nvPr/>
          </p:nvSpPr>
          <p:spPr>
            <a:xfrm>
              <a:off x="5394900" y="4248775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25" y="1"/>
                  </a:moveTo>
                  <a:cubicBezTo>
                    <a:pt x="0" y="26"/>
                    <a:pt x="0" y="76"/>
                    <a:pt x="25" y="101"/>
                  </a:cubicBezTo>
                  <a:cubicBezTo>
                    <a:pt x="25" y="126"/>
                    <a:pt x="76" y="126"/>
                    <a:pt x="101" y="126"/>
                  </a:cubicBezTo>
                  <a:cubicBezTo>
                    <a:pt x="126" y="101"/>
                    <a:pt x="151" y="51"/>
                    <a:pt x="126" y="26"/>
                  </a:cubicBezTo>
                  <a:cubicBezTo>
                    <a:pt x="101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7" name="Google Shape;33547;p57"/>
            <p:cNvSpPr/>
            <p:nvPr/>
          </p:nvSpPr>
          <p:spPr>
            <a:xfrm>
              <a:off x="5394900" y="4241275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0" y="25"/>
                  </a:moveTo>
                  <a:lnTo>
                    <a:pt x="77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8" name="Google Shape;33548;p57"/>
            <p:cNvSpPr/>
            <p:nvPr/>
          </p:nvSpPr>
          <p:spPr>
            <a:xfrm>
              <a:off x="5392400" y="424065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5" y="0"/>
                  </a:moveTo>
                  <a:cubicBezTo>
                    <a:pt x="25" y="0"/>
                    <a:pt x="0" y="25"/>
                    <a:pt x="0" y="75"/>
                  </a:cubicBezTo>
                  <a:cubicBezTo>
                    <a:pt x="25" y="100"/>
                    <a:pt x="50" y="125"/>
                    <a:pt x="75" y="125"/>
                  </a:cubicBezTo>
                  <a:cubicBezTo>
                    <a:pt x="125" y="125"/>
                    <a:pt x="150" y="75"/>
                    <a:pt x="125" y="50"/>
                  </a:cubicBezTo>
                  <a:cubicBezTo>
                    <a:pt x="125" y="0"/>
                    <a:pt x="100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9" name="Google Shape;33549;p57"/>
            <p:cNvSpPr/>
            <p:nvPr/>
          </p:nvSpPr>
          <p:spPr>
            <a:xfrm>
              <a:off x="5402425" y="4241275"/>
              <a:ext cx="11925" cy="15050"/>
            </a:xfrm>
            <a:custGeom>
              <a:avLst/>
              <a:gdLst/>
              <a:ahLst/>
              <a:cxnLst/>
              <a:rect l="l" t="t" r="r" b="b"/>
              <a:pathLst>
                <a:path w="477" h="602" fill="none" extrusionOk="0">
                  <a:moveTo>
                    <a:pt x="0" y="602"/>
                  </a:moveTo>
                  <a:lnTo>
                    <a:pt x="4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0" name="Google Shape;33550;p57"/>
            <p:cNvSpPr/>
            <p:nvPr/>
          </p:nvSpPr>
          <p:spPr>
            <a:xfrm>
              <a:off x="5399900" y="4255200"/>
              <a:ext cx="3800" cy="3475"/>
            </a:xfrm>
            <a:custGeom>
              <a:avLst/>
              <a:gdLst/>
              <a:ahLst/>
              <a:cxnLst/>
              <a:rect l="l" t="t" r="r" b="b"/>
              <a:pathLst>
                <a:path w="152" h="139" extrusionOk="0">
                  <a:moveTo>
                    <a:pt x="76" y="1"/>
                  </a:moveTo>
                  <a:cubicBezTo>
                    <a:pt x="57" y="1"/>
                    <a:pt x="38" y="7"/>
                    <a:pt x="26" y="20"/>
                  </a:cubicBezTo>
                  <a:cubicBezTo>
                    <a:pt x="1" y="45"/>
                    <a:pt x="1" y="95"/>
                    <a:pt x="26" y="120"/>
                  </a:cubicBezTo>
                  <a:cubicBezTo>
                    <a:pt x="38" y="132"/>
                    <a:pt x="57" y="139"/>
                    <a:pt x="76" y="139"/>
                  </a:cubicBezTo>
                  <a:cubicBezTo>
                    <a:pt x="95" y="139"/>
                    <a:pt x="114" y="132"/>
                    <a:pt x="126" y="120"/>
                  </a:cubicBezTo>
                  <a:cubicBezTo>
                    <a:pt x="151" y="95"/>
                    <a:pt x="151" y="45"/>
                    <a:pt x="126" y="20"/>
                  </a:cubicBezTo>
                  <a:cubicBezTo>
                    <a:pt x="114" y="7"/>
                    <a:pt x="95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1" name="Google Shape;33551;p57"/>
            <p:cNvSpPr/>
            <p:nvPr/>
          </p:nvSpPr>
          <p:spPr>
            <a:xfrm>
              <a:off x="5399900" y="4226225"/>
              <a:ext cx="13825" cy="12550"/>
            </a:xfrm>
            <a:custGeom>
              <a:avLst/>
              <a:gdLst/>
              <a:ahLst/>
              <a:cxnLst/>
              <a:rect l="l" t="t" r="r" b="b"/>
              <a:pathLst>
                <a:path w="553" h="502" fill="none" extrusionOk="0">
                  <a:moveTo>
                    <a:pt x="1" y="1"/>
                  </a:moveTo>
                  <a:lnTo>
                    <a:pt x="552" y="5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2" name="Google Shape;33552;p57"/>
            <p:cNvSpPr/>
            <p:nvPr/>
          </p:nvSpPr>
          <p:spPr>
            <a:xfrm>
              <a:off x="5397400" y="422395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62" y="0"/>
                  </a:moveTo>
                  <a:cubicBezTo>
                    <a:pt x="43" y="0"/>
                    <a:pt x="26" y="12"/>
                    <a:pt x="26" y="42"/>
                  </a:cubicBezTo>
                  <a:cubicBezTo>
                    <a:pt x="1" y="67"/>
                    <a:pt x="1" y="92"/>
                    <a:pt x="26" y="117"/>
                  </a:cubicBezTo>
                  <a:cubicBezTo>
                    <a:pt x="38" y="129"/>
                    <a:pt x="57" y="136"/>
                    <a:pt x="76" y="136"/>
                  </a:cubicBezTo>
                  <a:cubicBezTo>
                    <a:pt x="95" y="136"/>
                    <a:pt x="113" y="129"/>
                    <a:pt x="126" y="117"/>
                  </a:cubicBezTo>
                  <a:cubicBezTo>
                    <a:pt x="151" y="67"/>
                    <a:pt x="126" y="42"/>
                    <a:pt x="101" y="16"/>
                  </a:cubicBezTo>
                  <a:cubicBezTo>
                    <a:pt x="90" y="6"/>
                    <a:pt x="76" y="0"/>
                    <a:pt x="6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3" name="Google Shape;33553;p57"/>
            <p:cNvSpPr/>
            <p:nvPr/>
          </p:nvSpPr>
          <p:spPr>
            <a:xfrm>
              <a:off x="5406175" y="4221225"/>
              <a:ext cx="7550" cy="17550"/>
            </a:xfrm>
            <a:custGeom>
              <a:avLst/>
              <a:gdLst/>
              <a:ahLst/>
              <a:cxnLst/>
              <a:rect l="l" t="t" r="r" b="b"/>
              <a:pathLst>
                <a:path w="302" h="702" fill="none" extrusionOk="0">
                  <a:moveTo>
                    <a:pt x="0" y="0"/>
                  </a:moveTo>
                  <a:lnTo>
                    <a:pt x="301" y="7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4" name="Google Shape;33554;p57"/>
            <p:cNvSpPr/>
            <p:nvPr/>
          </p:nvSpPr>
          <p:spPr>
            <a:xfrm>
              <a:off x="5404300" y="4218925"/>
              <a:ext cx="3775" cy="3200"/>
            </a:xfrm>
            <a:custGeom>
              <a:avLst/>
              <a:gdLst/>
              <a:ahLst/>
              <a:cxnLst/>
              <a:rect l="l" t="t" r="r" b="b"/>
              <a:pathLst>
                <a:path w="151" h="128" extrusionOk="0">
                  <a:moveTo>
                    <a:pt x="77" y="1"/>
                  </a:moveTo>
                  <a:cubicBezTo>
                    <a:pt x="63" y="1"/>
                    <a:pt x="46" y="7"/>
                    <a:pt x="25" y="17"/>
                  </a:cubicBezTo>
                  <a:cubicBezTo>
                    <a:pt x="0" y="17"/>
                    <a:pt x="0" y="67"/>
                    <a:pt x="25" y="92"/>
                  </a:cubicBezTo>
                  <a:cubicBezTo>
                    <a:pt x="25" y="110"/>
                    <a:pt x="50" y="128"/>
                    <a:pt x="74" y="128"/>
                  </a:cubicBezTo>
                  <a:cubicBezTo>
                    <a:pt x="84" y="128"/>
                    <a:pt x="93" y="125"/>
                    <a:pt x="101" y="117"/>
                  </a:cubicBezTo>
                  <a:cubicBezTo>
                    <a:pt x="126" y="92"/>
                    <a:pt x="151" y="67"/>
                    <a:pt x="126" y="42"/>
                  </a:cubicBezTo>
                  <a:cubicBezTo>
                    <a:pt x="111" y="13"/>
                    <a:pt x="96" y="1"/>
                    <a:pt x="7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5" name="Google Shape;33555;p57"/>
            <p:cNvSpPr/>
            <p:nvPr/>
          </p:nvSpPr>
          <p:spPr>
            <a:xfrm>
              <a:off x="5395525" y="4233125"/>
              <a:ext cx="18200" cy="5650"/>
            </a:xfrm>
            <a:custGeom>
              <a:avLst/>
              <a:gdLst/>
              <a:ahLst/>
              <a:cxnLst/>
              <a:rect l="l" t="t" r="r" b="b"/>
              <a:pathLst>
                <a:path w="728" h="226" fill="none" extrusionOk="0">
                  <a:moveTo>
                    <a:pt x="0" y="0"/>
                  </a:moveTo>
                  <a:lnTo>
                    <a:pt x="727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6" name="Google Shape;33556;p57"/>
            <p:cNvSpPr/>
            <p:nvPr/>
          </p:nvSpPr>
          <p:spPr>
            <a:xfrm>
              <a:off x="5393025" y="423125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100" y="0"/>
                  </a:moveTo>
                  <a:cubicBezTo>
                    <a:pt x="75" y="0"/>
                    <a:pt x="25" y="0"/>
                    <a:pt x="0" y="25"/>
                  </a:cubicBezTo>
                  <a:cubicBezTo>
                    <a:pt x="0" y="75"/>
                    <a:pt x="0" y="100"/>
                    <a:pt x="50" y="125"/>
                  </a:cubicBezTo>
                  <a:cubicBezTo>
                    <a:pt x="75" y="125"/>
                    <a:pt x="100" y="125"/>
                    <a:pt x="125" y="100"/>
                  </a:cubicBezTo>
                  <a:cubicBezTo>
                    <a:pt x="151" y="50"/>
                    <a:pt x="125" y="25"/>
                    <a:pt x="10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7" name="Google Shape;33557;p57"/>
            <p:cNvSpPr/>
            <p:nvPr/>
          </p:nvSpPr>
          <p:spPr>
            <a:xfrm>
              <a:off x="5406800" y="4230750"/>
              <a:ext cx="20700" cy="18075"/>
            </a:xfrm>
            <a:custGeom>
              <a:avLst/>
              <a:gdLst/>
              <a:ahLst/>
              <a:cxnLst/>
              <a:rect l="l" t="t" r="r" b="b"/>
              <a:pathLst>
                <a:path w="828" h="723" extrusionOk="0">
                  <a:moveTo>
                    <a:pt x="432" y="0"/>
                  </a:moveTo>
                  <a:cubicBezTo>
                    <a:pt x="300" y="0"/>
                    <a:pt x="170" y="74"/>
                    <a:pt x="101" y="196"/>
                  </a:cubicBezTo>
                  <a:cubicBezTo>
                    <a:pt x="1" y="346"/>
                    <a:pt x="51" y="572"/>
                    <a:pt x="226" y="672"/>
                  </a:cubicBezTo>
                  <a:cubicBezTo>
                    <a:pt x="286" y="706"/>
                    <a:pt x="352" y="723"/>
                    <a:pt x="417" y="723"/>
                  </a:cubicBezTo>
                  <a:cubicBezTo>
                    <a:pt x="542" y="723"/>
                    <a:pt x="662" y="662"/>
                    <a:pt x="727" y="546"/>
                  </a:cubicBezTo>
                  <a:cubicBezTo>
                    <a:pt x="828" y="371"/>
                    <a:pt x="752" y="145"/>
                    <a:pt x="602" y="45"/>
                  </a:cubicBezTo>
                  <a:cubicBezTo>
                    <a:pt x="548" y="15"/>
                    <a:pt x="490" y="0"/>
                    <a:pt x="43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8" name="Google Shape;33558;p57"/>
            <p:cNvSpPr/>
            <p:nvPr/>
          </p:nvSpPr>
          <p:spPr>
            <a:xfrm>
              <a:off x="5537125" y="4224350"/>
              <a:ext cx="48900" cy="65200"/>
            </a:xfrm>
            <a:custGeom>
              <a:avLst/>
              <a:gdLst/>
              <a:ahLst/>
              <a:cxnLst/>
              <a:rect l="l" t="t" r="r" b="b"/>
              <a:pathLst>
                <a:path w="1956" h="2608" extrusionOk="0">
                  <a:moveTo>
                    <a:pt x="1329" y="0"/>
                  </a:moveTo>
                  <a:lnTo>
                    <a:pt x="1329" y="0"/>
                  </a:lnTo>
                  <a:cubicBezTo>
                    <a:pt x="978" y="51"/>
                    <a:pt x="527" y="427"/>
                    <a:pt x="301" y="1003"/>
                  </a:cubicBezTo>
                  <a:cubicBezTo>
                    <a:pt x="1" y="1755"/>
                    <a:pt x="351" y="2607"/>
                    <a:pt x="351" y="2607"/>
                  </a:cubicBezTo>
                  <a:cubicBezTo>
                    <a:pt x="351" y="2607"/>
                    <a:pt x="1254" y="2381"/>
                    <a:pt x="1655" y="1655"/>
                  </a:cubicBezTo>
                  <a:cubicBezTo>
                    <a:pt x="1955" y="1103"/>
                    <a:pt x="1955" y="527"/>
                    <a:pt x="1780" y="226"/>
                  </a:cubicBezTo>
                  <a:lnTo>
                    <a:pt x="1780" y="226"/>
                  </a:lnTo>
                  <a:cubicBezTo>
                    <a:pt x="1429" y="427"/>
                    <a:pt x="1128" y="928"/>
                    <a:pt x="1128" y="928"/>
                  </a:cubicBezTo>
                  <a:cubicBezTo>
                    <a:pt x="1128" y="928"/>
                    <a:pt x="1404" y="376"/>
                    <a:pt x="13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9" name="Google Shape;33559;p57"/>
            <p:cNvSpPr/>
            <p:nvPr/>
          </p:nvSpPr>
          <p:spPr>
            <a:xfrm>
              <a:off x="5492650" y="4233700"/>
              <a:ext cx="55150" cy="58350"/>
            </a:xfrm>
            <a:custGeom>
              <a:avLst/>
              <a:gdLst/>
              <a:ahLst/>
              <a:cxnLst/>
              <a:rect l="l" t="t" r="r" b="b"/>
              <a:pathLst>
                <a:path w="2206" h="2334" extrusionOk="0">
                  <a:moveTo>
                    <a:pt x="546" y="1"/>
                  </a:moveTo>
                  <a:cubicBezTo>
                    <a:pt x="531" y="1"/>
                    <a:pt x="516" y="1"/>
                    <a:pt x="501" y="2"/>
                  </a:cubicBezTo>
                  <a:cubicBezTo>
                    <a:pt x="526" y="428"/>
                    <a:pt x="852" y="905"/>
                    <a:pt x="852" y="905"/>
                  </a:cubicBezTo>
                  <a:cubicBezTo>
                    <a:pt x="852" y="905"/>
                    <a:pt x="476" y="428"/>
                    <a:pt x="125" y="303"/>
                  </a:cubicBezTo>
                  <a:lnTo>
                    <a:pt x="125" y="303"/>
                  </a:lnTo>
                  <a:cubicBezTo>
                    <a:pt x="0" y="629"/>
                    <a:pt x="125" y="1231"/>
                    <a:pt x="552" y="1682"/>
                  </a:cubicBezTo>
                  <a:cubicBezTo>
                    <a:pt x="1103" y="2283"/>
                    <a:pt x="2005" y="2333"/>
                    <a:pt x="2005" y="2333"/>
                  </a:cubicBezTo>
                  <a:cubicBezTo>
                    <a:pt x="2005" y="2333"/>
                    <a:pt x="2206" y="1431"/>
                    <a:pt x="1729" y="754"/>
                  </a:cubicBezTo>
                  <a:cubicBezTo>
                    <a:pt x="1393" y="274"/>
                    <a:pt x="896" y="1"/>
                    <a:pt x="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0" name="Google Shape;33560;p57"/>
            <p:cNvSpPr/>
            <p:nvPr/>
          </p:nvSpPr>
          <p:spPr>
            <a:xfrm>
              <a:off x="5530850" y="4290150"/>
              <a:ext cx="44525" cy="68925"/>
            </a:xfrm>
            <a:custGeom>
              <a:avLst/>
              <a:gdLst/>
              <a:ahLst/>
              <a:cxnLst/>
              <a:rect l="l" t="t" r="r" b="b"/>
              <a:pathLst>
                <a:path w="1781" h="2757" extrusionOk="0">
                  <a:moveTo>
                    <a:pt x="602" y="0"/>
                  </a:moveTo>
                  <a:cubicBezTo>
                    <a:pt x="602" y="0"/>
                    <a:pt x="1" y="727"/>
                    <a:pt x="151" y="1554"/>
                  </a:cubicBezTo>
                  <a:cubicBezTo>
                    <a:pt x="252" y="2181"/>
                    <a:pt x="577" y="2632"/>
                    <a:pt x="903" y="2757"/>
                  </a:cubicBezTo>
                  <a:cubicBezTo>
                    <a:pt x="1054" y="2381"/>
                    <a:pt x="978" y="1805"/>
                    <a:pt x="978" y="1805"/>
                  </a:cubicBezTo>
                  <a:lnTo>
                    <a:pt x="978" y="1805"/>
                  </a:lnTo>
                  <a:cubicBezTo>
                    <a:pt x="979" y="1805"/>
                    <a:pt x="1129" y="2406"/>
                    <a:pt x="1379" y="2682"/>
                  </a:cubicBezTo>
                  <a:cubicBezTo>
                    <a:pt x="1655" y="2431"/>
                    <a:pt x="1780" y="1855"/>
                    <a:pt x="1630" y="1253"/>
                  </a:cubicBezTo>
                  <a:cubicBezTo>
                    <a:pt x="1404" y="451"/>
                    <a:pt x="602" y="0"/>
                    <a:pt x="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1" name="Google Shape;33561;p57"/>
            <p:cNvSpPr/>
            <p:nvPr/>
          </p:nvSpPr>
          <p:spPr>
            <a:xfrm>
              <a:off x="5479475" y="4285950"/>
              <a:ext cx="66450" cy="42425"/>
            </a:xfrm>
            <a:custGeom>
              <a:avLst/>
              <a:gdLst/>
              <a:ahLst/>
              <a:cxnLst/>
              <a:rect l="l" t="t" r="r" b="b"/>
              <a:pathLst>
                <a:path w="2658" h="1697" extrusionOk="0">
                  <a:moveTo>
                    <a:pt x="1619" y="0"/>
                  </a:moveTo>
                  <a:cubicBezTo>
                    <a:pt x="1436" y="0"/>
                    <a:pt x="1243" y="26"/>
                    <a:pt x="1053" y="93"/>
                  </a:cubicBezTo>
                  <a:cubicBezTo>
                    <a:pt x="452" y="318"/>
                    <a:pt x="76" y="745"/>
                    <a:pt x="1" y="1095"/>
                  </a:cubicBezTo>
                  <a:cubicBezTo>
                    <a:pt x="64" y="1107"/>
                    <a:pt x="131" y="1112"/>
                    <a:pt x="199" y="1112"/>
                  </a:cubicBezTo>
                  <a:cubicBezTo>
                    <a:pt x="562" y="1112"/>
                    <a:pt x="953" y="970"/>
                    <a:pt x="953" y="970"/>
                  </a:cubicBezTo>
                  <a:lnTo>
                    <a:pt x="953" y="970"/>
                  </a:lnTo>
                  <a:cubicBezTo>
                    <a:pt x="953" y="970"/>
                    <a:pt x="402" y="1221"/>
                    <a:pt x="176" y="1521"/>
                  </a:cubicBezTo>
                  <a:cubicBezTo>
                    <a:pt x="327" y="1634"/>
                    <a:pt x="546" y="1697"/>
                    <a:pt x="800" y="1697"/>
                  </a:cubicBezTo>
                  <a:cubicBezTo>
                    <a:pt x="1053" y="1697"/>
                    <a:pt x="1342" y="1634"/>
                    <a:pt x="1630" y="1496"/>
                  </a:cubicBezTo>
                  <a:cubicBezTo>
                    <a:pt x="2357" y="1120"/>
                    <a:pt x="2657" y="243"/>
                    <a:pt x="2657" y="243"/>
                  </a:cubicBezTo>
                  <a:cubicBezTo>
                    <a:pt x="2657" y="243"/>
                    <a:pt x="2185" y="0"/>
                    <a:pt x="16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2" name="Google Shape;33562;p57"/>
            <p:cNvSpPr/>
            <p:nvPr/>
          </p:nvSpPr>
          <p:spPr>
            <a:xfrm>
              <a:off x="5547150" y="4273050"/>
              <a:ext cx="69575" cy="38425"/>
            </a:xfrm>
            <a:custGeom>
              <a:avLst/>
              <a:gdLst/>
              <a:ahLst/>
              <a:cxnLst/>
              <a:rect l="l" t="t" r="r" b="b"/>
              <a:pathLst>
                <a:path w="2783" h="1537" extrusionOk="0">
                  <a:moveTo>
                    <a:pt x="1554" y="0"/>
                  </a:moveTo>
                  <a:cubicBezTo>
                    <a:pt x="1496" y="0"/>
                    <a:pt x="1438" y="3"/>
                    <a:pt x="1379" y="7"/>
                  </a:cubicBezTo>
                  <a:cubicBezTo>
                    <a:pt x="577" y="108"/>
                    <a:pt x="1" y="834"/>
                    <a:pt x="1" y="834"/>
                  </a:cubicBezTo>
                  <a:cubicBezTo>
                    <a:pt x="1" y="834"/>
                    <a:pt x="627" y="1511"/>
                    <a:pt x="1454" y="1536"/>
                  </a:cubicBezTo>
                  <a:cubicBezTo>
                    <a:pt x="2081" y="1536"/>
                    <a:pt x="2607" y="1261"/>
                    <a:pt x="2783" y="960"/>
                  </a:cubicBezTo>
                  <a:cubicBezTo>
                    <a:pt x="2432" y="759"/>
                    <a:pt x="1830" y="734"/>
                    <a:pt x="1830" y="734"/>
                  </a:cubicBezTo>
                  <a:cubicBezTo>
                    <a:pt x="1830" y="734"/>
                    <a:pt x="2457" y="709"/>
                    <a:pt x="2758" y="484"/>
                  </a:cubicBezTo>
                  <a:cubicBezTo>
                    <a:pt x="2576" y="211"/>
                    <a:pt x="2106" y="0"/>
                    <a:pt x="15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3" name="Google Shape;33563;p57"/>
            <p:cNvSpPr/>
            <p:nvPr/>
          </p:nvSpPr>
          <p:spPr>
            <a:xfrm>
              <a:off x="5534625" y="4259450"/>
              <a:ext cx="19450" cy="31975"/>
            </a:xfrm>
            <a:custGeom>
              <a:avLst/>
              <a:gdLst/>
              <a:ahLst/>
              <a:cxnLst/>
              <a:rect l="l" t="t" r="r" b="b"/>
              <a:pathLst>
                <a:path w="778" h="1279" extrusionOk="0">
                  <a:moveTo>
                    <a:pt x="426" y="0"/>
                  </a:moveTo>
                  <a:cubicBezTo>
                    <a:pt x="351" y="175"/>
                    <a:pt x="351" y="426"/>
                    <a:pt x="351" y="426"/>
                  </a:cubicBezTo>
                  <a:cubicBezTo>
                    <a:pt x="351" y="426"/>
                    <a:pt x="326" y="150"/>
                    <a:pt x="201" y="25"/>
                  </a:cubicBezTo>
                  <a:cubicBezTo>
                    <a:pt x="76" y="125"/>
                    <a:pt x="0" y="376"/>
                    <a:pt x="50" y="677"/>
                  </a:cubicBezTo>
                  <a:cubicBezTo>
                    <a:pt x="126" y="1028"/>
                    <a:pt x="477" y="1278"/>
                    <a:pt x="477" y="1278"/>
                  </a:cubicBezTo>
                  <a:cubicBezTo>
                    <a:pt x="477" y="1278"/>
                    <a:pt x="777" y="952"/>
                    <a:pt x="727" y="576"/>
                  </a:cubicBezTo>
                  <a:cubicBezTo>
                    <a:pt x="727" y="301"/>
                    <a:pt x="577" y="75"/>
                    <a:pt x="4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4" name="Google Shape;33564;p57"/>
            <p:cNvSpPr/>
            <p:nvPr/>
          </p:nvSpPr>
          <p:spPr>
            <a:xfrm>
              <a:off x="5515200" y="4277900"/>
              <a:ext cx="30725" cy="18550"/>
            </a:xfrm>
            <a:custGeom>
              <a:avLst/>
              <a:gdLst/>
              <a:ahLst/>
              <a:cxnLst/>
              <a:rect l="l" t="t" r="r" b="b"/>
              <a:pathLst>
                <a:path w="1229" h="742" extrusionOk="0">
                  <a:moveTo>
                    <a:pt x="398" y="0"/>
                  </a:moveTo>
                  <a:cubicBezTo>
                    <a:pt x="264" y="0"/>
                    <a:pt x="146" y="33"/>
                    <a:pt x="76" y="89"/>
                  </a:cubicBezTo>
                  <a:cubicBezTo>
                    <a:pt x="201" y="239"/>
                    <a:pt x="426" y="340"/>
                    <a:pt x="426" y="340"/>
                  </a:cubicBezTo>
                  <a:cubicBezTo>
                    <a:pt x="426" y="340"/>
                    <a:pt x="266" y="276"/>
                    <a:pt x="112" y="276"/>
                  </a:cubicBezTo>
                  <a:cubicBezTo>
                    <a:pt x="74" y="276"/>
                    <a:pt x="35" y="280"/>
                    <a:pt x="0" y="290"/>
                  </a:cubicBezTo>
                  <a:cubicBezTo>
                    <a:pt x="51" y="440"/>
                    <a:pt x="226" y="640"/>
                    <a:pt x="502" y="716"/>
                  </a:cubicBezTo>
                  <a:cubicBezTo>
                    <a:pt x="570" y="734"/>
                    <a:pt x="638" y="741"/>
                    <a:pt x="702" y="741"/>
                  </a:cubicBezTo>
                  <a:cubicBezTo>
                    <a:pt x="994" y="741"/>
                    <a:pt x="1228" y="590"/>
                    <a:pt x="1228" y="590"/>
                  </a:cubicBezTo>
                  <a:cubicBezTo>
                    <a:pt x="1228" y="590"/>
                    <a:pt x="1078" y="214"/>
                    <a:pt x="727" y="64"/>
                  </a:cubicBezTo>
                  <a:cubicBezTo>
                    <a:pt x="617" y="20"/>
                    <a:pt x="503" y="0"/>
                    <a:pt x="39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5" name="Google Shape;33565;p57"/>
            <p:cNvSpPr/>
            <p:nvPr/>
          </p:nvSpPr>
          <p:spPr>
            <a:xfrm>
              <a:off x="5545900" y="4292000"/>
              <a:ext cx="26350" cy="25200"/>
            </a:xfrm>
            <a:custGeom>
              <a:avLst/>
              <a:gdLst/>
              <a:ahLst/>
              <a:cxnLst/>
              <a:rect l="l" t="t" r="r" b="b"/>
              <a:pathLst>
                <a:path w="1054" h="1008" extrusionOk="0">
                  <a:moveTo>
                    <a:pt x="79" y="1"/>
                  </a:moveTo>
                  <a:cubicBezTo>
                    <a:pt x="61" y="1"/>
                    <a:pt x="51" y="1"/>
                    <a:pt x="51" y="1"/>
                  </a:cubicBezTo>
                  <a:cubicBezTo>
                    <a:pt x="51" y="1"/>
                    <a:pt x="0" y="427"/>
                    <a:pt x="251" y="703"/>
                  </a:cubicBezTo>
                  <a:cubicBezTo>
                    <a:pt x="409" y="906"/>
                    <a:pt x="628" y="1008"/>
                    <a:pt x="780" y="1008"/>
                  </a:cubicBezTo>
                  <a:cubicBezTo>
                    <a:pt x="796" y="1008"/>
                    <a:pt x="813" y="1006"/>
                    <a:pt x="828" y="1004"/>
                  </a:cubicBezTo>
                  <a:cubicBezTo>
                    <a:pt x="802" y="828"/>
                    <a:pt x="652" y="603"/>
                    <a:pt x="652" y="603"/>
                  </a:cubicBezTo>
                  <a:lnTo>
                    <a:pt x="652" y="603"/>
                  </a:lnTo>
                  <a:cubicBezTo>
                    <a:pt x="652" y="603"/>
                    <a:pt x="828" y="828"/>
                    <a:pt x="1003" y="853"/>
                  </a:cubicBezTo>
                  <a:cubicBezTo>
                    <a:pt x="1053" y="703"/>
                    <a:pt x="953" y="452"/>
                    <a:pt x="752" y="252"/>
                  </a:cubicBezTo>
                  <a:cubicBezTo>
                    <a:pt x="519" y="19"/>
                    <a:pt x="178" y="1"/>
                    <a:pt x="7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6" name="Google Shape;33566;p57"/>
            <p:cNvSpPr/>
            <p:nvPr/>
          </p:nvSpPr>
          <p:spPr>
            <a:xfrm>
              <a:off x="5525225" y="4292025"/>
              <a:ext cx="24450" cy="27650"/>
            </a:xfrm>
            <a:custGeom>
              <a:avLst/>
              <a:gdLst/>
              <a:ahLst/>
              <a:cxnLst/>
              <a:rect l="l" t="t" r="r" b="b"/>
              <a:pathLst>
                <a:path w="978" h="1106" extrusionOk="0">
                  <a:moveTo>
                    <a:pt x="878" y="0"/>
                  </a:moveTo>
                  <a:cubicBezTo>
                    <a:pt x="877" y="0"/>
                    <a:pt x="452" y="50"/>
                    <a:pt x="226" y="351"/>
                  </a:cubicBezTo>
                  <a:cubicBezTo>
                    <a:pt x="51" y="577"/>
                    <a:pt x="0" y="827"/>
                    <a:pt x="76" y="978"/>
                  </a:cubicBezTo>
                  <a:cubicBezTo>
                    <a:pt x="251" y="928"/>
                    <a:pt x="401" y="702"/>
                    <a:pt x="401" y="702"/>
                  </a:cubicBezTo>
                  <a:lnTo>
                    <a:pt x="401" y="702"/>
                  </a:lnTo>
                  <a:cubicBezTo>
                    <a:pt x="401" y="702"/>
                    <a:pt x="251" y="953"/>
                    <a:pt x="251" y="1103"/>
                  </a:cubicBezTo>
                  <a:cubicBezTo>
                    <a:pt x="262" y="1105"/>
                    <a:pt x="274" y="1106"/>
                    <a:pt x="285" y="1106"/>
                  </a:cubicBezTo>
                  <a:cubicBezTo>
                    <a:pt x="437" y="1106"/>
                    <a:pt x="663" y="961"/>
                    <a:pt x="802" y="752"/>
                  </a:cubicBezTo>
                  <a:cubicBezTo>
                    <a:pt x="978" y="426"/>
                    <a:pt x="878" y="0"/>
                    <a:pt x="87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7" name="Google Shape;33567;p57"/>
            <p:cNvSpPr/>
            <p:nvPr/>
          </p:nvSpPr>
          <p:spPr>
            <a:xfrm>
              <a:off x="5547775" y="4271125"/>
              <a:ext cx="28225" cy="22175"/>
            </a:xfrm>
            <a:custGeom>
              <a:avLst/>
              <a:gdLst/>
              <a:ahLst/>
              <a:cxnLst/>
              <a:rect l="l" t="t" r="r" b="b"/>
              <a:pathLst>
                <a:path w="1129" h="887" extrusionOk="0">
                  <a:moveTo>
                    <a:pt x="819" y="0"/>
                  </a:moveTo>
                  <a:cubicBezTo>
                    <a:pt x="680" y="0"/>
                    <a:pt x="509" y="62"/>
                    <a:pt x="352" y="185"/>
                  </a:cubicBezTo>
                  <a:cubicBezTo>
                    <a:pt x="51" y="435"/>
                    <a:pt x="1" y="861"/>
                    <a:pt x="1" y="861"/>
                  </a:cubicBezTo>
                  <a:cubicBezTo>
                    <a:pt x="1" y="861"/>
                    <a:pt x="107" y="886"/>
                    <a:pt x="254" y="886"/>
                  </a:cubicBezTo>
                  <a:cubicBezTo>
                    <a:pt x="402" y="886"/>
                    <a:pt x="590" y="861"/>
                    <a:pt x="753" y="761"/>
                  </a:cubicBezTo>
                  <a:cubicBezTo>
                    <a:pt x="978" y="611"/>
                    <a:pt x="1128" y="385"/>
                    <a:pt x="1103" y="210"/>
                  </a:cubicBezTo>
                  <a:cubicBezTo>
                    <a:pt x="928" y="210"/>
                    <a:pt x="702" y="360"/>
                    <a:pt x="702" y="360"/>
                  </a:cubicBezTo>
                  <a:cubicBezTo>
                    <a:pt x="702" y="360"/>
                    <a:pt x="928" y="185"/>
                    <a:pt x="978" y="34"/>
                  </a:cubicBezTo>
                  <a:cubicBezTo>
                    <a:pt x="933" y="12"/>
                    <a:pt x="879" y="0"/>
                    <a:pt x="81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8" name="Google Shape;33568;p57"/>
            <p:cNvSpPr/>
            <p:nvPr/>
          </p:nvSpPr>
          <p:spPr>
            <a:xfrm>
              <a:off x="5547775" y="4268825"/>
              <a:ext cx="8800" cy="16950"/>
            </a:xfrm>
            <a:custGeom>
              <a:avLst/>
              <a:gdLst/>
              <a:ahLst/>
              <a:cxnLst/>
              <a:rect l="l" t="t" r="r" b="b"/>
              <a:pathLst>
                <a:path w="352" h="678" fill="none" extrusionOk="0">
                  <a:moveTo>
                    <a:pt x="352" y="1"/>
                  </a:moveTo>
                  <a:lnTo>
                    <a:pt x="1" y="678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9" name="Google Shape;33569;p57"/>
            <p:cNvSpPr/>
            <p:nvPr/>
          </p:nvSpPr>
          <p:spPr>
            <a:xfrm>
              <a:off x="5555300" y="4266475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51" y="1"/>
                  </a:moveTo>
                  <a:cubicBezTo>
                    <a:pt x="32" y="1"/>
                    <a:pt x="13" y="7"/>
                    <a:pt x="0" y="20"/>
                  </a:cubicBezTo>
                  <a:cubicBezTo>
                    <a:pt x="0" y="45"/>
                    <a:pt x="0" y="95"/>
                    <a:pt x="25" y="120"/>
                  </a:cubicBezTo>
                  <a:cubicBezTo>
                    <a:pt x="33" y="127"/>
                    <a:pt x="42" y="130"/>
                    <a:pt x="53" y="130"/>
                  </a:cubicBezTo>
                  <a:cubicBezTo>
                    <a:pt x="78" y="130"/>
                    <a:pt x="108" y="113"/>
                    <a:pt x="126" y="95"/>
                  </a:cubicBezTo>
                  <a:cubicBezTo>
                    <a:pt x="151" y="70"/>
                    <a:pt x="126" y="20"/>
                    <a:pt x="101" y="20"/>
                  </a:cubicBezTo>
                  <a:cubicBezTo>
                    <a:pt x="88" y="7"/>
                    <a:pt x="69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0" name="Google Shape;33570;p57"/>
            <p:cNvSpPr/>
            <p:nvPr/>
          </p:nvSpPr>
          <p:spPr>
            <a:xfrm>
              <a:off x="5548400" y="4266325"/>
              <a:ext cx="25" cy="19450"/>
            </a:xfrm>
            <a:custGeom>
              <a:avLst/>
              <a:gdLst/>
              <a:ahLst/>
              <a:cxnLst/>
              <a:rect l="l" t="t" r="r" b="b"/>
              <a:pathLst>
                <a:path w="1" h="778" fill="none" extrusionOk="0">
                  <a:moveTo>
                    <a:pt x="1" y="1"/>
                  </a:moveTo>
                  <a:lnTo>
                    <a:pt x="1" y="778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1" name="Google Shape;33571;p57"/>
            <p:cNvSpPr/>
            <p:nvPr/>
          </p:nvSpPr>
          <p:spPr>
            <a:xfrm>
              <a:off x="5547150" y="426445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1"/>
                  </a:moveTo>
                  <a:cubicBezTo>
                    <a:pt x="26" y="1"/>
                    <a:pt x="1" y="1"/>
                    <a:pt x="1" y="51"/>
                  </a:cubicBezTo>
                  <a:cubicBezTo>
                    <a:pt x="1" y="76"/>
                    <a:pt x="26" y="126"/>
                    <a:pt x="51" y="126"/>
                  </a:cubicBezTo>
                  <a:cubicBezTo>
                    <a:pt x="76" y="126"/>
                    <a:pt x="126" y="101"/>
                    <a:pt x="126" y="76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2" name="Google Shape;33572;p57"/>
            <p:cNvSpPr/>
            <p:nvPr/>
          </p:nvSpPr>
          <p:spPr>
            <a:xfrm>
              <a:off x="5548400" y="4273225"/>
              <a:ext cx="14450" cy="12550"/>
            </a:xfrm>
            <a:custGeom>
              <a:avLst/>
              <a:gdLst/>
              <a:ahLst/>
              <a:cxnLst/>
              <a:rect l="l" t="t" r="r" b="b"/>
              <a:pathLst>
                <a:path w="578" h="502" fill="none" extrusionOk="0">
                  <a:moveTo>
                    <a:pt x="577" y="0"/>
                  </a:moveTo>
                  <a:lnTo>
                    <a:pt x="1" y="5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3" name="Google Shape;33573;p57"/>
            <p:cNvSpPr/>
            <p:nvPr/>
          </p:nvSpPr>
          <p:spPr>
            <a:xfrm>
              <a:off x="5561575" y="4271500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75" y="0"/>
                  </a:moveTo>
                  <a:cubicBezTo>
                    <a:pt x="56" y="0"/>
                    <a:pt x="38" y="7"/>
                    <a:pt x="25" y="19"/>
                  </a:cubicBezTo>
                  <a:cubicBezTo>
                    <a:pt x="0" y="44"/>
                    <a:pt x="0" y="94"/>
                    <a:pt x="25" y="120"/>
                  </a:cubicBezTo>
                  <a:cubicBezTo>
                    <a:pt x="32" y="127"/>
                    <a:pt x="42" y="130"/>
                    <a:pt x="52" y="130"/>
                  </a:cubicBezTo>
                  <a:cubicBezTo>
                    <a:pt x="77" y="130"/>
                    <a:pt x="108" y="112"/>
                    <a:pt x="125" y="94"/>
                  </a:cubicBezTo>
                  <a:cubicBezTo>
                    <a:pt x="150" y="69"/>
                    <a:pt x="150" y="44"/>
                    <a:pt x="125" y="19"/>
                  </a:cubicBezTo>
                  <a:cubicBezTo>
                    <a:pt x="113" y="7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4" name="Google Shape;33574;p57"/>
            <p:cNvSpPr/>
            <p:nvPr/>
          </p:nvSpPr>
          <p:spPr>
            <a:xfrm>
              <a:off x="5547775" y="4290775"/>
              <a:ext cx="1900" cy="18825"/>
            </a:xfrm>
            <a:custGeom>
              <a:avLst/>
              <a:gdLst/>
              <a:ahLst/>
              <a:cxnLst/>
              <a:rect l="l" t="t" r="r" b="b"/>
              <a:pathLst>
                <a:path w="76" h="753" fill="none" extrusionOk="0">
                  <a:moveTo>
                    <a:pt x="76" y="752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5" name="Google Shape;33575;p57"/>
            <p:cNvSpPr/>
            <p:nvPr/>
          </p:nvSpPr>
          <p:spPr>
            <a:xfrm>
              <a:off x="5548400" y="4308925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76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101" y="126"/>
                    <a:pt x="126" y="101"/>
                    <a:pt x="126" y="51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6" name="Google Shape;33576;p57"/>
            <p:cNvSpPr/>
            <p:nvPr/>
          </p:nvSpPr>
          <p:spPr>
            <a:xfrm>
              <a:off x="5547775" y="4290775"/>
              <a:ext cx="10050" cy="16300"/>
            </a:xfrm>
            <a:custGeom>
              <a:avLst/>
              <a:gdLst/>
              <a:ahLst/>
              <a:cxnLst/>
              <a:rect l="l" t="t" r="r" b="b"/>
              <a:pathLst>
                <a:path w="402" h="652" fill="none" extrusionOk="0">
                  <a:moveTo>
                    <a:pt x="402" y="652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7" name="Google Shape;33577;p57"/>
            <p:cNvSpPr/>
            <p:nvPr/>
          </p:nvSpPr>
          <p:spPr>
            <a:xfrm>
              <a:off x="5556550" y="4306175"/>
              <a:ext cx="3150" cy="3050"/>
            </a:xfrm>
            <a:custGeom>
              <a:avLst/>
              <a:gdLst/>
              <a:ahLst/>
              <a:cxnLst/>
              <a:rect l="l" t="t" r="r" b="b"/>
              <a:pathLst>
                <a:path w="126" h="122" extrusionOk="0">
                  <a:moveTo>
                    <a:pt x="73" y="0"/>
                  </a:moveTo>
                  <a:cubicBezTo>
                    <a:pt x="65" y="0"/>
                    <a:pt x="58" y="3"/>
                    <a:pt x="51" y="11"/>
                  </a:cubicBezTo>
                  <a:cubicBezTo>
                    <a:pt x="1" y="11"/>
                    <a:pt x="1" y="61"/>
                    <a:pt x="1" y="86"/>
                  </a:cubicBezTo>
                  <a:cubicBezTo>
                    <a:pt x="18" y="104"/>
                    <a:pt x="36" y="121"/>
                    <a:pt x="63" y="121"/>
                  </a:cubicBezTo>
                  <a:cubicBezTo>
                    <a:pt x="74" y="121"/>
                    <a:pt x="86" y="118"/>
                    <a:pt x="101" y="111"/>
                  </a:cubicBezTo>
                  <a:cubicBezTo>
                    <a:pt x="126" y="111"/>
                    <a:pt x="126" y="61"/>
                    <a:pt x="126" y="36"/>
                  </a:cubicBezTo>
                  <a:cubicBezTo>
                    <a:pt x="108" y="18"/>
                    <a:pt x="90" y="0"/>
                    <a:pt x="7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8" name="Google Shape;33578;p57"/>
            <p:cNvSpPr/>
            <p:nvPr/>
          </p:nvSpPr>
          <p:spPr>
            <a:xfrm>
              <a:off x="5542150" y="4290775"/>
              <a:ext cx="5650" cy="18175"/>
            </a:xfrm>
            <a:custGeom>
              <a:avLst/>
              <a:gdLst/>
              <a:ahLst/>
              <a:cxnLst/>
              <a:rect l="l" t="t" r="r" b="b"/>
              <a:pathLst>
                <a:path w="226" h="727" fill="none" extrusionOk="0">
                  <a:moveTo>
                    <a:pt x="0" y="727"/>
                  </a:moveTo>
                  <a:lnTo>
                    <a:pt x="2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9" name="Google Shape;33579;p57"/>
            <p:cNvSpPr/>
            <p:nvPr/>
          </p:nvSpPr>
          <p:spPr>
            <a:xfrm>
              <a:off x="5539625" y="4308075"/>
              <a:ext cx="3800" cy="3400"/>
            </a:xfrm>
            <a:custGeom>
              <a:avLst/>
              <a:gdLst/>
              <a:ahLst/>
              <a:cxnLst/>
              <a:rect l="l" t="t" r="r" b="b"/>
              <a:pathLst>
                <a:path w="152" h="136" extrusionOk="0">
                  <a:moveTo>
                    <a:pt x="66" y="0"/>
                  </a:moveTo>
                  <a:cubicBezTo>
                    <a:pt x="39" y="0"/>
                    <a:pt x="26" y="23"/>
                    <a:pt x="26" y="60"/>
                  </a:cubicBezTo>
                  <a:cubicBezTo>
                    <a:pt x="1" y="85"/>
                    <a:pt x="26" y="110"/>
                    <a:pt x="76" y="135"/>
                  </a:cubicBezTo>
                  <a:cubicBezTo>
                    <a:pt x="101" y="135"/>
                    <a:pt x="126" y="110"/>
                    <a:pt x="151" y="85"/>
                  </a:cubicBezTo>
                  <a:cubicBezTo>
                    <a:pt x="151" y="35"/>
                    <a:pt x="126" y="10"/>
                    <a:pt x="101" y="10"/>
                  </a:cubicBezTo>
                  <a:cubicBezTo>
                    <a:pt x="88" y="3"/>
                    <a:pt x="76" y="0"/>
                    <a:pt x="6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0" name="Google Shape;33580;p57"/>
            <p:cNvSpPr/>
            <p:nvPr/>
          </p:nvSpPr>
          <p:spPr>
            <a:xfrm>
              <a:off x="5549025" y="4287625"/>
              <a:ext cx="18825" cy="3175"/>
            </a:xfrm>
            <a:custGeom>
              <a:avLst/>
              <a:gdLst/>
              <a:ahLst/>
              <a:cxnLst/>
              <a:rect l="l" t="t" r="r" b="b"/>
              <a:pathLst>
                <a:path w="753" h="127" fill="none" extrusionOk="0">
                  <a:moveTo>
                    <a:pt x="753" y="12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1" name="Google Shape;33581;p57"/>
            <p:cNvSpPr/>
            <p:nvPr/>
          </p:nvSpPr>
          <p:spPr>
            <a:xfrm>
              <a:off x="5566575" y="42895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101" y="0"/>
                  </a:moveTo>
                  <a:cubicBezTo>
                    <a:pt x="76" y="0"/>
                    <a:pt x="26" y="25"/>
                    <a:pt x="26" y="50"/>
                  </a:cubicBezTo>
                  <a:cubicBezTo>
                    <a:pt x="1" y="75"/>
                    <a:pt x="26" y="125"/>
                    <a:pt x="51" y="125"/>
                  </a:cubicBezTo>
                  <a:cubicBezTo>
                    <a:pt x="101" y="125"/>
                    <a:pt x="126" y="125"/>
                    <a:pt x="151" y="75"/>
                  </a:cubicBezTo>
                  <a:cubicBezTo>
                    <a:pt x="151" y="50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2" name="Google Shape;33582;p57"/>
            <p:cNvSpPr/>
            <p:nvPr/>
          </p:nvSpPr>
          <p:spPr>
            <a:xfrm>
              <a:off x="5549025" y="4282625"/>
              <a:ext cx="18825" cy="5025"/>
            </a:xfrm>
            <a:custGeom>
              <a:avLst/>
              <a:gdLst/>
              <a:ahLst/>
              <a:cxnLst/>
              <a:rect l="l" t="t" r="r" b="b"/>
              <a:pathLst>
                <a:path w="753" h="201" fill="none" extrusionOk="0">
                  <a:moveTo>
                    <a:pt x="753" y="0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3" name="Google Shape;33583;p57"/>
            <p:cNvSpPr/>
            <p:nvPr/>
          </p:nvSpPr>
          <p:spPr>
            <a:xfrm>
              <a:off x="5566575" y="428075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51" y="0"/>
                  </a:moveTo>
                  <a:cubicBezTo>
                    <a:pt x="26" y="25"/>
                    <a:pt x="1" y="50"/>
                    <a:pt x="1" y="75"/>
                  </a:cubicBezTo>
                  <a:cubicBezTo>
                    <a:pt x="1" y="112"/>
                    <a:pt x="27" y="135"/>
                    <a:pt x="52" y="135"/>
                  </a:cubicBezTo>
                  <a:cubicBezTo>
                    <a:pt x="61" y="135"/>
                    <a:pt x="69" y="132"/>
                    <a:pt x="76" y="125"/>
                  </a:cubicBezTo>
                  <a:cubicBezTo>
                    <a:pt x="101" y="125"/>
                    <a:pt x="126" y="100"/>
                    <a:pt x="126" y="50"/>
                  </a:cubicBezTo>
                  <a:cubicBezTo>
                    <a:pt x="126" y="25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4" name="Google Shape;33584;p57"/>
            <p:cNvSpPr/>
            <p:nvPr/>
          </p:nvSpPr>
          <p:spPr>
            <a:xfrm>
              <a:off x="5549025" y="4288250"/>
              <a:ext cx="16325" cy="10675"/>
            </a:xfrm>
            <a:custGeom>
              <a:avLst/>
              <a:gdLst/>
              <a:ahLst/>
              <a:cxnLst/>
              <a:rect l="l" t="t" r="r" b="b"/>
              <a:pathLst>
                <a:path w="653" h="427" fill="none" extrusionOk="0">
                  <a:moveTo>
                    <a:pt x="652" y="427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5" name="Google Shape;33585;p57"/>
            <p:cNvSpPr/>
            <p:nvPr/>
          </p:nvSpPr>
          <p:spPr>
            <a:xfrm>
              <a:off x="5564075" y="4297400"/>
              <a:ext cx="3150" cy="3050"/>
            </a:xfrm>
            <a:custGeom>
              <a:avLst/>
              <a:gdLst/>
              <a:ahLst/>
              <a:cxnLst/>
              <a:rect l="l" t="t" r="r" b="b"/>
              <a:pathLst>
                <a:path w="126" h="122" extrusionOk="0">
                  <a:moveTo>
                    <a:pt x="62" y="0"/>
                  </a:moveTo>
                  <a:cubicBezTo>
                    <a:pt x="36" y="0"/>
                    <a:pt x="18" y="18"/>
                    <a:pt x="0" y="36"/>
                  </a:cubicBezTo>
                  <a:cubicBezTo>
                    <a:pt x="0" y="61"/>
                    <a:pt x="0" y="111"/>
                    <a:pt x="25" y="111"/>
                  </a:cubicBezTo>
                  <a:cubicBezTo>
                    <a:pt x="40" y="118"/>
                    <a:pt x="53" y="121"/>
                    <a:pt x="64" y="121"/>
                  </a:cubicBezTo>
                  <a:cubicBezTo>
                    <a:pt x="90" y="121"/>
                    <a:pt x="108" y="104"/>
                    <a:pt x="126" y="86"/>
                  </a:cubicBezTo>
                  <a:cubicBezTo>
                    <a:pt x="126" y="61"/>
                    <a:pt x="126" y="11"/>
                    <a:pt x="101" y="11"/>
                  </a:cubicBezTo>
                  <a:cubicBezTo>
                    <a:pt x="86" y="3"/>
                    <a:pt x="73" y="0"/>
                    <a:pt x="6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6" name="Google Shape;33586;p57"/>
            <p:cNvSpPr/>
            <p:nvPr/>
          </p:nvSpPr>
          <p:spPr>
            <a:xfrm>
              <a:off x="5528350" y="4288250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1" y="352"/>
                  </a:moveTo>
                  <a:lnTo>
                    <a:pt x="67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7" name="Google Shape;33587;p57"/>
            <p:cNvSpPr/>
            <p:nvPr/>
          </p:nvSpPr>
          <p:spPr>
            <a:xfrm>
              <a:off x="5525850" y="429592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85" y="1"/>
                  </a:moveTo>
                  <a:cubicBezTo>
                    <a:pt x="69" y="1"/>
                    <a:pt x="51" y="7"/>
                    <a:pt x="26" y="20"/>
                  </a:cubicBezTo>
                  <a:cubicBezTo>
                    <a:pt x="0" y="45"/>
                    <a:pt x="0" y="70"/>
                    <a:pt x="26" y="95"/>
                  </a:cubicBezTo>
                  <a:cubicBezTo>
                    <a:pt x="40" y="124"/>
                    <a:pt x="55" y="136"/>
                    <a:pt x="70" y="136"/>
                  </a:cubicBezTo>
                  <a:cubicBezTo>
                    <a:pt x="80" y="136"/>
                    <a:pt x="90" y="130"/>
                    <a:pt x="101" y="120"/>
                  </a:cubicBezTo>
                  <a:cubicBezTo>
                    <a:pt x="126" y="95"/>
                    <a:pt x="151" y="70"/>
                    <a:pt x="126" y="20"/>
                  </a:cubicBezTo>
                  <a:cubicBezTo>
                    <a:pt x="113" y="7"/>
                    <a:pt x="101" y="1"/>
                    <a:pt x="8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8" name="Google Shape;33588;p57"/>
            <p:cNvSpPr/>
            <p:nvPr/>
          </p:nvSpPr>
          <p:spPr>
            <a:xfrm>
              <a:off x="5525850" y="4288250"/>
              <a:ext cx="19450" cy="1300"/>
            </a:xfrm>
            <a:custGeom>
              <a:avLst/>
              <a:gdLst/>
              <a:ahLst/>
              <a:cxnLst/>
              <a:rect l="l" t="t" r="r" b="b"/>
              <a:pathLst>
                <a:path w="778" h="52" fill="none" extrusionOk="0">
                  <a:moveTo>
                    <a:pt x="0" y="51"/>
                  </a:moveTo>
                  <a:lnTo>
                    <a:pt x="77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9" name="Google Shape;33589;p57"/>
            <p:cNvSpPr/>
            <p:nvPr/>
          </p:nvSpPr>
          <p:spPr>
            <a:xfrm>
              <a:off x="5523350" y="4287625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75" y="1"/>
                  </a:moveTo>
                  <a:cubicBezTo>
                    <a:pt x="25" y="1"/>
                    <a:pt x="0" y="51"/>
                    <a:pt x="25" y="76"/>
                  </a:cubicBezTo>
                  <a:cubicBezTo>
                    <a:pt x="25" y="126"/>
                    <a:pt x="50" y="126"/>
                    <a:pt x="100" y="126"/>
                  </a:cubicBezTo>
                  <a:cubicBezTo>
                    <a:pt x="126" y="126"/>
                    <a:pt x="151" y="101"/>
                    <a:pt x="151" y="51"/>
                  </a:cubicBezTo>
                  <a:cubicBezTo>
                    <a:pt x="126" y="26"/>
                    <a:pt x="100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0" name="Google Shape;33590;p57"/>
            <p:cNvSpPr/>
            <p:nvPr/>
          </p:nvSpPr>
          <p:spPr>
            <a:xfrm>
              <a:off x="5533375" y="4288875"/>
              <a:ext cx="11925" cy="15075"/>
            </a:xfrm>
            <a:custGeom>
              <a:avLst/>
              <a:gdLst/>
              <a:ahLst/>
              <a:cxnLst/>
              <a:rect l="l" t="t" r="r" b="b"/>
              <a:pathLst>
                <a:path w="477" h="603" fill="none" extrusionOk="0">
                  <a:moveTo>
                    <a:pt x="0" y="602"/>
                  </a:moveTo>
                  <a:lnTo>
                    <a:pt x="4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1" name="Google Shape;33591;p57"/>
            <p:cNvSpPr/>
            <p:nvPr/>
          </p:nvSpPr>
          <p:spPr>
            <a:xfrm>
              <a:off x="5530850" y="4302825"/>
              <a:ext cx="3800" cy="2850"/>
            </a:xfrm>
            <a:custGeom>
              <a:avLst/>
              <a:gdLst/>
              <a:ahLst/>
              <a:cxnLst/>
              <a:rect l="l" t="t" r="r" b="b"/>
              <a:pathLst>
                <a:path w="152" h="114" extrusionOk="0">
                  <a:moveTo>
                    <a:pt x="76" y="1"/>
                  </a:moveTo>
                  <a:cubicBezTo>
                    <a:pt x="57" y="1"/>
                    <a:pt x="39" y="7"/>
                    <a:pt x="26" y="19"/>
                  </a:cubicBezTo>
                  <a:cubicBezTo>
                    <a:pt x="1" y="44"/>
                    <a:pt x="1" y="70"/>
                    <a:pt x="26" y="95"/>
                  </a:cubicBezTo>
                  <a:cubicBezTo>
                    <a:pt x="39" y="107"/>
                    <a:pt x="57" y="113"/>
                    <a:pt x="76" y="113"/>
                  </a:cubicBezTo>
                  <a:cubicBezTo>
                    <a:pt x="95" y="113"/>
                    <a:pt x="114" y="107"/>
                    <a:pt x="126" y="95"/>
                  </a:cubicBezTo>
                  <a:cubicBezTo>
                    <a:pt x="151" y="70"/>
                    <a:pt x="151" y="44"/>
                    <a:pt x="126" y="19"/>
                  </a:cubicBezTo>
                  <a:cubicBezTo>
                    <a:pt x="114" y="7"/>
                    <a:pt x="95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2" name="Google Shape;33592;p57"/>
            <p:cNvSpPr/>
            <p:nvPr/>
          </p:nvSpPr>
          <p:spPr>
            <a:xfrm>
              <a:off x="5530850" y="4273225"/>
              <a:ext cx="13825" cy="13175"/>
            </a:xfrm>
            <a:custGeom>
              <a:avLst/>
              <a:gdLst/>
              <a:ahLst/>
              <a:cxnLst/>
              <a:rect l="l" t="t" r="r" b="b"/>
              <a:pathLst>
                <a:path w="553" h="527" fill="none" extrusionOk="0">
                  <a:moveTo>
                    <a:pt x="1" y="0"/>
                  </a:moveTo>
                  <a:lnTo>
                    <a:pt x="552" y="5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3" name="Google Shape;33593;p57"/>
            <p:cNvSpPr/>
            <p:nvPr/>
          </p:nvSpPr>
          <p:spPr>
            <a:xfrm>
              <a:off x="5528350" y="4271350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101" y="0"/>
                  </a:moveTo>
                  <a:cubicBezTo>
                    <a:pt x="76" y="0"/>
                    <a:pt x="51" y="0"/>
                    <a:pt x="26" y="25"/>
                  </a:cubicBezTo>
                  <a:cubicBezTo>
                    <a:pt x="1" y="50"/>
                    <a:pt x="1" y="100"/>
                    <a:pt x="26" y="126"/>
                  </a:cubicBezTo>
                  <a:cubicBezTo>
                    <a:pt x="76" y="126"/>
                    <a:pt x="101" y="126"/>
                    <a:pt x="126" y="100"/>
                  </a:cubicBezTo>
                  <a:cubicBezTo>
                    <a:pt x="151" y="75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4" name="Google Shape;33594;p57"/>
            <p:cNvSpPr/>
            <p:nvPr/>
          </p:nvSpPr>
          <p:spPr>
            <a:xfrm>
              <a:off x="5537125" y="4268200"/>
              <a:ext cx="7550" cy="18200"/>
            </a:xfrm>
            <a:custGeom>
              <a:avLst/>
              <a:gdLst/>
              <a:ahLst/>
              <a:cxnLst/>
              <a:rect l="l" t="t" r="r" b="b"/>
              <a:pathLst>
                <a:path w="302" h="728" fill="none" extrusionOk="0">
                  <a:moveTo>
                    <a:pt x="1" y="1"/>
                  </a:moveTo>
                  <a:lnTo>
                    <a:pt x="301" y="728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5" name="Google Shape;33595;p57"/>
            <p:cNvSpPr/>
            <p:nvPr/>
          </p:nvSpPr>
          <p:spPr>
            <a:xfrm>
              <a:off x="5535250" y="42663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51" y="1"/>
                  </a:moveTo>
                  <a:cubicBezTo>
                    <a:pt x="0" y="26"/>
                    <a:pt x="0" y="76"/>
                    <a:pt x="25" y="101"/>
                  </a:cubicBezTo>
                  <a:cubicBezTo>
                    <a:pt x="25" y="126"/>
                    <a:pt x="76" y="126"/>
                    <a:pt x="101" y="126"/>
                  </a:cubicBezTo>
                  <a:cubicBezTo>
                    <a:pt x="126" y="101"/>
                    <a:pt x="151" y="51"/>
                    <a:pt x="126" y="26"/>
                  </a:cubicBezTo>
                  <a:cubicBezTo>
                    <a:pt x="101" y="1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6" name="Google Shape;33596;p57"/>
            <p:cNvSpPr/>
            <p:nvPr/>
          </p:nvSpPr>
          <p:spPr>
            <a:xfrm>
              <a:off x="5526475" y="4280125"/>
              <a:ext cx="18200" cy="6275"/>
            </a:xfrm>
            <a:custGeom>
              <a:avLst/>
              <a:gdLst/>
              <a:ahLst/>
              <a:cxnLst/>
              <a:rect l="l" t="t" r="r" b="b"/>
              <a:pathLst>
                <a:path w="728" h="251" fill="none" extrusionOk="0">
                  <a:moveTo>
                    <a:pt x="1" y="0"/>
                  </a:moveTo>
                  <a:lnTo>
                    <a:pt x="727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7" name="Google Shape;33597;p57"/>
            <p:cNvSpPr/>
            <p:nvPr/>
          </p:nvSpPr>
          <p:spPr>
            <a:xfrm>
              <a:off x="5523975" y="4278600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74" y="1"/>
                  </a:moveTo>
                  <a:cubicBezTo>
                    <a:pt x="50" y="1"/>
                    <a:pt x="25" y="18"/>
                    <a:pt x="25" y="36"/>
                  </a:cubicBezTo>
                  <a:cubicBezTo>
                    <a:pt x="0" y="61"/>
                    <a:pt x="25" y="111"/>
                    <a:pt x="50" y="111"/>
                  </a:cubicBezTo>
                  <a:cubicBezTo>
                    <a:pt x="58" y="119"/>
                    <a:pt x="67" y="122"/>
                    <a:pt x="77" y="122"/>
                  </a:cubicBezTo>
                  <a:cubicBezTo>
                    <a:pt x="101" y="122"/>
                    <a:pt x="126" y="104"/>
                    <a:pt x="126" y="86"/>
                  </a:cubicBezTo>
                  <a:cubicBezTo>
                    <a:pt x="151" y="61"/>
                    <a:pt x="126" y="11"/>
                    <a:pt x="101" y="11"/>
                  </a:cubicBezTo>
                  <a:cubicBezTo>
                    <a:pt x="93" y="4"/>
                    <a:pt x="84" y="1"/>
                    <a:pt x="7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8" name="Google Shape;33598;p57"/>
            <p:cNvSpPr/>
            <p:nvPr/>
          </p:nvSpPr>
          <p:spPr>
            <a:xfrm>
              <a:off x="5537750" y="4278200"/>
              <a:ext cx="20700" cy="18100"/>
            </a:xfrm>
            <a:custGeom>
              <a:avLst/>
              <a:gdLst/>
              <a:ahLst/>
              <a:cxnLst/>
              <a:rect l="l" t="t" r="r" b="b"/>
              <a:pathLst>
                <a:path w="828" h="724" extrusionOk="0">
                  <a:moveTo>
                    <a:pt x="411" y="1"/>
                  </a:moveTo>
                  <a:cubicBezTo>
                    <a:pt x="287" y="1"/>
                    <a:pt x="167" y="62"/>
                    <a:pt x="101" y="177"/>
                  </a:cubicBezTo>
                  <a:cubicBezTo>
                    <a:pt x="1" y="353"/>
                    <a:pt x="76" y="578"/>
                    <a:pt x="226" y="679"/>
                  </a:cubicBezTo>
                  <a:cubicBezTo>
                    <a:pt x="280" y="709"/>
                    <a:pt x="338" y="723"/>
                    <a:pt x="396" y="723"/>
                  </a:cubicBezTo>
                  <a:cubicBezTo>
                    <a:pt x="528" y="723"/>
                    <a:pt x="658" y="650"/>
                    <a:pt x="727" y="528"/>
                  </a:cubicBezTo>
                  <a:cubicBezTo>
                    <a:pt x="828" y="378"/>
                    <a:pt x="778" y="152"/>
                    <a:pt x="602" y="52"/>
                  </a:cubicBezTo>
                  <a:cubicBezTo>
                    <a:pt x="542" y="18"/>
                    <a:pt x="476" y="1"/>
                    <a:pt x="41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9" name="Google Shape;33599;p57"/>
            <p:cNvSpPr/>
            <p:nvPr/>
          </p:nvSpPr>
          <p:spPr>
            <a:xfrm>
              <a:off x="5275850" y="4258800"/>
              <a:ext cx="48900" cy="64575"/>
            </a:xfrm>
            <a:custGeom>
              <a:avLst/>
              <a:gdLst/>
              <a:ahLst/>
              <a:cxnLst/>
              <a:rect l="l" t="t" r="r" b="b"/>
              <a:pathLst>
                <a:path w="1956" h="2583" extrusionOk="0">
                  <a:moveTo>
                    <a:pt x="1329" y="1"/>
                  </a:moveTo>
                  <a:cubicBezTo>
                    <a:pt x="978" y="26"/>
                    <a:pt x="527" y="402"/>
                    <a:pt x="301" y="978"/>
                  </a:cubicBezTo>
                  <a:cubicBezTo>
                    <a:pt x="0" y="1755"/>
                    <a:pt x="351" y="2582"/>
                    <a:pt x="351" y="2582"/>
                  </a:cubicBezTo>
                  <a:cubicBezTo>
                    <a:pt x="351" y="2582"/>
                    <a:pt x="1254" y="2382"/>
                    <a:pt x="1655" y="1630"/>
                  </a:cubicBezTo>
                  <a:cubicBezTo>
                    <a:pt x="1955" y="1079"/>
                    <a:pt x="1955" y="502"/>
                    <a:pt x="1780" y="201"/>
                  </a:cubicBezTo>
                  <a:lnTo>
                    <a:pt x="1780" y="201"/>
                  </a:lnTo>
                  <a:cubicBezTo>
                    <a:pt x="1429" y="427"/>
                    <a:pt x="1128" y="928"/>
                    <a:pt x="1128" y="928"/>
                  </a:cubicBezTo>
                  <a:cubicBezTo>
                    <a:pt x="1128" y="928"/>
                    <a:pt x="1404" y="352"/>
                    <a:pt x="13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0" name="Google Shape;33600;p57"/>
            <p:cNvSpPr/>
            <p:nvPr/>
          </p:nvSpPr>
          <p:spPr>
            <a:xfrm>
              <a:off x="5231350" y="4268075"/>
              <a:ext cx="55175" cy="58425"/>
            </a:xfrm>
            <a:custGeom>
              <a:avLst/>
              <a:gdLst/>
              <a:ahLst/>
              <a:cxnLst/>
              <a:rect l="l" t="t" r="r" b="b"/>
              <a:pathLst>
                <a:path w="2207" h="2337" extrusionOk="0">
                  <a:moveTo>
                    <a:pt x="587" y="0"/>
                  </a:moveTo>
                  <a:cubicBezTo>
                    <a:pt x="558" y="0"/>
                    <a:pt x="530" y="2"/>
                    <a:pt x="502" y="6"/>
                  </a:cubicBezTo>
                  <a:cubicBezTo>
                    <a:pt x="527" y="407"/>
                    <a:pt x="853" y="883"/>
                    <a:pt x="853" y="883"/>
                  </a:cubicBezTo>
                  <a:cubicBezTo>
                    <a:pt x="853" y="883"/>
                    <a:pt x="477" y="407"/>
                    <a:pt x="126" y="282"/>
                  </a:cubicBezTo>
                  <a:lnTo>
                    <a:pt x="126" y="282"/>
                  </a:lnTo>
                  <a:cubicBezTo>
                    <a:pt x="1" y="632"/>
                    <a:pt x="126" y="1209"/>
                    <a:pt x="552" y="1660"/>
                  </a:cubicBezTo>
                  <a:cubicBezTo>
                    <a:pt x="1104" y="2287"/>
                    <a:pt x="2006" y="2337"/>
                    <a:pt x="2006" y="2337"/>
                  </a:cubicBezTo>
                  <a:cubicBezTo>
                    <a:pt x="2006" y="2337"/>
                    <a:pt x="2206" y="1434"/>
                    <a:pt x="1730" y="733"/>
                  </a:cubicBezTo>
                  <a:cubicBezTo>
                    <a:pt x="1407" y="270"/>
                    <a:pt x="934" y="0"/>
                    <a:pt x="5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1" name="Google Shape;33601;p57"/>
            <p:cNvSpPr/>
            <p:nvPr/>
          </p:nvSpPr>
          <p:spPr>
            <a:xfrm>
              <a:off x="5269575" y="4324600"/>
              <a:ext cx="44525" cy="68950"/>
            </a:xfrm>
            <a:custGeom>
              <a:avLst/>
              <a:gdLst/>
              <a:ahLst/>
              <a:cxnLst/>
              <a:rect l="l" t="t" r="r" b="b"/>
              <a:pathLst>
                <a:path w="1781" h="2758" extrusionOk="0">
                  <a:moveTo>
                    <a:pt x="602" y="1"/>
                  </a:moveTo>
                  <a:cubicBezTo>
                    <a:pt x="602" y="1"/>
                    <a:pt x="1" y="702"/>
                    <a:pt x="151" y="1529"/>
                  </a:cubicBezTo>
                  <a:cubicBezTo>
                    <a:pt x="251" y="2156"/>
                    <a:pt x="577" y="2632"/>
                    <a:pt x="903" y="2757"/>
                  </a:cubicBezTo>
                  <a:cubicBezTo>
                    <a:pt x="1053" y="2357"/>
                    <a:pt x="978" y="1780"/>
                    <a:pt x="978" y="1780"/>
                  </a:cubicBezTo>
                  <a:lnTo>
                    <a:pt x="978" y="1780"/>
                  </a:lnTo>
                  <a:cubicBezTo>
                    <a:pt x="978" y="1780"/>
                    <a:pt x="1129" y="2382"/>
                    <a:pt x="1379" y="2657"/>
                  </a:cubicBezTo>
                  <a:cubicBezTo>
                    <a:pt x="1630" y="2407"/>
                    <a:pt x="1780" y="1830"/>
                    <a:pt x="1630" y="1229"/>
                  </a:cubicBezTo>
                  <a:cubicBezTo>
                    <a:pt x="1404" y="452"/>
                    <a:pt x="602" y="1"/>
                    <a:pt x="6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2" name="Google Shape;33602;p57"/>
            <p:cNvSpPr/>
            <p:nvPr/>
          </p:nvSpPr>
          <p:spPr>
            <a:xfrm>
              <a:off x="5218200" y="4320125"/>
              <a:ext cx="66450" cy="42175"/>
            </a:xfrm>
            <a:custGeom>
              <a:avLst/>
              <a:gdLst/>
              <a:ahLst/>
              <a:cxnLst/>
              <a:rect l="l" t="t" r="r" b="b"/>
              <a:pathLst>
                <a:path w="2658" h="1687" extrusionOk="0">
                  <a:moveTo>
                    <a:pt x="1632" y="1"/>
                  </a:moveTo>
                  <a:cubicBezTo>
                    <a:pt x="1445" y="1"/>
                    <a:pt x="1248" y="29"/>
                    <a:pt x="1053" y="104"/>
                  </a:cubicBezTo>
                  <a:cubicBezTo>
                    <a:pt x="452" y="305"/>
                    <a:pt x="76" y="731"/>
                    <a:pt x="1" y="1082"/>
                  </a:cubicBezTo>
                  <a:cubicBezTo>
                    <a:pt x="71" y="1095"/>
                    <a:pt x="147" y="1101"/>
                    <a:pt x="223" y="1101"/>
                  </a:cubicBezTo>
                  <a:cubicBezTo>
                    <a:pt x="579" y="1101"/>
                    <a:pt x="953" y="982"/>
                    <a:pt x="953" y="982"/>
                  </a:cubicBezTo>
                  <a:lnTo>
                    <a:pt x="953" y="982"/>
                  </a:lnTo>
                  <a:cubicBezTo>
                    <a:pt x="953" y="982"/>
                    <a:pt x="402" y="1207"/>
                    <a:pt x="176" y="1533"/>
                  </a:cubicBezTo>
                  <a:cubicBezTo>
                    <a:pt x="322" y="1631"/>
                    <a:pt x="534" y="1687"/>
                    <a:pt x="779" y="1687"/>
                  </a:cubicBezTo>
                  <a:cubicBezTo>
                    <a:pt x="1038" y="1687"/>
                    <a:pt x="1334" y="1624"/>
                    <a:pt x="1630" y="1483"/>
                  </a:cubicBezTo>
                  <a:cubicBezTo>
                    <a:pt x="2357" y="1132"/>
                    <a:pt x="2657" y="255"/>
                    <a:pt x="2657" y="255"/>
                  </a:cubicBezTo>
                  <a:cubicBezTo>
                    <a:pt x="2657" y="255"/>
                    <a:pt x="2192" y="1"/>
                    <a:pt x="16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3" name="Google Shape;33603;p57"/>
            <p:cNvSpPr/>
            <p:nvPr/>
          </p:nvSpPr>
          <p:spPr>
            <a:xfrm>
              <a:off x="5285875" y="4307325"/>
              <a:ext cx="69575" cy="37975"/>
            </a:xfrm>
            <a:custGeom>
              <a:avLst/>
              <a:gdLst/>
              <a:ahLst/>
              <a:cxnLst/>
              <a:rect l="l" t="t" r="r" b="b"/>
              <a:pathLst>
                <a:path w="2783" h="1519" extrusionOk="0">
                  <a:moveTo>
                    <a:pt x="1621" y="0"/>
                  </a:moveTo>
                  <a:cubicBezTo>
                    <a:pt x="1542" y="0"/>
                    <a:pt x="1461" y="5"/>
                    <a:pt x="1379" y="15"/>
                  </a:cubicBezTo>
                  <a:cubicBezTo>
                    <a:pt x="577" y="115"/>
                    <a:pt x="0" y="817"/>
                    <a:pt x="0" y="817"/>
                  </a:cubicBezTo>
                  <a:cubicBezTo>
                    <a:pt x="0" y="817"/>
                    <a:pt x="627" y="1519"/>
                    <a:pt x="1454" y="1519"/>
                  </a:cubicBezTo>
                  <a:cubicBezTo>
                    <a:pt x="2081" y="1519"/>
                    <a:pt x="2607" y="1243"/>
                    <a:pt x="2782" y="942"/>
                  </a:cubicBezTo>
                  <a:cubicBezTo>
                    <a:pt x="2432" y="742"/>
                    <a:pt x="1830" y="717"/>
                    <a:pt x="1830" y="717"/>
                  </a:cubicBezTo>
                  <a:cubicBezTo>
                    <a:pt x="1830" y="717"/>
                    <a:pt x="2457" y="692"/>
                    <a:pt x="2757" y="466"/>
                  </a:cubicBezTo>
                  <a:cubicBezTo>
                    <a:pt x="2583" y="205"/>
                    <a:pt x="2144" y="0"/>
                    <a:pt x="16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4" name="Google Shape;33604;p57"/>
            <p:cNvSpPr/>
            <p:nvPr/>
          </p:nvSpPr>
          <p:spPr>
            <a:xfrm>
              <a:off x="5273350" y="4293275"/>
              <a:ext cx="19450" cy="31975"/>
            </a:xfrm>
            <a:custGeom>
              <a:avLst/>
              <a:gdLst/>
              <a:ahLst/>
              <a:cxnLst/>
              <a:rect l="l" t="t" r="r" b="b"/>
              <a:pathLst>
                <a:path w="778" h="1279" extrusionOk="0">
                  <a:moveTo>
                    <a:pt x="426" y="0"/>
                  </a:moveTo>
                  <a:cubicBezTo>
                    <a:pt x="351" y="176"/>
                    <a:pt x="351" y="452"/>
                    <a:pt x="351" y="452"/>
                  </a:cubicBezTo>
                  <a:cubicBezTo>
                    <a:pt x="351" y="452"/>
                    <a:pt x="326" y="151"/>
                    <a:pt x="201" y="25"/>
                  </a:cubicBezTo>
                  <a:cubicBezTo>
                    <a:pt x="75" y="126"/>
                    <a:pt x="0" y="401"/>
                    <a:pt x="50" y="677"/>
                  </a:cubicBezTo>
                  <a:cubicBezTo>
                    <a:pt x="125" y="1028"/>
                    <a:pt x="476" y="1279"/>
                    <a:pt x="476" y="1279"/>
                  </a:cubicBezTo>
                  <a:cubicBezTo>
                    <a:pt x="476" y="1279"/>
                    <a:pt x="777" y="978"/>
                    <a:pt x="727" y="577"/>
                  </a:cubicBezTo>
                  <a:cubicBezTo>
                    <a:pt x="727" y="301"/>
                    <a:pt x="577" y="76"/>
                    <a:pt x="4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5" name="Google Shape;33605;p57"/>
            <p:cNvSpPr/>
            <p:nvPr/>
          </p:nvSpPr>
          <p:spPr>
            <a:xfrm>
              <a:off x="5253925" y="4311725"/>
              <a:ext cx="30725" cy="18625"/>
            </a:xfrm>
            <a:custGeom>
              <a:avLst/>
              <a:gdLst/>
              <a:ahLst/>
              <a:cxnLst/>
              <a:rect l="l" t="t" r="r" b="b"/>
              <a:pathLst>
                <a:path w="1229" h="745" extrusionOk="0">
                  <a:moveTo>
                    <a:pt x="398" y="1"/>
                  </a:moveTo>
                  <a:cubicBezTo>
                    <a:pt x="264" y="1"/>
                    <a:pt x="146" y="33"/>
                    <a:pt x="75" y="89"/>
                  </a:cubicBezTo>
                  <a:cubicBezTo>
                    <a:pt x="201" y="240"/>
                    <a:pt x="426" y="340"/>
                    <a:pt x="426" y="340"/>
                  </a:cubicBezTo>
                  <a:cubicBezTo>
                    <a:pt x="426" y="340"/>
                    <a:pt x="266" y="276"/>
                    <a:pt x="112" y="276"/>
                  </a:cubicBezTo>
                  <a:cubicBezTo>
                    <a:pt x="73" y="276"/>
                    <a:pt x="35" y="280"/>
                    <a:pt x="0" y="290"/>
                  </a:cubicBezTo>
                  <a:cubicBezTo>
                    <a:pt x="25" y="465"/>
                    <a:pt x="226" y="641"/>
                    <a:pt x="501" y="716"/>
                  </a:cubicBezTo>
                  <a:cubicBezTo>
                    <a:pt x="577" y="736"/>
                    <a:pt x="651" y="744"/>
                    <a:pt x="721" y="744"/>
                  </a:cubicBezTo>
                  <a:cubicBezTo>
                    <a:pt x="1004" y="744"/>
                    <a:pt x="1228" y="616"/>
                    <a:pt x="1228" y="616"/>
                  </a:cubicBezTo>
                  <a:cubicBezTo>
                    <a:pt x="1228" y="616"/>
                    <a:pt x="1078" y="215"/>
                    <a:pt x="727" y="64"/>
                  </a:cubicBezTo>
                  <a:cubicBezTo>
                    <a:pt x="617" y="20"/>
                    <a:pt x="502" y="1"/>
                    <a:pt x="398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6" name="Google Shape;33606;p57"/>
            <p:cNvSpPr/>
            <p:nvPr/>
          </p:nvSpPr>
          <p:spPr>
            <a:xfrm>
              <a:off x="5284625" y="4325850"/>
              <a:ext cx="26325" cy="25375"/>
            </a:xfrm>
            <a:custGeom>
              <a:avLst/>
              <a:gdLst/>
              <a:ahLst/>
              <a:cxnLst/>
              <a:rect l="l" t="t" r="r" b="b"/>
              <a:pathLst>
                <a:path w="1053" h="1015" extrusionOk="0">
                  <a:moveTo>
                    <a:pt x="50" y="1"/>
                  </a:moveTo>
                  <a:cubicBezTo>
                    <a:pt x="50" y="1"/>
                    <a:pt x="0" y="427"/>
                    <a:pt x="251" y="727"/>
                  </a:cubicBezTo>
                  <a:cubicBezTo>
                    <a:pt x="400" y="898"/>
                    <a:pt x="604" y="1014"/>
                    <a:pt x="754" y="1014"/>
                  </a:cubicBezTo>
                  <a:cubicBezTo>
                    <a:pt x="780" y="1014"/>
                    <a:pt x="805" y="1011"/>
                    <a:pt x="827" y="1003"/>
                  </a:cubicBezTo>
                  <a:cubicBezTo>
                    <a:pt x="802" y="828"/>
                    <a:pt x="627" y="627"/>
                    <a:pt x="627" y="627"/>
                  </a:cubicBezTo>
                  <a:lnTo>
                    <a:pt x="627" y="627"/>
                  </a:lnTo>
                  <a:cubicBezTo>
                    <a:pt x="627" y="627"/>
                    <a:pt x="827" y="828"/>
                    <a:pt x="1003" y="878"/>
                  </a:cubicBezTo>
                  <a:cubicBezTo>
                    <a:pt x="1053" y="702"/>
                    <a:pt x="953" y="452"/>
                    <a:pt x="752" y="251"/>
                  </a:cubicBezTo>
                  <a:cubicBezTo>
                    <a:pt x="477" y="1"/>
                    <a:pt x="51" y="1"/>
                    <a:pt x="5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7" name="Google Shape;33607;p57"/>
            <p:cNvSpPr/>
            <p:nvPr/>
          </p:nvSpPr>
          <p:spPr>
            <a:xfrm>
              <a:off x="5263950" y="4326475"/>
              <a:ext cx="24450" cy="27600"/>
            </a:xfrm>
            <a:custGeom>
              <a:avLst/>
              <a:gdLst/>
              <a:ahLst/>
              <a:cxnLst/>
              <a:rect l="l" t="t" r="r" b="b"/>
              <a:pathLst>
                <a:path w="978" h="1104" extrusionOk="0">
                  <a:moveTo>
                    <a:pt x="877" y="1"/>
                  </a:moveTo>
                  <a:cubicBezTo>
                    <a:pt x="877" y="1"/>
                    <a:pt x="451" y="26"/>
                    <a:pt x="226" y="327"/>
                  </a:cubicBezTo>
                  <a:cubicBezTo>
                    <a:pt x="50" y="552"/>
                    <a:pt x="0" y="828"/>
                    <a:pt x="75" y="978"/>
                  </a:cubicBezTo>
                  <a:cubicBezTo>
                    <a:pt x="226" y="903"/>
                    <a:pt x="401" y="678"/>
                    <a:pt x="401" y="677"/>
                  </a:cubicBezTo>
                  <a:lnTo>
                    <a:pt x="401" y="677"/>
                  </a:lnTo>
                  <a:cubicBezTo>
                    <a:pt x="401" y="678"/>
                    <a:pt x="251" y="928"/>
                    <a:pt x="251" y="1103"/>
                  </a:cubicBezTo>
                  <a:cubicBezTo>
                    <a:pt x="401" y="1103"/>
                    <a:pt x="652" y="978"/>
                    <a:pt x="777" y="728"/>
                  </a:cubicBezTo>
                  <a:cubicBezTo>
                    <a:pt x="978" y="402"/>
                    <a:pt x="877" y="1"/>
                    <a:pt x="87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8" name="Google Shape;33608;p57"/>
            <p:cNvSpPr/>
            <p:nvPr/>
          </p:nvSpPr>
          <p:spPr>
            <a:xfrm>
              <a:off x="5286500" y="4305350"/>
              <a:ext cx="28225" cy="21775"/>
            </a:xfrm>
            <a:custGeom>
              <a:avLst/>
              <a:gdLst/>
              <a:ahLst/>
              <a:cxnLst/>
              <a:rect l="l" t="t" r="r" b="b"/>
              <a:pathLst>
                <a:path w="1129" h="871" extrusionOk="0">
                  <a:moveTo>
                    <a:pt x="853" y="0"/>
                  </a:moveTo>
                  <a:cubicBezTo>
                    <a:pt x="707" y="0"/>
                    <a:pt x="522" y="61"/>
                    <a:pt x="351" y="194"/>
                  </a:cubicBezTo>
                  <a:cubicBezTo>
                    <a:pt x="51" y="420"/>
                    <a:pt x="0" y="846"/>
                    <a:pt x="0" y="846"/>
                  </a:cubicBezTo>
                  <a:cubicBezTo>
                    <a:pt x="0" y="846"/>
                    <a:pt x="107" y="871"/>
                    <a:pt x="254" y="871"/>
                  </a:cubicBezTo>
                  <a:cubicBezTo>
                    <a:pt x="401" y="871"/>
                    <a:pt x="589" y="846"/>
                    <a:pt x="752" y="745"/>
                  </a:cubicBezTo>
                  <a:cubicBezTo>
                    <a:pt x="978" y="595"/>
                    <a:pt x="1128" y="370"/>
                    <a:pt x="1103" y="194"/>
                  </a:cubicBezTo>
                  <a:lnTo>
                    <a:pt x="1103" y="194"/>
                  </a:lnTo>
                  <a:cubicBezTo>
                    <a:pt x="928" y="219"/>
                    <a:pt x="702" y="344"/>
                    <a:pt x="702" y="344"/>
                  </a:cubicBezTo>
                  <a:cubicBezTo>
                    <a:pt x="702" y="344"/>
                    <a:pt x="928" y="194"/>
                    <a:pt x="978" y="19"/>
                  </a:cubicBezTo>
                  <a:cubicBezTo>
                    <a:pt x="941" y="6"/>
                    <a:pt x="899" y="0"/>
                    <a:pt x="85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9" name="Google Shape;33609;p57"/>
            <p:cNvSpPr/>
            <p:nvPr/>
          </p:nvSpPr>
          <p:spPr>
            <a:xfrm>
              <a:off x="5286500" y="4302675"/>
              <a:ext cx="8800" cy="16950"/>
            </a:xfrm>
            <a:custGeom>
              <a:avLst/>
              <a:gdLst/>
              <a:ahLst/>
              <a:cxnLst/>
              <a:rect l="l" t="t" r="r" b="b"/>
              <a:pathLst>
                <a:path w="352" h="678" fill="none" extrusionOk="0">
                  <a:moveTo>
                    <a:pt x="351" y="0"/>
                  </a:moveTo>
                  <a:lnTo>
                    <a:pt x="0" y="6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0" name="Google Shape;33610;p57"/>
            <p:cNvSpPr/>
            <p:nvPr/>
          </p:nvSpPr>
          <p:spPr>
            <a:xfrm>
              <a:off x="5294025" y="4300375"/>
              <a:ext cx="3150" cy="3350"/>
            </a:xfrm>
            <a:custGeom>
              <a:avLst/>
              <a:gdLst/>
              <a:ahLst/>
              <a:cxnLst/>
              <a:rect l="l" t="t" r="r" b="b"/>
              <a:pathLst>
                <a:path w="126" h="134" extrusionOk="0">
                  <a:moveTo>
                    <a:pt x="60" y="1"/>
                  </a:moveTo>
                  <a:cubicBezTo>
                    <a:pt x="38" y="1"/>
                    <a:pt x="15" y="13"/>
                    <a:pt x="0" y="42"/>
                  </a:cubicBezTo>
                  <a:cubicBezTo>
                    <a:pt x="0" y="67"/>
                    <a:pt x="0" y="92"/>
                    <a:pt x="25" y="117"/>
                  </a:cubicBezTo>
                  <a:cubicBezTo>
                    <a:pt x="36" y="128"/>
                    <a:pt x="50" y="134"/>
                    <a:pt x="66" y="134"/>
                  </a:cubicBezTo>
                  <a:cubicBezTo>
                    <a:pt x="88" y="134"/>
                    <a:pt x="111" y="122"/>
                    <a:pt x="126" y="92"/>
                  </a:cubicBezTo>
                  <a:cubicBezTo>
                    <a:pt x="126" y="67"/>
                    <a:pt x="126" y="42"/>
                    <a:pt x="100" y="17"/>
                  </a:cubicBezTo>
                  <a:cubicBezTo>
                    <a:pt x="90" y="7"/>
                    <a:pt x="75" y="1"/>
                    <a:pt x="6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1" name="Google Shape;33611;p57"/>
            <p:cNvSpPr/>
            <p:nvPr/>
          </p:nvSpPr>
          <p:spPr>
            <a:xfrm>
              <a:off x="5286500" y="4300800"/>
              <a:ext cx="650" cy="18825"/>
            </a:xfrm>
            <a:custGeom>
              <a:avLst/>
              <a:gdLst/>
              <a:ahLst/>
              <a:cxnLst/>
              <a:rect l="l" t="t" r="r" b="b"/>
              <a:pathLst>
                <a:path w="26" h="753" fill="none" extrusionOk="0">
                  <a:moveTo>
                    <a:pt x="26" y="0"/>
                  </a:moveTo>
                  <a:lnTo>
                    <a:pt x="0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2" name="Google Shape;33612;p57"/>
            <p:cNvSpPr/>
            <p:nvPr/>
          </p:nvSpPr>
          <p:spPr>
            <a:xfrm>
              <a:off x="5285875" y="4298275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76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101"/>
                    <a:pt x="0" y="126"/>
                    <a:pt x="51" y="126"/>
                  </a:cubicBezTo>
                  <a:cubicBezTo>
                    <a:pt x="76" y="126"/>
                    <a:pt x="126" y="101"/>
                    <a:pt x="126" y="76"/>
                  </a:cubicBezTo>
                  <a:cubicBezTo>
                    <a:pt x="126" y="51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3" name="Google Shape;33613;p57"/>
            <p:cNvSpPr/>
            <p:nvPr/>
          </p:nvSpPr>
          <p:spPr>
            <a:xfrm>
              <a:off x="5287125" y="4307675"/>
              <a:ext cx="14425" cy="11950"/>
            </a:xfrm>
            <a:custGeom>
              <a:avLst/>
              <a:gdLst/>
              <a:ahLst/>
              <a:cxnLst/>
              <a:rect l="l" t="t" r="r" b="b"/>
              <a:pathLst>
                <a:path w="577" h="478" fill="none" extrusionOk="0">
                  <a:moveTo>
                    <a:pt x="577" y="1"/>
                  </a:moveTo>
                  <a:lnTo>
                    <a:pt x="1" y="4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4" name="Google Shape;33614;p57"/>
            <p:cNvSpPr/>
            <p:nvPr/>
          </p:nvSpPr>
          <p:spPr>
            <a:xfrm>
              <a:off x="5300275" y="4305325"/>
              <a:ext cx="3800" cy="3475"/>
            </a:xfrm>
            <a:custGeom>
              <a:avLst/>
              <a:gdLst/>
              <a:ahLst/>
              <a:cxnLst/>
              <a:rect l="l" t="t" r="r" b="b"/>
              <a:pathLst>
                <a:path w="152" h="139" extrusionOk="0">
                  <a:moveTo>
                    <a:pt x="76" y="1"/>
                  </a:moveTo>
                  <a:cubicBezTo>
                    <a:pt x="57" y="1"/>
                    <a:pt x="38" y="7"/>
                    <a:pt x="26" y="20"/>
                  </a:cubicBezTo>
                  <a:cubicBezTo>
                    <a:pt x="1" y="45"/>
                    <a:pt x="1" y="95"/>
                    <a:pt x="26" y="120"/>
                  </a:cubicBezTo>
                  <a:cubicBezTo>
                    <a:pt x="38" y="132"/>
                    <a:pt x="57" y="139"/>
                    <a:pt x="76" y="139"/>
                  </a:cubicBezTo>
                  <a:cubicBezTo>
                    <a:pt x="95" y="139"/>
                    <a:pt x="114" y="132"/>
                    <a:pt x="126" y="120"/>
                  </a:cubicBezTo>
                  <a:cubicBezTo>
                    <a:pt x="151" y="95"/>
                    <a:pt x="151" y="45"/>
                    <a:pt x="126" y="20"/>
                  </a:cubicBezTo>
                  <a:cubicBezTo>
                    <a:pt x="114" y="7"/>
                    <a:pt x="95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5" name="Google Shape;33615;p57"/>
            <p:cNvSpPr/>
            <p:nvPr/>
          </p:nvSpPr>
          <p:spPr>
            <a:xfrm>
              <a:off x="5286500" y="4324600"/>
              <a:ext cx="1900" cy="18825"/>
            </a:xfrm>
            <a:custGeom>
              <a:avLst/>
              <a:gdLst/>
              <a:ahLst/>
              <a:cxnLst/>
              <a:rect l="l" t="t" r="r" b="b"/>
              <a:pathLst>
                <a:path w="76" h="753" fill="none" extrusionOk="0">
                  <a:moveTo>
                    <a:pt x="76" y="752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6" name="Google Shape;33616;p57"/>
            <p:cNvSpPr/>
            <p:nvPr/>
          </p:nvSpPr>
          <p:spPr>
            <a:xfrm>
              <a:off x="5287125" y="43427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5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7" name="Google Shape;33617;p57"/>
            <p:cNvSpPr/>
            <p:nvPr/>
          </p:nvSpPr>
          <p:spPr>
            <a:xfrm>
              <a:off x="5286500" y="4324600"/>
              <a:ext cx="10050" cy="16325"/>
            </a:xfrm>
            <a:custGeom>
              <a:avLst/>
              <a:gdLst/>
              <a:ahLst/>
              <a:cxnLst/>
              <a:rect l="l" t="t" r="r" b="b"/>
              <a:pathLst>
                <a:path w="402" h="653" fill="none" extrusionOk="0">
                  <a:moveTo>
                    <a:pt x="401" y="652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8" name="Google Shape;33618;p57"/>
            <p:cNvSpPr/>
            <p:nvPr/>
          </p:nvSpPr>
          <p:spPr>
            <a:xfrm>
              <a:off x="5295275" y="4340000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64" y="1"/>
                  </a:moveTo>
                  <a:cubicBezTo>
                    <a:pt x="53" y="1"/>
                    <a:pt x="40" y="4"/>
                    <a:pt x="25" y="11"/>
                  </a:cubicBezTo>
                  <a:cubicBezTo>
                    <a:pt x="0" y="11"/>
                    <a:pt x="0" y="61"/>
                    <a:pt x="0" y="86"/>
                  </a:cubicBezTo>
                  <a:cubicBezTo>
                    <a:pt x="25" y="136"/>
                    <a:pt x="50" y="136"/>
                    <a:pt x="101" y="136"/>
                  </a:cubicBezTo>
                  <a:cubicBezTo>
                    <a:pt x="126" y="111"/>
                    <a:pt x="126" y="61"/>
                    <a:pt x="126" y="36"/>
                  </a:cubicBezTo>
                  <a:cubicBezTo>
                    <a:pt x="108" y="18"/>
                    <a:pt x="90" y="1"/>
                    <a:pt x="6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9" name="Google Shape;33619;p57"/>
            <p:cNvSpPr/>
            <p:nvPr/>
          </p:nvSpPr>
          <p:spPr>
            <a:xfrm>
              <a:off x="5280225" y="4324600"/>
              <a:ext cx="6300" cy="18200"/>
            </a:xfrm>
            <a:custGeom>
              <a:avLst/>
              <a:gdLst/>
              <a:ahLst/>
              <a:cxnLst/>
              <a:rect l="l" t="t" r="r" b="b"/>
              <a:pathLst>
                <a:path w="252" h="728" fill="none" extrusionOk="0">
                  <a:moveTo>
                    <a:pt x="1" y="727"/>
                  </a:moveTo>
                  <a:lnTo>
                    <a:pt x="2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0" name="Google Shape;33620;p57"/>
            <p:cNvSpPr/>
            <p:nvPr/>
          </p:nvSpPr>
          <p:spPr>
            <a:xfrm>
              <a:off x="5278350" y="4342150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101" y="0"/>
                  </a:moveTo>
                  <a:cubicBezTo>
                    <a:pt x="51" y="0"/>
                    <a:pt x="26" y="25"/>
                    <a:pt x="26" y="50"/>
                  </a:cubicBezTo>
                  <a:cubicBezTo>
                    <a:pt x="1" y="75"/>
                    <a:pt x="26" y="126"/>
                    <a:pt x="76" y="126"/>
                  </a:cubicBezTo>
                  <a:cubicBezTo>
                    <a:pt x="101" y="126"/>
                    <a:pt x="126" y="101"/>
                    <a:pt x="151" y="75"/>
                  </a:cubicBezTo>
                  <a:cubicBezTo>
                    <a:pt x="151" y="25"/>
                    <a:pt x="126" y="0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1" name="Google Shape;33621;p57"/>
            <p:cNvSpPr/>
            <p:nvPr/>
          </p:nvSpPr>
          <p:spPr>
            <a:xfrm>
              <a:off x="5287750" y="4322100"/>
              <a:ext cx="18825" cy="3150"/>
            </a:xfrm>
            <a:custGeom>
              <a:avLst/>
              <a:gdLst/>
              <a:ahLst/>
              <a:cxnLst/>
              <a:rect l="l" t="t" r="r" b="b"/>
              <a:pathLst>
                <a:path w="753" h="126" fill="none" extrusionOk="0">
                  <a:moveTo>
                    <a:pt x="752" y="12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2" name="Google Shape;33622;p57"/>
            <p:cNvSpPr/>
            <p:nvPr/>
          </p:nvSpPr>
          <p:spPr>
            <a:xfrm>
              <a:off x="5305300" y="4323350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101" y="0"/>
                  </a:moveTo>
                  <a:cubicBezTo>
                    <a:pt x="76" y="0"/>
                    <a:pt x="25" y="25"/>
                    <a:pt x="25" y="51"/>
                  </a:cubicBezTo>
                  <a:cubicBezTo>
                    <a:pt x="0" y="76"/>
                    <a:pt x="25" y="126"/>
                    <a:pt x="50" y="126"/>
                  </a:cubicBezTo>
                  <a:cubicBezTo>
                    <a:pt x="65" y="133"/>
                    <a:pt x="78" y="136"/>
                    <a:pt x="89" y="136"/>
                  </a:cubicBezTo>
                  <a:cubicBezTo>
                    <a:pt x="115" y="136"/>
                    <a:pt x="133" y="118"/>
                    <a:pt x="151" y="101"/>
                  </a:cubicBezTo>
                  <a:cubicBezTo>
                    <a:pt x="151" y="51"/>
                    <a:pt x="126" y="25"/>
                    <a:pt x="10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3" name="Google Shape;33623;p57"/>
            <p:cNvSpPr/>
            <p:nvPr/>
          </p:nvSpPr>
          <p:spPr>
            <a:xfrm>
              <a:off x="5287750" y="4316450"/>
              <a:ext cx="18200" cy="5675"/>
            </a:xfrm>
            <a:custGeom>
              <a:avLst/>
              <a:gdLst/>
              <a:ahLst/>
              <a:cxnLst/>
              <a:rect l="l" t="t" r="r" b="b"/>
              <a:pathLst>
                <a:path w="728" h="227" fill="none" extrusionOk="0">
                  <a:moveTo>
                    <a:pt x="727" y="1"/>
                  </a:moveTo>
                  <a:lnTo>
                    <a:pt x="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4" name="Google Shape;33624;p57"/>
            <p:cNvSpPr/>
            <p:nvPr/>
          </p:nvSpPr>
          <p:spPr>
            <a:xfrm>
              <a:off x="5305300" y="431495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85" y="1"/>
                  </a:moveTo>
                  <a:cubicBezTo>
                    <a:pt x="76" y="1"/>
                    <a:pt x="64" y="4"/>
                    <a:pt x="50" y="11"/>
                  </a:cubicBezTo>
                  <a:cubicBezTo>
                    <a:pt x="25" y="11"/>
                    <a:pt x="0" y="36"/>
                    <a:pt x="0" y="86"/>
                  </a:cubicBezTo>
                  <a:cubicBezTo>
                    <a:pt x="0" y="111"/>
                    <a:pt x="50" y="136"/>
                    <a:pt x="76" y="136"/>
                  </a:cubicBezTo>
                  <a:cubicBezTo>
                    <a:pt x="101" y="111"/>
                    <a:pt x="126" y="86"/>
                    <a:pt x="126" y="61"/>
                  </a:cubicBezTo>
                  <a:cubicBezTo>
                    <a:pt x="126" y="24"/>
                    <a:pt x="112" y="1"/>
                    <a:pt x="8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5" name="Google Shape;33625;p57"/>
            <p:cNvSpPr/>
            <p:nvPr/>
          </p:nvSpPr>
          <p:spPr>
            <a:xfrm>
              <a:off x="5287750" y="4322100"/>
              <a:ext cx="16325" cy="10675"/>
            </a:xfrm>
            <a:custGeom>
              <a:avLst/>
              <a:gdLst/>
              <a:ahLst/>
              <a:cxnLst/>
              <a:rect l="l" t="t" r="r" b="b"/>
              <a:pathLst>
                <a:path w="653" h="427" fill="none" extrusionOk="0">
                  <a:moveTo>
                    <a:pt x="652" y="42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6" name="Google Shape;33626;p57"/>
            <p:cNvSpPr/>
            <p:nvPr/>
          </p:nvSpPr>
          <p:spPr>
            <a:xfrm>
              <a:off x="5302800" y="4331225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62" y="1"/>
                  </a:moveTo>
                  <a:cubicBezTo>
                    <a:pt x="36" y="1"/>
                    <a:pt x="18" y="19"/>
                    <a:pt x="0" y="36"/>
                  </a:cubicBezTo>
                  <a:cubicBezTo>
                    <a:pt x="0" y="61"/>
                    <a:pt x="0" y="111"/>
                    <a:pt x="25" y="137"/>
                  </a:cubicBezTo>
                  <a:cubicBezTo>
                    <a:pt x="75" y="137"/>
                    <a:pt x="100" y="137"/>
                    <a:pt x="125" y="86"/>
                  </a:cubicBezTo>
                  <a:cubicBezTo>
                    <a:pt x="125" y="61"/>
                    <a:pt x="125" y="36"/>
                    <a:pt x="100" y="11"/>
                  </a:cubicBezTo>
                  <a:cubicBezTo>
                    <a:pt x="86" y="4"/>
                    <a:pt x="73" y="1"/>
                    <a:pt x="6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7" name="Google Shape;33627;p57"/>
            <p:cNvSpPr/>
            <p:nvPr/>
          </p:nvSpPr>
          <p:spPr>
            <a:xfrm>
              <a:off x="5267075" y="4322725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1" y="351"/>
                  </a:moveTo>
                  <a:lnTo>
                    <a:pt x="67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8" name="Google Shape;33628;p57"/>
            <p:cNvSpPr/>
            <p:nvPr/>
          </p:nvSpPr>
          <p:spPr>
            <a:xfrm>
              <a:off x="5264575" y="4329975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53" y="1"/>
                  </a:moveTo>
                  <a:cubicBezTo>
                    <a:pt x="42" y="1"/>
                    <a:pt x="33" y="4"/>
                    <a:pt x="25" y="11"/>
                  </a:cubicBezTo>
                  <a:cubicBezTo>
                    <a:pt x="0" y="36"/>
                    <a:pt x="0" y="86"/>
                    <a:pt x="25" y="111"/>
                  </a:cubicBezTo>
                  <a:cubicBezTo>
                    <a:pt x="25" y="124"/>
                    <a:pt x="38" y="130"/>
                    <a:pt x="54" y="130"/>
                  </a:cubicBezTo>
                  <a:cubicBezTo>
                    <a:pt x="69" y="130"/>
                    <a:pt x="88" y="124"/>
                    <a:pt x="101" y="111"/>
                  </a:cubicBezTo>
                  <a:cubicBezTo>
                    <a:pt x="126" y="111"/>
                    <a:pt x="151" y="61"/>
                    <a:pt x="126" y="36"/>
                  </a:cubicBezTo>
                  <a:cubicBezTo>
                    <a:pt x="108" y="18"/>
                    <a:pt x="78" y="1"/>
                    <a:pt x="5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9" name="Google Shape;33629;p57"/>
            <p:cNvSpPr/>
            <p:nvPr/>
          </p:nvSpPr>
          <p:spPr>
            <a:xfrm>
              <a:off x="5264575" y="4322725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0" y="25"/>
                  </a:moveTo>
                  <a:lnTo>
                    <a:pt x="77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0" name="Google Shape;33630;p57"/>
            <p:cNvSpPr/>
            <p:nvPr/>
          </p:nvSpPr>
          <p:spPr>
            <a:xfrm>
              <a:off x="5262075" y="4321475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75" y="0"/>
                  </a:moveTo>
                  <a:cubicBezTo>
                    <a:pt x="25" y="25"/>
                    <a:pt x="0" y="50"/>
                    <a:pt x="25" y="75"/>
                  </a:cubicBezTo>
                  <a:cubicBezTo>
                    <a:pt x="25" y="112"/>
                    <a:pt x="39" y="135"/>
                    <a:pt x="65" y="135"/>
                  </a:cubicBezTo>
                  <a:cubicBezTo>
                    <a:pt x="75" y="135"/>
                    <a:pt x="87" y="132"/>
                    <a:pt x="100" y="126"/>
                  </a:cubicBezTo>
                  <a:cubicBezTo>
                    <a:pt x="125" y="126"/>
                    <a:pt x="150" y="100"/>
                    <a:pt x="150" y="75"/>
                  </a:cubicBezTo>
                  <a:cubicBezTo>
                    <a:pt x="125" y="25"/>
                    <a:pt x="100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1" name="Google Shape;33631;p57"/>
            <p:cNvSpPr/>
            <p:nvPr/>
          </p:nvSpPr>
          <p:spPr>
            <a:xfrm>
              <a:off x="5272100" y="4322725"/>
              <a:ext cx="11925" cy="15050"/>
            </a:xfrm>
            <a:custGeom>
              <a:avLst/>
              <a:gdLst/>
              <a:ahLst/>
              <a:cxnLst/>
              <a:rect l="l" t="t" r="r" b="b"/>
              <a:pathLst>
                <a:path w="477" h="602" fill="none" extrusionOk="0">
                  <a:moveTo>
                    <a:pt x="0" y="602"/>
                  </a:moveTo>
                  <a:lnTo>
                    <a:pt x="4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2" name="Google Shape;33632;p57"/>
            <p:cNvSpPr/>
            <p:nvPr/>
          </p:nvSpPr>
          <p:spPr>
            <a:xfrm>
              <a:off x="5269575" y="4336650"/>
              <a:ext cx="3800" cy="3025"/>
            </a:xfrm>
            <a:custGeom>
              <a:avLst/>
              <a:gdLst/>
              <a:ahLst/>
              <a:cxnLst/>
              <a:rect l="l" t="t" r="r" b="b"/>
              <a:pathLst>
                <a:path w="152" h="121" extrusionOk="0">
                  <a:moveTo>
                    <a:pt x="76" y="1"/>
                  </a:moveTo>
                  <a:cubicBezTo>
                    <a:pt x="57" y="1"/>
                    <a:pt x="38" y="7"/>
                    <a:pt x="26" y="20"/>
                  </a:cubicBezTo>
                  <a:cubicBezTo>
                    <a:pt x="1" y="45"/>
                    <a:pt x="1" y="70"/>
                    <a:pt x="26" y="95"/>
                  </a:cubicBezTo>
                  <a:cubicBezTo>
                    <a:pt x="51" y="120"/>
                    <a:pt x="101" y="120"/>
                    <a:pt x="126" y="120"/>
                  </a:cubicBezTo>
                  <a:cubicBezTo>
                    <a:pt x="151" y="95"/>
                    <a:pt x="151" y="45"/>
                    <a:pt x="126" y="20"/>
                  </a:cubicBezTo>
                  <a:cubicBezTo>
                    <a:pt x="114" y="7"/>
                    <a:pt x="95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3" name="Google Shape;33633;p57"/>
            <p:cNvSpPr/>
            <p:nvPr/>
          </p:nvSpPr>
          <p:spPr>
            <a:xfrm>
              <a:off x="5269575" y="4307675"/>
              <a:ext cx="13825" cy="12575"/>
            </a:xfrm>
            <a:custGeom>
              <a:avLst/>
              <a:gdLst/>
              <a:ahLst/>
              <a:cxnLst/>
              <a:rect l="l" t="t" r="r" b="b"/>
              <a:pathLst>
                <a:path w="553" h="503" fill="none" extrusionOk="0">
                  <a:moveTo>
                    <a:pt x="1" y="1"/>
                  </a:moveTo>
                  <a:lnTo>
                    <a:pt x="552" y="5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4" name="Google Shape;33634;p57"/>
            <p:cNvSpPr/>
            <p:nvPr/>
          </p:nvSpPr>
          <p:spPr>
            <a:xfrm>
              <a:off x="5267075" y="4305325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63" y="1"/>
                  </a:moveTo>
                  <a:cubicBezTo>
                    <a:pt x="51" y="1"/>
                    <a:pt x="38" y="7"/>
                    <a:pt x="26" y="20"/>
                  </a:cubicBezTo>
                  <a:cubicBezTo>
                    <a:pt x="1" y="70"/>
                    <a:pt x="1" y="95"/>
                    <a:pt x="26" y="120"/>
                  </a:cubicBezTo>
                  <a:cubicBezTo>
                    <a:pt x="40" y="127"/>
                    <a:pt x="53" y="130"/>
                    <a:pt x="64" y="130"/>
                  </a:cubicBezTo>
                  <a:cubicBezTo>
                    <a:pt x="90" y="130"/>
                    <a:pt x="108" y="113"/>
                    <a:pt x="126" y="95"/>
                  </a:cubicBezTo>
                  <a:cubicBezTo>
                    <a:pt x="151" y="70"/>
                    <a:pt x="126" y="45"/>
                    <a:pt x="101" y="20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5" name="Google Shape;33635;p57"/>
            <p:cNvSpPr/>
            <p:nvPr/>
          </p:nvSpPr>
          <p:spPr>
            <a:xfrm>
              <a:off x="5275850" y="4302675"/>
              <a:ext cx="7550" cy="17575"/>
            </a:xfrm>
            <a:custGeom>
              <a:avLst/>
              <a:gdLst/>
              <a:ahLst/>
              <a:cxnLst/>
              <a:rect l="l" t="t" r="r" b="b"/>
              <a:pathLst>
                <a:path w="302" h="703" fill="none" extrusionOk="0">
                  <a:moveTo>
                    <a:pt x="0" y="0"/>
                  </a:moveTo>
                  <a:lnTo>
                    <a:pt x="301" y="7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6" name="Google Shape;33636;p57"/>
            <p:cNvSpPr/>
            <p:nvPr/>
          </p:nvSpPr>
          <p:spPr>
            <a:xfrm>
              <a:off x="5273975" y="4300325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88" y="0"/>
                  </a:moveTo>
                  <a:cubicBezTo>
                    <a:pt x="75" y="0"/>
                    <a:pt x="63" y="7"/>
                    <a:pt x="50" y="19"/>
                  </a:cubicBezTo>
                  <a:cubicBezTo>
                    <a:pt x="0" y="19"/>
                    <a:pt x="0" y="69"/>
                    <a:pt x="25" y="94"/>
                  </a:cubicBezTo>
                  <a:cubicBezTo>
                    <a:pt x="25" y="112"/>
                    <a:pt x="50" y="130"/>
                    <a:pt x="74" y="130"/>
                  </a:cubicBezTo>
                  <a:cubicBezTo>
                    <a:pt x="84" y="130"/>
                    <a:pt x="93" y="127"/>
                    <a:pt x="100" y="119"/>
                  </a:cubicBezTo>
                  <a:cubicBezTo>
                    <a:pt x="126" y="94"/>
                    <a:pt x="151" y="69"/>
                    <a:pt x="126" y="19"/>
                  </a:cubicBezTo>
                  <a:cubicBezTo>
                    <a:pt x="113" y="7"/>
                    <a:pt x="100" y="0"/>
                    <a:pt x="8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7" name="Google Shape;33637;p57"/>
            <p:cNvSpPr/>
            <p:nvPr/>
          </p:nvSpPr>
          <p:spPr>
            <a:xfrm>
              <a:off x="5265200" y="4314575"/>
              <a:ext cx="18200" cy="5675"/>
            </a:xfrm>
            <a:custGeom>
              <a:avLst/>
              <a:gdLst/>
              <a:ahLst/>
              <a:cxnLst/>
              <a:rect l="l" t="t" r="r" b="b"/>
              <a:pathLst>
                <a:path w="728" h="227" fill="none" extrusionOk="0">
                  <a:moveTo>
                    <a:pt x="0" y="1"/>
                  </a:moveTo>
                  <a:lnTo>
                    <a:pt x="727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8" name="Google Shape;33638;p57"/>
            <p:cNvSpPr/>
            <p:nvPr/>
          </p:nvSpPr>
          <p:spPr>
            <a:xfrm>
              <a:off x="5262700" y="4312425"/>
              <a:ext cx="3775" cy="3225"/>
            </a:xfrm>
            <a:custGeom>
              <a:avLst/>
              <a:gdLst/>
              <a:ahLst/>
              <a:cxnLst/>
              <a:rect l="l" t="t" r="r" b="b"/>
              <a:pathLst>
                <a:path w="151" h="129" extrusionOk="0">
                  <a:moveTo>
                    <a:pt x="74" y="1"/>
                  </a:moveTo>
                  <a:cubicBezTo>
                    <a:pt x="50" y="1"/>
                    <a:pt x="25" y="19"/>
                    <a:pt x="25" y="36"/>
                  </a:cubicBezTo>
                  <a:cubicBezTo>
                    <a:pt x="0" y="61"/>
                    <a:pt x="25" y="112"/>
                    <a:pt x="50" y="112"/>
                  </a:cubicBezTo>
                  <a:cubicBezTo>
                    <a:pt x="61" y="122"/>
                    <a:pt x="75" y="128"/>
                    <a:pt x="89" y="128"/>
                  </a:cubicBezTo>
                  <a:cubicBezTo>
                    <a:pt x="108" y="128"/>
                    <a:pt x="125" y="116"/>
                    <a:pt x="125" y="87"/>
                  </a:cubicBezTo>
                  <a:cubicBezTo>
                    <a:pt x="150" y="61"/>
                    <a:pt x="125" y="11"/>
                    <a:pt x="100" y="11"/>
                  </a:cubicBezTo>
                  <a:cubicBezTo>
                    <a:pt x="93" y="4"/>
                    <a:pt x="84" y="1"/>
                    <a:pt x="7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9" name="Google Shape;33639;p57"/>
            <p:cNvSpPr/>
            <p:nvPr/>
          </p:nvSpPr>
          <p:spPr>
            <a:xfrm>
              <a:off x="5276475" y="4312050"/>
              <a:ext cx="20700" cy="18250"/>
            </a:xfrm>
            <a:custGeom>
              <a:avLst/>
              <a:gdLst/>
              <a:ahLst/>
              <a:cxnLst/>
              <a:rect l="l" t="t" r="r" b="b"/>
              <a:pathLst>
                <a:path w="828" h="730" extrusionOk="0">
                  <a:moveTo>
                    <a:pt x="411" y="0"/>
                  </a:moveTo>
                  <a:cubicBezTo>
                    <a:pt x="286" y="0"/>
                    <a:pt x="167" y="61"/>
                    <a:pt x="101" y="177"/>
                  </a:cubicBezTo>
                  <a:cubicBezTo>
                    <a:pt x="0" y="352"/>
                    <a:pt x="76" y="578"/>
                    <a:pt x="226" y="678"/>
                  </a:cubicBezTo>
                  <a:cubicBezTo>
                    <a:pt x="286" y="712"/>
                    <a:pt x="352" y="729"/>
                    <a:pt x="417" y="729"/>
                  </a:cubicBezTo>
                  <a:cubicBezTo>
                    <a:pt x="542" y="729"/>
                    <a:pt x="661" y="668"/>
                    <a:pt x="727" y="553"/>
                  </a:cubicBezTo>
                  <a:cubicBezTo>
                    <a:pt x="828" y="377"/>
                    <a:pt x="777" y="152"/>
                    <a:pt x="602" y="51"/>
                  </a:cubicBezTo>
                  <a:cubicBezTo>
                    <a:pt x="542" y="17"/>
                    <a:pt x="476" y="0"/>
                    <a:pt x="41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0" name="Google Shape;33640;p57"/>
            <p:cNvSpPr/>
            <p:nvPr/>
          </p:nvSpPr>
          <p:spPr>
            <a:xfrm>
              <a:off x="5023350" y="1357800"/>
              <a:ext cx="224325" cy="415425"/>
            </a:xfrm>
            <a:custGeom>
              <a:avLst/>
              <a:gdLst/>
              <a:ahLst/>
              <a:cxnLst/>
              <a:rect l="l" t="t" r="r" b="b"/>
              <a:pathLst>
                <a:path w="8973" h="16617" extrusionOk="0">
                  <a:moveTo>
                    <a:pt x="8346" y="0"/>
                  </a:moveTo>
                  <a:cubicBezTo>
                    <a:pt x="8346" y="0"/>
                    <a:pt x="1780" y="4348"/>
                    <a:pt x="333" y="4348"/>
                  </a:cubicBezTo>
                  <a:cubicBezTo>
                    <a:pt x="258" y="4348"/>
                    <a:pt x="196" y="4336"/>
                    <a:pt x="150" y="4311"/>
                  </a:cubicBezTo>
                  <a:lnTo>
                    <a:pt x="150" y="4311"/>
                  </a:lnTo>
                  <a:cubicBezTo>
                    <a:pt x="276" y="5339"/>
                    <a:pt x="276" y="6391"/>
                    <a:pt x="226" y="7293"/>
                  </a:cubicBezTo>
                  <a:cubicBezTo>
                    <a:pt x="150" y="8496"/>
                    <a:pt x="0" y="9374"/>
                    <a:pt x="0" y="9374"/>
                  </a:cubicBezTo>
                  <a:lnTo>
                    <a:pt x="1228" y="16617"/>
                  </a:lnTo>
                  <a:cubicBezTo>
                    <a:pt x="1228" y="16617"/>
                    <a:pt x="6867" y="11329"/>
                    <a:pt x="8973" y="8421"/>
                  </a:cubicBezTo>
                  <a:cubicBezTo>
                    <a:pt x="8020" y="6867"/>
                    <a:pt x="7995" y="3308"/>
                    <a:pt x="8196" y="1253"/>
                  </a:cubicBezTo>
                  <a:cubicBezTo>
                    <a:pt x="8221" y="777"/>
                    <a:pt x="8271" y="376"/>
                    <a:pt x="8346" y="126"/>
                  </a:cubicBezTo>
                  <a:cubicBezTo>
                    <a:pt x="8346" y="100"/>
                    <a:pt x="8346" y="75"/>
                    <a:pt x="8346" y="75"/>
                  </a:cubicBezTo>
                  <a:cubicBezTo>
                    <a:pt x="8346" y="25"/>
                    <a:pt x="8346" y="0"/>
                    <a:pt x="83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1" name="Google Shape;33641;p57"/>
            <p:cNvSpPr/>
            <p:nvPr/>
          </p:nvSpPr>
          <p:spPr>
            <a:xfrm>
              <a:off x="5027100" y="1357175"/>
              <a:ext cx="204900" cy="186975"/>
            </a:xfrm>
            <a:custGeom>
              <a:avLst/>
              <a:gdLst/>
              <a:ahLst/>
              <a:cxnLst/>
              <a:rect l="l" t="t" r="r" b="b"/>
              <a:pathLst>
                <a:path w="8196" h="7479" extrusionOk="0">
                  <a:moveTo>
                    <a:pt x="8196" y="0"/>
                  </a:moveTo>
                  <a:cubicBezTo>
                    <a:pt x="8196" y="0"/>
                    <a:pt x="1626" y="4372"/>
                    <a:pt x="182" y="4372"/>
                  </a:cubicBezTo>
                  <a:cubicBezTo>
                    <a:pt x="107" y="4372"/>
                    <a:pt x="46" y="4361"/>
                    <a:pt x="0" y="4336"/>
                  </a:cubicBezTo>
                  <a:lnTo>
                    <a:pt x="0" y="4336"/>
                  </a:lnTo>
                  <a:cubicBezTo>
                    <a:pt x="126" y="5364"/>
                    <a:pt x="126" y="6416"/>
                    <a:pt x="76" y="7318"/>
                  </a:cubicBezTo>
                  <a:cubicBezTo>
                    <a:pt x="546" y="7423"/>
                    <a:pt x="1017" y="7479"/>
                    <a:pt x="1483" y="7479"/>
                  </a:cubicBezTo>
                  <a:cubicBezTo>
                    <a:pt x="2582" y="7479"/>
                    <a:pt x="3659" y="7170"/>
                    <a:pt x="4662" y="6466"/>
                  </a:cubicBezTo>
                  <a:cubicBezTo>
                    <a:pt x="6191" y="5389"/>
                    <a:pt x="7244" y="2983"/>
                    <a:pt x="8046" y="1278"/>
                  </a:cubicBezTo>
                  <a:cubicBezTo>
                    <a:pt x="8071" y="802"/>
                    <a:pt x="8121" y="401"/>
                    <a:pt x="8196" y="151"/>
                  </a:cubicBezTo>
                  <a:cubicBezTo>
                    <a:pt x="8196" y="125"/>
                    <a:pt x="8196" y="100"/>
                    <a:pt x="8196" y="100"/>
                  </a:cubicBezTo>
                  <a:cubicBezTo>
                    <a:pt x="8196" y="50"/>
                    <a:pt x="8196" y="0"/>
                    <a:pt x="81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2" name="Google Shape;33642;p57"/>
            <p:cNvSpPr/>
            <p:nvPr/>
          </p:nvSpPr>
          <p:spPr>
            <a:xfrm>
              <a:off x="4852925" y="1160425"/>
              <a:ext cx="300150" cy="13175"/>
            </a:xfrm>
            <a:custGeom>
              <a:avLst/>
              <a:gdLst/>
              <a:ahLst/>
              <a:cxnLst/>
              <a:rect l="l" t="t" r="r" b="b"/>
              <a:pathLst>
                <a:path w="12006" h="527" extrusionOk="0">
                  <a:moveTo>
                    <a:pt x="276" y="0"/>
                  </a:moveTo>
                  <a:cubicBezTo>
                    <a:pt x="125" y="0"/>
                    <a:pt x="0" y="126"/>
                    <a:pt x="0" y="276"/>
                  </a:cubicBezTo>
                  <a:cubicBezTo>
                    <a:pt x="0" y="426"/>
                    <a:pt x="125" y="527"/>
                    <a:pt x="276" y="527"/>
                  </a:cubicBezTo>
                  <a:lnTo>
                    <a:pt x="11754" y="527"/>
                  </a:lnTo>
                  <a:cubicBezTo>
                    <a:pt x="11905" y="527"/>
                    <a:pt x="12005" y="426"/>
                    <a:pt x="12005" y="276"/>
                  </a:cubicBezTo>
                  <a:cubicBezTo>
                    <a:pt x="12005" y="126"/>
                    <a:pt x="11905" y="0"/>
                    <a:pt x="117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3" name="Google Shape;33643;p57"/>
            <p:cNvSpPr/>
            <p:nvPr/>
          </p:nvSpPr>
          <p:spPr>
            <a:xfrm>
              <a:off x="4852925" y="1160025"/>
              <a:ext cx="289500" cy="96050"/>
            </a:xfrm>
            <a:custGeom>
              <a:avLst/>
              <a:gdLst/>
              <a:ahLst/>
              <a:cxnLst/>
              <a:rect l="l" t="t" r="r" b="b"/>
              <a:pathLst>
                <a:path w="11580" h="3842" extrusionOk="0">
                  <a:moveTo>
                    <a:pt x="11294" y="1"/>
                  </a:moveTo>
                  <a:cubicBezTo>
                    <a:pt x="11265" y="1"/>
                    <a:pt x="11234" y="6"/>
                    <a:pt x="11203" y="16"/>
                  </a:cubicBezTo>
                  <a:lnTo>
                    <a:pt x="201" y="3325"/>
                  </a:lnTo>
                  <a:cubicBezTo>
                    <a:pt x="75" y="3375"/>
                    <a:pt x="0" y="3525"/>
                    <a:pt x="25" y="3651"/>
                  </a:cubicBezTo>
                  <a:cubicBezTo>
                    <a:pt x="65" y="3770"/>
                    <a:pt x="167" y="3841"/>
                    <a:pt x="270" y="3841"/>
                  </a:cubicBezTo>
                  <a:cubicBezTo>
                    <a:pt x="298" y="3841"/>
                    <a:pt x="325" y="3836"/>
                    <a:pt x="351" y="3826"/>
                  </a:cubicBezTo>
                  <a:lnTo>
                    <a:pt x="11353" y="518"/>
                  </a:lnTo>
                  <a:cubicBezTo>
                    <a:pt x="11504" y="493"/>
                    <a:pt x="11579" y="342"/>
                    <a:pt x="11529" y="192"/>
                  </a:cubicBezTo>
                  <a:cubicBezTo>
                    <a:pt x="11489" y="73"/>
                    <a:pt x="11403" y="1"/>
                    <a:pt x="11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4" name="Google Shape;33644;p57"/>
            <p:cNvSpPr/>
            <p:nvPr/>
          </p:nvSpPr>
          <p:spPr>
            <a:xfrm>
              <a:off x="4859175" y="1084225"/>
              <a:ext cx="286375" cy="107325"/>
            </a:xfrm>
            <a:custGeom>
              <a:avLst/>
              <a:gdLst/>
              <a:ahLst/>
              <a:cxnLst/>
              <a:rect l="l" t="t" r="r" b="b"/>
              <a:pathLst>
                <a:path w="11455" h="4293" extrusionOk="0">
                  <a:moveTo>
                    <a:pt x="306" y="0"/>
                  </a:moveTo>
                  <a:cubicBezTo>
                    <a:pt x="192" y="0"/>
                    <a:pt x="90" y="68"/>
                    <a:pt x="51" y="166"/>
                  </a:cubicBezTo>
                  <a:cubicBezTo>
                    <a:pt x="1" y="317"/>
                    <a:pt x="76" y="467"/>
                    <a:pt x="226" y="517"/>
                  </a:cubicBezTo>
                  <a:lnTo>
                    <a:pt x="11053" y="4277"/>
                  </a:lnTo>
                  <a:cubicBezTo>
                    <a:pt x="11085" y="4287"/>
                    <a:pt x="11118" y="4292"/>
                    <a:pt x="11149" y="4292"/>
                  </a:cubicBezTo>
                  <a:cubicBezTo>
                    <a:pt x="11263" y="4292"/>
                    <a:pt x="11365" y="4225"/>
                    <a:pt x="11404" y="4126"/>
                  </a:cubicBezTo>
                  <a:cubicBezTo>
                    <a:pt x="11454" y="3976"/>
                    <a:pt x="11379" y="3825"/>
                    <a:pt x="11229" y="3775"/>
                  </a:cubicBezTo>
                  <a:lnTo>
                    <a:pt x="402" y="16"/>
                  </a:lnTo>
                  <a:cubicBezTo>
                    <a:pt x="370" y="5"/>
                    <a:pt x="337" y="0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5" name="Google Shape;33645;p57"/>
            <p:cNvSpPr/>
            <p:nvPr/>
          </p:nvSpPr>
          <p:spPr>
            <a:xfrm>
              <a:off x="5070325" y="912600"/>
              <a:ext cx="380800" cy="420150"/>
            </a:xfrm>
            <a:custGeom>
              <a:avLst/>
              <a:gdLst/>
              <a:ahLst/>
              <a:cxnLst/>
              <a:rect l="l" t="t" r="r" b="b"/>
              <a:pathLst>
                <a:path w="15232" h="16806" extrusionOk="0">
                  <a:moveTo>
                    <a:pt x="1314" y="1"/>
                  </a:moveTo>
                  <a:cubicBezTo>
                    <a:pt x="884" y="1"/>
                    <a:pt x="447" y="22"/>
                    <a:pt x="1" y="64"/>
                  </a:cubicBezTo>
                  <a:lnTo>
                    <a:pt x="176" y="8811"/>
                  </a:lnTo>
                  <a:lnTo>
                    <a:pt x="4312" y="15252"/>
                  </a:lnTo>
                  <a:lnTo>
                    <a:pt x="13033" y="16806"/>
                  </a:lnTo>
                  <a:cubicBezTo>
                    <a:pt x="15231" y="8540"/>
                    <a:pt x="10051" y="1"/>
                    <a:pt x="1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6" name="Google Shape;33646;p57"/>
            <p:cNvSpPr/>
            <p:nvPr/>
          </p:nvSpPr>
          <p:spPr>
            <a:xfrm>
              <a:off x="5059675" y="959225"/>
              <a:ext cx="334200" cy="369150"/>
            </a:xfrm>
            <a:custGeom>
              <a:avLst/>
              <a:gdLst/>
              <a:ahLst/>
              <a:cxnLst/>
              <a:rect l="l" t="t" r="r" b="b"/>
              <a:pathLst>
                <a:path w="13368" h="14766" extrusionOk="0">
                  <a:moveTo>
                    <a:pt x="1132" y="0"/>
                  </a:moveTo>
                  <a:cubicBezTo>
                    <a:pt x="762" y="0"/>
                    <a:pt x="385" y="18"/>
                    <a:pt x="1" y="53"/>
                  </a:cubicBezTo>
                  <a:lnTo>
                    <a:pt x="151" y="7748"/>
                  </a:lnTo>
                  <a:lnTo>
                    <a:pt x="3785" y="13362"/>
                  </a:lnTo>
                  <a:lnTo>
                    <a:pt x="11454" y="14765"/>
                  </a:lnTo>
                  <a:cubicBezTo>
                    <a:pt x="13367" y="7497"/>
                    <a:pt x="8802" y="0"/>
                    <a:pt x="1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7" name="Google Shape;33647;p57"/>
            <p:cNvSpPr/>
            <p:nvPr/>
          </p:nvSpPr>
          <p:spPr>
            <a:xfrm>
              <a:off x="4926225" y="1073725"/>
              <a:ext cx="352775" cy="431600"/>
            </a:xfrm>
            <a:custGeom>
              <a:avLst/>
              <a:gdLst/>
              <a:ahLst/>
              <a:cxnLst/>
              <a:rect l="l" t="t" r="r" b="b"/>
              <a:pathLst>
                <a:path w="14111" h="17264" extrusionOk="0">
                  <a:moveTo>
                    <a:pt x="6369" y="1"/>
                  </a:moveTo>
                  <a:cubicBezTo>
                    <a:pt x="5272" y="1"/>
                    <a:pt x="4167" y="188"/>
                    <a:pt x="3233" y="611"/>
                  </a:cubicBezTo>
                  <a:cubicBezTo>
                    <a:pt x="577" y="1839"/>
                    <a:pt x="326" y="4571"/>
                    <a:pt x="251" y="5298"/>
                  </a:cubicBezTo>
                  <a:cubicBezTo>
                    <a:pt x="176" y="6025"/>
                    <a:pt x="0" y="8230"/>
                    <a:pt x="702" y="11489"/>
                  </a:cubicBezTo>
                  <a:cubicBezTo>
                    <a:pt x="1329" y="14321"/>
                    <a:pt x="3885" y="16977"/>
                    <a:pt x="5289" y="17228"/>
                  </a:cubicBezTo>
                  <a:cubicBezTo>
                    <a:pt x="5411" y="17249"/>
                    <a:pt x="5570" y="17263"/>
                    <a:pt x="5758" y="17263"/>
                  </a:cubicBezTo>
                  <a:cubicBezTo>
                    <a:pt x="7102" y="17263"/>
                    <a:pt x="9945" y="16546"/>
                    <a:pt x="11880" y="12742"/>
                  </a:cubicBezTo>
                  <a:cubicBezTo>
                    <a:pt x="14111" y="8406"/>
                    <a:pt x="12206" y="2666"/>
                    <a:pt x="11254" y="1614"/>
                  </a:cubicBezTo>
                  <a:cubicBezTo>
                    <a:pt x="10392" y="639"/>
                    <a:pt x="8393" y="1"/>
                    <a:pt x="63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8" name="Google Shape;33648;p57"/>
            <p:cNvSpPr/>
            <p:nvPr/>
          </p:nvSpPr>
          <p:spPr>
            <a:xfrm>
              <a:off x="4776475" y="1553275"/>
              <a:ext cx="746900" cy="814025"/>
            </a:xfrm>
            <a:custGeom>
              <a:avLst/>
              <a:gdLst/>
              <a:ahLst/>
              <a:cxnLst/>
              <a:rect l="l" t="t" r="r" b="b"/>
              <a:pathLst>
                <a:path w="29876" h="32561" extrusionOk="0">
                  <a:moveTo>
                    <a:pt x="18572" y="1"/>
                  </a:moveTo>
                  <a:lnTo>
                    <a:pt x="12056" y="7871"/>
                  </a:lnTo>
                  <a:lnTo>
                    <a:pt x="10000" y="803"/>
                  </a:lnTo>
                  <a:cubicBezTo>
                    <a:pt x="10000" y="803"/>
                    <a:pt x="2557" y="6016"/>
                    <a:pt x="1279" y="9926"/>
                  </a:cubicBezTo>
                  <a:cubicBezTo>
                    <a:pt x="0" y="13835"/>
                    <a:pt x="2431" y="21279"/>
                    <a:pt x="2607" y="22557"/>
                  </a:cubicBezTo>
                  <a:cubicBezTo>
                    <a:pt x="2852" y="24298"/>
                    <a:pt x="2618" y="32368"/>
                    <a:pt x="1974" y="32557"/>
                  </a:cubicBezTo>
                  <a:lnTo>
                    <a:pt x="1974" y="32557"/>
                  </a:lnTo>
                  <a:lnTo>
                    <a:pt x="20602" y="32282"/>
                  </a:lnTo>
                  <a:cubicBezTo>
                    <a:pt x="20602" y="32282"/>
                    <a:pt x="19249" y="26467"/>
                    <a:pt x="21604" y="20678"/>
                  </a:cubicBezTo>
                  <a:cubicBezTo>
                    <a:pt x="23885" y="15114"/>
                    <a:pt x="29875" y="9600"/>
                    <a:pt x="29524" y="8673"/>
                  </a:cubicBezTo>
                  <a:cubicBezTo>
                    <a:pt x="28823" y="6793"/>
                    <a:pt x="27970" y="5289"/>
                    <a:pt x="24737" y="3685"/>
                  </a:cubicBezTo>
                  <a:cubicBezTo>
                    <a:pt x="21504" y="2056"/>
                    <a:pt x="18572" y="1"/>
                    <a:pt x="18572" y="1"/>
                  </a:cubicBezTo>
                  <a:close/>
                  <a:moveTo>
                    <a:pt x="1974" y="32557"/>
                  </a:moveTo>
                  <a:lnTo>
                    <a:pt x="1930" y="32557"/>
                  </a:lnTo>
                  <a:cubicBezTo>
                    <a:pt x="1937" y="32559"/>
                    <a:pt x="1944" y="32560"/>
                    <a:pt x="1951" y="32560"/>
                  </a:cubicBezTo>
                  <a:cubicBezTo>
                    <a:pt x="1959" y="32560"/>
                    <a:pt x="1966" y="32559"/>
                    <a:pt x="1974" y="325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9" name="Google Shape;33649;p57"/>
            <p:cNvSpPr/>
            <p:nvPr/>
          </p:nvSpPr>
          <p:spPr>
            <a:xfrm>
              <a:off x="4841625" y="1471825"/>
              <a:ext cx="399150" cy="650400"/>
            </a:xfrm>
            <a:custGeom>
              <a:avLst/>
              <a:gdLst/>
              <a:ahLst/>
              <a:cxnLst/>
              <a:rect l="l" t="t" r="r" b="b"/>
              <a:pathLst>
                <a:path w="15966" h="26016" extrusionOk="0">
                  <a:moveTo>
                    <a:pt x="15540" y="1"/>
                  </a:moveTo>
                  <a:cubicBezTo>
                    <a:pt x="10552" y="6793"/>
                    <a:pt x="5314" y="15815"/>
                    <a:pt x="1" y="25815"/>
                  </a:cubicBezTo>
                  <a:lnTo>
                    <a:pt x="2282" y="26016"/>
                  </a:lnTo>
                  <a:cubicBezTo>
                    <a:pt x="6843" y="16442"/>
                    <a:pt x="12307" y="7519"/>
                    <a:pt x="15966" y="3259"/>
                  </a:cubicBezTo>
                  <a:lnTo>
                    <a:pt x="155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0" name="Google Shape;33650;p57"/>
            <p:cNvSpPr/>
            <p:nvPr/>
          </p:nvSpPr>
          <p:spPr>
            <a:xfrm>
              <a:off x="5005175" y="1540125"/>
              <a:ext cx="95250" cy="243750"/>
            </a:xfrm>
            <a:custGeom>
              <a:avLst/>
              <a:gdLst/>
              <a:ahLst/>
              <a:cxnLst/>
              <a:rect l="l" t="t" r="r" b="b"/>
              <a:pathLst>
                <a:path w="3810" h="9750" extrusionOk="0">
                  <a:moveTo>
                    <a:pt x="953" y="0"/>
                  </a:moveTo>
                  <a:lnTo>
                    <a:pt x="0" y="1830"/>
                  </a:lnTo>
                  <a:lnTo>
                    <a:pt x="2557" y="9750"/>
                  </a:lnTo>
                  <a:lnTo>
                    <a:pt x="3810" y="7219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1" name="Google Shape;33651;p57"/>
            <p:cNvSpPr/>
            <p:nvPr/>
          </p:nvSpPr>
          <p:spPr>
            <a:xfrm>
              <a:off x="4819700" y="2085250"/>
              <a:ext cx="468075" cy="317675"/>
            </a:xfrm>
            <a:custGeom>
              <a:avLst/>
              <a:gdLst/>
              <a:ahLst/>
              <a:cxnLst/>
              <a:rect l="l" t="t" r="r" b="b"/>
              <a:pathLst>
                <a:path w="18723" h="12707" extrusionOk="0">
                  <a:moveTo>
                    <a:pt x="1279" y="0"/>
                  </a:moveTo>
                  <a:cubicBezTo>
                    <a:pt x="1279" y="0"/>
                    <a:pt x="652" y="11153"/>
                    <a:pt x="1" y="12607"/>
                  </a:cubicBezTo>
                  <a:cubicBezTo>
                    <a:pt x="2488" y="12557"/>
                    <a:pt x="4899" y="12538"/>
                    <a:pt x="7116" y="12538"/>
                  </a:cubicBezTo>
                  <a:cubicBezTo>
                    <a:pt x="13766" y="12538"/>
                    <a:pt x="18672" y="12707"/>
                    <a:pt x="18672" y="12707"/>
                  </a:cubicBezTo>
                  <a:cubicBezTo>
                    <a:pt x="18672" y="12707"/>
                    <a:pt x="17219" y="3659"/>
                    <a:pt x="18723" y="276"/>
                  </a:cubicBezTo>
                  <a:cubicBezTo>
                    <a:pt x="16317" y="276"/>
                    <a:pt x="1279" y="0"/>
                    <a:pt x="127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2" name="Google Shape;33652;p57"/>
            <p:cNvSpPr/>
            <p:nvPr/>
          </p:nvSpPr>
          <p:spPr>
            <a:xfrm>
              <a:off x="4822850" y="2114475"/>
              <a:ext cx="476200" cy="252750"/>
            </a:xfrm>
            <a:custGeom>
              <a:avLst/>
              <a:gdLst/>
              <a:ahLst/>
              <a:cxnLst/>
              <a:rect l="l" t="t" r="r" b="b"/>
              <a:pathLst>
                <a:path w="19048" h="10110" extrusionOk="0">
                  <a:moveTo>
                    <a:pt x="3486" y="0"/>
                  </a:moveTo>
                  <a:cubicBezTo>
                    <a:pt x="2271" y="0"/>
                    <a:pt x="1270" y="17"/>
                    <a:pt x="752" y="59"/>
                  </a:cubicBezTo>
                  <a:cubicBezTo>
                    <a:pt x="752" y="84"/>
                    <a:pt x="752" y="109"/>
                    <a:pt x="752" y="109"/>
                  </a:cubicBezTo>
                  <a:cubicBezTo>
                    <a:pt x="977" y="2014"/>
                    <a:pt x="251" y="9733"/>
                    <a:pt x="0" y="10109"/>
                  </a:cubicBezTo>
                  <a:lnTo>
                    <a:pt x="18747" y="9834"/>
                  </a:lnTo>
                  <a:cubicBezTo>
                    <a:pt x="18747" y="9834"/>
                    <a:pt x="17719" y="5347"/>
                    <a:pt x="19048" y="360"/>
                  </a:cubicBezTo>
                  <a:cubicBezTo>
                    <a:pt x="16867" y="260"/>
                    <a:pt x="14662" y="210"/>
                    <a:pt x="12506" y="159"/>
                  </a:cubicBezTo>
                  <a:cubicBezTo>
                    <a:pt x="11015" y="106"/>
                    <a:pt x="6563" y="0"/>
                    <a:pt x="34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3" name="Google Shape;33653;p57"/>
            <p:cNvSpPr/>
            <p:nvPr/>
          </p:nvSpPr>
          <p:spPr>
            <a:xfrm>
              <a:off x="4839125" y="2211800"/>
              <a:ext cx="444275" cy="24475"/>
            </a:xfrm>
            <a:custGeom>
              <a:avLst/>
              <a:gdLst/>
              <a:ahLst/>
              <a:cxnLst/>
              <a:rect l="l" t="t" r="r" b="b"/>
              <a:pathLst>
                <a:path w="17771" h="979" fill="none" extrusionOk="0">
                  <a:moveTo>
                    <a:pt x="1" y="1"/>
                  </a:moveTo>
                  <a:cubicBezTo>
                    <a:pt x="1" y="1"/>
                    <a:pt x="7144" y="978"/>
                    <a:pt x="17770" y="302"/>
                  </a:cubicBezTo>
                </a:path>
              </a:pathLst>
            </a:custGeom>
            <a:noFill/>
            <a:ln w="7525" cap="rnd" cmpd="sng">
              <a:solidFill>
                <a:srgbClr val="FCB7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4" name="Google Shape;33654;p57"/>
            <p:cNvSpPr/>
            <p:nvPr/>
          </p:nvSpPr>
          <p:spPr>
            <a:xfrm>
              <a:off x="4839125" y="2218700"/>
              <a:ext cx="444275" cy="25075"/>
            </a:xfrm>
            <a:custGeom>
              <a:avLst/>
              <a:gdLst/>
              <a:ahLst/>
              <a:cxnLst/>
              <a:rect l="l" t="t" r="r" b="b"/>
              <a:pathLst>
                <a:path w="17771" h="1003" fill="none" extrusionOk="0">
                  <a:moveTo>
                    <a:pt x="1" y="0"/>
                  </a:moveTo>
                  <a:cubicBezTo>
                    <a:pt x="1" y="0"/>
                    <a:pt x="7144" y="1003"/>
                    <a:pt x="17770" y="326"/>
                  </a:cubicBezTo>
                </a:path>
              </a:pathLst>
            </a:custGeom>
            <a:noFill/>
            <a:ln w="7525" cap="rnd" cmpd="sng">
              <a:solidFill>
                <a:srgbClr val="E59EAF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5" name="Google Shape;33655;p57"/>
            <p:cNvSpPr/>
            <p:nvPr/>
          </p:nvSpPr>
          <p:spPr>
            <a:xfrm>
              <a:off x="4839125" y="2226225"/>
              <a:ext cx="443650" cy="24450"/>
            </a:xfrm>
            <a:custGeom>
              <a:avLst/>
              <a:gdLst/>
              <a:ahLst/>
              <a:cxnLst/>
              <a:rect l="l" t="t" r="r" b="b"/>
              <a:pathLst>
                <a:path w="17746" h="978" fill="none" extrusionOk="0">
                  <a:moveTo>
                    <a:pt x="1" y="0"/>
                  </a:moveTo>
                  <a:cubicBezTo>
                    <a:pt x="1" y="0"/>
                    <a:pt x="7118" y="978"/>
                    <a:pt x="17745" y="301"/>
                  </a:cubicBezTo>
                </a:path>
              </a:pathLst>
            </a:custGeom>
            <a:noFill/>
            <a:ln w="7525" cap="rnd" cmpd="sng">
              <a:solidFill>
                <a:srgbClr val="FCB73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6" name="Google Shape;33656;p57"/>
            <p:cNvSpPr/>
            <p:nvPr/>
          </p:nvSpPr>
          <p:spPr>
            <a:xfrm>
              <a:off x="4901850" y="2174275"/>
              <a:ext cx="119625" cy="66725"/>
            </a:xfrm>
            <a:custGeom>
              <a:avLst/>
              <a:gdLst/>
              <a:ahLst/>
              <a:cxnLst/>
              <a:rect l="l" t="t" r="r" b="b"/>
              <a:pathLst>
                <a:path w="4785" h="2669" extrusionOk="0">
                  <a:moveTo>
                    <a:pt x="2987" y="356"/>
                  </a:moveTo>
                  <a:cubicBezTo>
                    <a:pt x="3296" y="356"/>
                    <a:pt x="3588" y="431"/>
                    <a:pt x="3782" y="625"/>
                  </a:cubicBezTo>
                  <a:cubicBezTo>
                    <a:pt x="4409" y="1201"/>
                    <a:pt x="3757" y="1878"/>
                    <a:pt x="3106" y="2078"/>
                  </a:cubicBezTo>
                  <a:cubicBezTo>
                    <a:pt x="2655" y="2204"/>
                    <a:pt x="2178" y="2229"/>
                    <a:pt x="1702" y="2254"/>
                  </a:cubicBezTo>
                  <a:cubicBezTo>
                    <a:pt x="1505" y="2264"/>
                    <a:pt x="1303" y="2270"/>
                    <a:pt x="1099" y="2270"/>
                  </a:cubicBezTo>
                  <a:cubicBezTo>
                    <a:pt x="871" y="2270"/>
                    <a:pt x="639" y="2263"/>
                    <a:pt x="406" y="2245"/>
                  </a:cubicBezTo>
                  <a:lnTo>
                    <a:pt x="406" y="2245"/>
                  </a:lnTo>
                  <a:cubicBezTo>
                    <a:pt x="757" y="1609"/>
                    <a:pt x="1272" y="916"/>
                    <a:pt x="1953" y="600"/>
                  </a:cubicBezTo>
                  <a:cubicBezTo>
                    <a:pt x="2226" y="463"/>
                    <a:pt x="2618" y="356"/>
                    <a:pt x="2987" y="356"/>
                  </a:cubicBezTo>
                  <a:close/>
                  <a:moveTo>
                    <a:pt x="3030" y="0"/>
                  </a:moveTo>
                  <a:cubicBezTo>
                    <a:pt x="2750" y="0"/>
                    <a:pt x="2470" y="42"/>
                    <a:pt x="2229" y="98"/>
                  </a:cubicBezTo>
                  <a:cubicBezTo>
                    <a:pt x="1251" y="349"/>
                    <a:pt x="499" y="1251"/>
                    <a:pt x="48" y="2128"/>
                  </a:cubicBezTo>
                  <a:cubicBezTo>
                    <a:pt x="1" y="2204"/>
                    <a:pt x="18" y="2280"/>
                    <a:pt x="64" y="2333"/>
                  </a:cubicBezTo>
                  <a:lnTo>
                    <a:pt x="64" y="2333"/>
                  </a:lnTo>
                  <a:cubicBezTo>
                    <a:pt x="31" y="2439"/>
                    <a:pt x="84" y="2589"/>
                    <a:pt x="223" y="2605"/>
                  </a:cubicBezTo>
                  <a:cubicBezTo>
                    <a:pt x="594" y="2642"/>
                    <a:pt x="1003" y="2668"/>
                    <a:pt x="1419" y="2668"/>
                  </a:cubicBezTo>
                  <a:cubicBezTo>
                    <a:pt x="2127" y="2668"/>
                    <a:pt x="2857" y="2591"/>
                    <a:pt x="3457" y="2354"/>
                  </a:cubicBezTo>
                  <a:cubicBezTo>
                    <a:pt x="4183" y="2078"/>
                    <a:pt x="4785" y="1251"/>
                    <a:pt x="4259" y="499"/>
                  </a:cubicBezTo>
                  <a:cubicBezTo>
                    <a:pt x="3975" y="121"/>
                    <a:pt x="3503" y="0"/>
                    <a:pt x="303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7" name="Google Shape;33657;p57"/>
            <p:cNvSpPr/>
            <p:nvPr/>
          </p:nvSpPr>
          <p:spPr>
            <a:xfrm>
              <a:off x="4794650" y="2167375"/>
              <a:ext cx="116675" cy="73300"/>
            </a:xfrm>
            <a:custGeom>
              <a:avLst/>
              <a:gdLst/>
              <a:ahLst/>
              <a:cxnLst/>
              <a:rect l="l" t="t" r="r" b="b"/>
              <a:pathLst>
                <a:path w="4667" h="2932" extrusionOk="0">
                  <a:moveTo>
                    <a:pt x="1669" y="377"/>
                  </a:moveTo>
                  <a:cubicBezTo>
                    <a:pt x="2029" y="377"/>
                    <a:pt x="2418" y="479"/>
                    <a:pt x="2682" y="600"/>
                  </a:cubicBezTo>
                  <a:cubicBezTo>
                    <a:pt x="3440" y="942"/>
                    <a:pt x="3960" y="1787"/>
                    <a:pt x="4241" y="2550"/>
                  </a:cubicBezTo>
                  <a:lnTo>
                    <a:pt x="4241" y="2550"/>
                  </a:lnTo>
                  <a:cubicBezTo>
                    <a:pt x="3248" y="2509"/>
                    <a:pt x="657" y="2288"/>
                    <a:pt x="752" y="1051"/>
                  </a:cubicBezTo>
                  <a:cubicBezTo>
                    <a:pt x="794" y="544"/>
                    <a:pt x="1208" y="377"/>
                    <a:pt x="1669" y="377"/>
                  </a:cubicBezTo>
                  <a:close/>
                  <a:moveTo>
                    <a:pt x="1618" y="1"/>
                  </a:moveTo>
                  <a:cubicBezTo>
                    <a:pt x="1185" y="1"/>
                    <a:pt x="774" y="122"/>
                    <a:pt x="527" y="475"/>
                  </a:cubicBezTo>
                  <a:cubicBezTo>
                    <a:pt x="0" y="1226"/>
                    <a:pt x="702" y="2079"/>
                    <a:pt x="1379" y="2379"/>
                  </a:cubicBezTo>
                  <a:cubicBezTo>
                    <a:pt x="2281" y="2780"/>
                    <a:pt x="3409" y="2906"/>
                    <a:pt x="4386" y="2931"/>
                  </a:cubicBezTo>
                  <a:cubicBezTo>
                    <a:pt x="4394" y="2931"/>
                    <a:pt x="4402" y="2932"/>
                    <a:pt x="4410" y="2932"/>
                  </a:cubicBezTo>
                  <a:cubicBezTo>
                    <a:pt x="4544" y="2932"/>
                    <a:pt x="4596" y="2808"/>
                    <a:pt x="4566" y="2702"/>
                  </a:cubicBezTo>
                  <a:lnTo>
                    <a:pt x="4566" y="2702"/>
                  </a:lnTo>
                  <a:cubicBezTo>
                    <a:pt x="4629" y="2665"/>
                    <a:pt x="4667" y="2595"/>
                    <a:pt x="4637" y="2505"/>
                  </a:cubicBezTo>
                  <a:cubicBezTo>
                    <a:pt x="4286" y="1602"/>
                    <a:pt x="3684" y="575"/>
                    <a:pt x="2757" y="224"/>
                  </a:cubicBezTo>
                  <a:cubicBezTo>
                    <a:pt x="2433" y="104"/>
                    <a:pt x="2016" y="1"/>
                    <a:pt x="161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8" name="Google Shape;33658;p57"/>
            <p:cNvSpPr/>
            <p:nvPr/>
          </p:nvSpPr>
          <p:spPr>
            <a:xfrm>
              <a:off x="4867200" y="2226700"/>
              <a:ext cx="43025" cy="85250"/>
            </a:xfrm>
            <a:custGeom>
              <a:avLst/>
              <a:gdLst/>
              <a:ahLst/>
              <a:cxnLst/>
              <a:rect l="l" t="t" r="r" b="b"/>
              <a:pathLst>
                <a:path w="1721" h="3410" extrusionOk="0">
                  <a:moveTo>
                    <a:pt x="1458" y="0"/>
                  </a:moveTo>
                  <a:cubicBezTo>
                    <a:pt x="1417" y="0"/>
                    <a:pt x="1373" y="17"/>
                    <a:pt x="1334" y="56"/>
                  </a:cubicBezTo>
                  <a:cubicBezTo>
                    <a:pt x="482" y="884"/>
                    <a:pt x="231" y="2061"/>
                    <a:pt x="31" y="3164"/>
                  </a:cubicBezTo>
                  <a:cubicBezTo>
                    <a:pt x="1" y="3314"/>
                    <a:pt x="122" y="3410"/>
                    <a:pt x="231" y="3410"/>
                  </a:cubicBezTo>
                  <a:cubicBezTo>
                    <a:pt x="304" y="3410"/>
                    <a:pt x="371" y="3366"/>
                    <a:pt x="381" y="3264"/>
                  </a:cubicBezTo>
                  <a:cubicBezTo>
                    <a:pt x="582" y="2212"/>
                    <a:pt x="807" y="1109"/>
                    <a:pt x="1584" y="332"/>
                  </a:cubicBezTo>
                  <a:cubicBezTo>
                    <a:pt x="1720" y="196"/>
                    <a:pt x="1601" y="0"/>
                    <a:pt x="1458" y="0"/>
                  </a:cubicBezTo>
                  <a:close/>
                </a:path>
              </a:pathLst>
            </a:custGeom>
            <a:solidFill>
              <a:srgbClr val="E59E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9" name="Google Shape;33659;p57"/>
            <p:cNvSpPr/>
            <p:nvPr/>
          </p:nvSpPr>
          <p:spPr>
            <a:xfrm>
              <a:off x="4888000" y="2225550"/>
              <a:ext cx="22225" cy="107875"/>
            </a:xfrm>
            <a:custGeom>
              <a:avLst/>
              <a:gdLst/>
              <a:ahLst/>
              <a:cxnLst/>
              <a:rect l="l" t="t" r="r" b="b"/>
              <a:pathLst>
                <a:path w="889" h="4315" extrusionOk="0">
                  <a:moveTo>
                    <a:pt x="658" y="0"/>
                  </a:moveTo>
                  <a:cubicBezTo>
                    <a:pt x="583" y="0"/>
                    <a:pt x="506" y="39"/>
                    <a:pt x="477" y="127"/>
                  </a:cubicBezTo>
                  <a:cubicBezTo>
                    <a:pt x="1" y="1331"/>
                    <a:pt x="126" y="2935"/>
                    <a:pt x="326" y="4188"/>
                  </a:cubicBezTo>
                  <a:cubicBezTo>
                    <a:pt x="336" y="4277"/>
                    <a:pt x="401" y="4315"/>
                    <a:pt x="472" y="4315"/>
                  </a:cubicBezTo>
                  <a:cubicBezTo>
                    <a:pt x="581" y="4315"/>
                    <a:pt x="708" y="4224"/>
                    <a:pt x="677" y="4087"/>
                  </a:cubicBezTo>
                  <a:cubicBezTo>
                    <a:pt x="502" y="2935"/>
                    <a:pt x="402" y="1331"/>
                    <a:pt x="828" y="228"/>
                  </a:cubicBezTo>
                  <a:cubicBezTo>
                    <a:pt x="888" y="91"/>
                    <a:pt x="774" y="0"/>
                    <a:pt x="65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0" name="Google Shape;33660;p57"/>
            <p:cNvSpPr/>
            <p:nvPr/>
          </p:nvSpPr>
          <p:spPr>
            <a:xfrm>
              <a:off x="4898400" y="2231700"/>
              <a:ext cx="58675" cy="92775"/>
            </a:xfrm>
            <a:custGeom>
              <a:avLst/>
              <a:gdLst/>
              <a:ahLst/>
              <a:cxnLst/>
              <a:rect l="l" t="t" r="r" b="b"/>
              <a:pathLst>
                <a:path w="2347" h="3711" extrusionOk="0">
                  <a:moveTo>
                    <a:pt x="272" y="1"/>
                  </a:moveTo>
                  <a:cubicBezTo>
                    <a:pt x="135" y="1"/>
                    <a:pt x="0" y="197"/>
                    <a:pt x="136" y="333"/>
                  </a:cubicBezTo>
                  <a:cubicBezTo>
                    <a:pt x="1038" y="1310"/>
                    <a:pt x="1690" y="2237"/>
                    <a:pt x="1966" y="3566"/>
                  </a:cubicBezTo>
                  <a:cubicBezTo>
                    <a:pt x="1986" y="3667"/>
                    <a:pt x="2055" y="3711"/>
                    <a:pt x="2127" y="3711"/>
                  </a:cubicBezTo>
                  <a:cubicBezTo>
                    <a:pt x="2234" y="3711"/>
                    <a:pt x="2346" y="3615"/>
                    <a:pt x="2316" y="3465"/>
                  </a:cubicBezTo>
                  <a:cubicBezTo>
                    <a:pt x="2041" y="2087"/>
                    <a:pt x="1339" y="1085"/>
                    <a:pt x="387" y="57"/>
                  </a:cubicBezTo>
                  <a:cubicBezTo>
                    <a:pt x="353" y="17"/>
                    <a:pt x="312" y="1"/>
                    <a:pt x="27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1" name="Google Shape;33661;p57"/>
            <p:cNvSpPr/>
            <p:nvPr/>
          </p:nvSpPr>
          <p:spPr>
            <a:xfrm>
              <a:off x="4841000" y="2111350"/>
              <a:ext cx="458050" cy="19025"/>
            </a:xfrm>
            <a:custGeom>
              <a:avLst/>
              <a:gdLst/>
              <a:ahLst/>
              <a:cxnLst/>
              <a:rect l="l" t="t" r="r" b="b"/>
              <a:pathLst>
                <a:path w="18322" h="761" extrusionOk="0">
                  <a:moveTo>
                    <a:pt x="3913" y="0"/>
                  </a:moveTo>
                  <a:cubicBezTo>
                    <a:pt x="1998" y="0"/>
                    <a:pt x="517" y="17"/>
                    <a:pt x="1" y="59"/>
                  </a:cubicBezTo>
                  <a:cubicBezTo>
                    <a:pt x="1" y="84"/>
                    <a:pt x="51" y="435"/>
                    <a:pt x="51" y="635"/>
                  </a:cubicBezTo>
                  <a:cubicBezTo>
                    <a:pt x="6091" y="660"/>
                    <a:pt x="12156" y="736"/>
                    <a:pt x="18196" y="761"/>
                  </a:cubicBezTo>
                  <a:cubicBezTo>
                    <a:pt x="18221" y="635"/>
                    <a:pt x="18297" y="310"/>
                    <a:pt x="18322" y="184"/>
                  </a:cubicBezTo>
                  <a:cubicBezTo>
                    <a:pt x="16749" y="112"/>
                    <a:pt x="8874" y="0"/>
                    <a:pt x="39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2" name="Google Shape;33662;p57"/>
            <p:cNvSpPr/>
            <p:nvPr/>
          </p:nvSpPr>
          <p:spPr>
            <a:xfrm>
              <a:off x="4822850" y="2342125"/>
              <a:ext cx="468675" cy="25100"/>
            </a:xfrm>
            <a:custGeom>
              <a:avLst/>
              <a:gdLst/>
              <a:ahLst/>
              <a:cxnLst/>
              <a:rect l="l" t="t" r="r" b="b"/>
              <a:pathLst>
                <a:path w="18747" h="1004" extrusionOk="0">
                  <a:moveTo>
                    <a:pt x="18622" y="1"/>
                  </a:moveTo>
                  <a:cubicBezTo>
                    <a:pt x="16717" y="101"/>
                    <a:pt x="14837" y="201"/>
                    <a:pt x="12932" y="226"/>
                  </a:cubicBezTo>
                  <a:cubicBezTo>
                    <a:pt x="11366" y="254"/>
                    <a:pt x="9814" y="265"/>
                    <a:pt x="8261" y="265"/>
                  </a:cubicBezTo>
                  <a:cubicBezTo>
                    <a:pt x="5590" y="265"/>
                    <a:pt x="2918" y="233"/>
                    <a:pt x="175" y="201"/>
                  </a:cubicBezTo>
                  <a:cubicBezTo>
                    <a:pt x="100" y="652"/>
                    <a:pt x="50" y="953"/>
                    <a:pt x="0" y="1003"/>
                  </a:cubicBezTo>
                  <a:lnTo>
                    <a:pt x="18747" y="953"/>
                  </a:lnTo>
                  <a:cubicBezTo>
                    <a:pt x="18747" y="953"/>
                    <a:pt x="18672" y="477"/>
                    <a:pt x="1862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3" name="Google Shape;33663;p57"/>
            <p:cNvSpPr/>
            <p:nvPr/>
          </p:nvSpPr>
          <p:spPr>
            <a:xfrm>
              <a:off x="5218825" y="1704275"/>
              <a:ext cx="449275" cy="1451800"/>
            </a:xfrm>
            <a:custGeom>
              <a:avLst/>
              <a:gdLst/>
              <a:ahLst/>
              <a:cxnLst/>
              <a:rect l="l" t="t" r="r" b="b"/>
              <a:pathLst>
                <a:path w="17971" h="58072" extrusionOk="0">
                  <a:moveTo>
                    <a:pt x="10302" y="1"/>
                  </a:moveTo>
                  <a:cubicBezTo>
                    <a:pt x="10302" y="1"/>
                    <a:pt x="5038" y="10728"/>
                    <a:pt x="2532" y="16843"/>
                  </a:cubicBezTo>
                  <a:cubicBezTo>
                    <a:pt x="1" y="22933"/>
                    <a:pt x="10176" y="58071"/>
                    <a:pt x="10176" y="58071"/>
                  </a:cubicBezTo>
                  <a:cubicBezTo>
                    <a:pt x="10176" y="58071"/>
                    <a:pt x="17444" y="27319"/>
                    <a:pt x="17845" y="22557"/>
                  </a:cubicBezTo>
                  <a:cubicBezTo>
                    <a:pt x="17971" y="20953"/>
                    <a:pt x="12733" y="1279"/>
                    <a:pt x="103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4" name="Google Shape;33664;p57"/>
            <p:cNvSpPr/>
            <p:nvPr/>
          </p:nvSpPr>
          <p:spPr>
            <a:xfrm>
              <a:off x="5277100" y="2046400"/>
              <a:ext cx="334625" cy="1109675"/>
            </a:xfrm>
            <a:custGeom>
              <a:avLst/>
              <a:gdLst/>
              <a:ahLst/>
              <a:cxnLst/>
              <a:rect l="l" t="t" r="r" b="b"/>
              <a:pathLst>
                <a:path w="13385" h="44387" extrusionOk="0">
                  <a:moveTo>
                    <a:pt x="8597" y="0"/>
                  </a:moveTo>
                  <a:cubicBezTo>
                    <a:pt x="5038" y="4537"/>
                    <a:pt x="4788" y="4311"/>
                    <a:pt x="1" y="9524"/>
                  </a:cubicBezTo>
                  <a:cubicBezTo>
                    <a:pt x="1229" y="21579"/>
                    <a:pt x="7845" y="44386"/>
                    <a:pt x="7845" y="44386"/>
                  </a:cubicBezTo>
                  <a:cubicBezTo>
                    <a:pt x="7845" y="44386"/>
                    <a:pt x="12883" y="15589"/>
                    <a:pt x="13284" y="10802"/>
                  </a:cubicBezTo>
                  <a:cubicBezTo>
                    <a:pt x="13384" y="9674"/>
                    <a:pt x="10978" y="6316"/>
                    <a:pt x="8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5" name="Google Shape;33665;p57"/>
            <p:cNvSpPr/>
            <p:nvPr/>
          </p:nvSpPr>
          <p:spPr>
            <a:xfrm>
              <a:off x="4888625" y="1083850"/>
              <a:ext cx="144150" cy="223850"/>
            </a:xfrm>
            <a:custGeom>
              <a:avLst/>
              <a:gdLst/>
              <a:ahLst/>
              <a:cxnLst/>
              <a:rect l="l" t="t" r="r" b="b"/>
              <a:pathLst>
                <a:path w="5766" h="8954" extrusionOk="0">
                  <a:moveTo>
                    <a:pt x="3262" y="1"/>
                  </a:moveTo>
                  <a:cubicBezTo>
                    <a:pt x="2368" y="1"/>
                    <a:pt x="1412" y="770"/>
                    <a:pt x="1028" y="1585"/>
                  </a:cubicBezTo>
                  <a:cubicBezTo>
                    <a:pt x="1" y="3815"/>
                    <a:pt x="1153" y="7650"/>
                    <a:pt x="1680" y="8953"/>
                  </a:cubicBezTo>
                  <a:cubicBezTo>
                    <a:pt x="1855" y="6196"/>
                    <a:pt x="3108" y="3790"/>
                    <a:pt x="5038" y="2286"/>
                  </a:cubicBezTo>
                  <a:cubicBezTo>
                    <a:pt x="5765" y="1710"/>
                    <a:pt x="4311" y="81"/>
                    <a:pt x="3384" y="6"/>
                  </a:cubicBezTo>
                  <a:cubicBezTo>
                    <a:pt x="3344" y="2"/>
                    <a:pt x="3303" y="1"/>
                    <a:pt x="3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6" name="Google Shape;33666;p57"/>
            <p:cNvSpPr/>
            <p:nvPr/>
          </p:nvSpPr>
          <p:spPr>
            <a:xfrm>
              <a:off x="4928100" y="1014300"/>
              <a:ext cx="281975" cy="144900"/>
            </a:xfrm>
            <a:custGeom>
              <a:avLst/>
              <a:gdLst/>
              <a:ahLst/>
              <a:cxnLst/>
              <a:rect l="l" t="t" r="r" b="b"/>
              <a:pathLst>
                <a:path w="11279" h="5796" extrusionOk="0">
                  <a:moveTo>
                    <a:pt x="6423" y="0"/>
                  </a:moveTo>
                  <a:cubicBezTo>
                    <a:pt x="4561" y="0"/>
                    <a:pt x="2679" y="578"/>
                    <a:pt x="1855" y="2061"/>
                  </a:cubicBezTo>
                  <a:cubicBezTo>
                    <a:pt x="1" y="5444"/>
                    <a:pt x="4737" y="5795"/>
                    <a:pt x="4737" y="5795"/>
                  </a:cubicBezTo>
                  <a:cubicBezTo>
                    <a:pt x="4737" y="5795"/>
                    <a:pt x="6517" y="5720"/>
                    <a:pt x="7469" y="5369"/>
                  </a:cubicBezTo>
                  <a:cubicBezTo>
                    <a:pt x="8397" y="4993"/>
                    <a:pt x="11279" y="4342"/>
                    <a:pt x="11204" y="2161"/>
                  </a:cubicBezTo>
                  <a:cubicBezTo>
                    <a:pt x="11161" y="950"/>
                    <a:pt x="8809" y="0"/>
                    <a:pt x="6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7" name="Google Shape;33667;p57"/>
            <p:cNvSpPr/>
            <p:nvPr/>
          </p:nvSpPr>
          <p:spPr>
            <a:xfrm>
              <a:off x="5103550" y="1057850"/>
              <a:ext cx="191750" cy="259525"/>
            </a:xfrm>
            <a:custGeom>
              <a:avLst/>
              <a:gdLst/>
              <a:ahLst/>
              <a:cxnLst/>
              <a:rect l="l" t="t" r="r" b="b"/>
              <a:pathLst>
                <a:path w="7670" h="10381" extrusionOk="0">
                  <a:moveTo>
                    <a:pt x="3357" y="1"/>
                  </a:moveTo>
                  <a:cubicBezTo>
                    <a:pt x="3243" y="1"/>
                    <a:pt x="3126" y="6"/>
                    <a:pt x="3008" y="18"/>
                  </a:cubicBezTo>
                  <a:cubicBezTo>
                    <a:pt x="0" y="319"/>
                    <a:pt x="326" y="3402"/>
                    <a:pt x="326" y="3402"/>
                  </a:cubicBezTo>
                  <a:cubicBezTo>
                    <a:pt x="326" y="3402"/>
                    <a:pt x="4211" y="6710"/>
                    <a:pt x="4110" y="10344"/>
                  </a:cubicBezTo>
                  <a:cubicBezTo>
                    <a:pt x="4275" y="10369"/>
                    <a:pt x="4433" y="10381"/>
                    <a:pt x="4584" y="10381"/>
                  </a:cubicBezTo>
                  <a:cubicBezTo>
                    <a:pt x="6875" y="10381"/>
                    <a:pt x="7669" y="7659"/>
                    <a:pt x="7669" y="6083"/>
                  </a:cubicBezTo>
                  <a:cubicBezTo>
                    <a:pt x="7669" y="3459"/>
                    <a:pt x="6165" y="1"/>
                    <a:pt x="3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8" name="Google Shape;33668;p57"/>
            <p:cNvSpPr/>
            <p:nvPr/>
          </p:nvSpPr>
          <p:spPr>
            <a:xfrm>
              <a:off x="5221325" y="1275375"/>
              <a:ext cx="63325" cy="94350"/>
            </a:xfrm>
            <a:custGeom>
              <a:avLst/>
              <a:gdLst/>
              <a:ahLst/>
              <a:cxnLst/>
              <a:rect l="l" t="t" r="r" b="b"/>
              <a:pathLst>
                <a:path w="2533" h="3774" extrusionOk="0">
                  <a:moveTo>
                    <a:pt x="1467" y="1"/>
                  </a:moveTo>
                  <a:cubicBezTo>
                    <a:pt x="1211" y="1"/>
                    <a:pt x="950" y="101"/>
                    <a:pt x="753" y="265"/>
                  </a:cubicBezTo>
                  <a:cubicBezTo>
                    <a:pt x="452" y="515"/>
                    <a:pt x="277" y="891"/>
                    <a:pt x="151" y="1267"/>
                  </a:cubicBezTo>
                  <a:cubicBezTo>
                    <a:pt x="51" y="1643"/>
                    <a:pt x="227" y="2194"/>
                    <a:pt x="201" y="2595"/>
                  </a:cubicBezTo>
                  <a:cubicBezTo>
                    <a:pt x="176" y="2846"/>
                    <a:pt x="151" y="3097"/>
                    <a:pt x="76" y="3322"/>
                  </a:cubicBezTo>
                  <a:cubicBezTo>
                    <a:pt x="1" y="3548"/>
                    <a:pt x="176" y="3773"/>
                    <a:pt x="427" y="3773"/>
                  </a:cubicBezTo>
                  <a:cubicBezTo>
                    <a:pt x="703" y="3773"/>
                    <a:pt x="978" y="3723"/>
                    <a:pt x="1229" y="3648"/>
                  </a:cubicBezTo>
                  <a:cubicBezTo>
                    <a:pt x="1655" y="3498"/>
                    <a:pt x="2056" y="3222"/>
                    <a:pt x="2257" y="2846"/>
                  </a:cubicBezTo>
                  <a:cubicBezTo>
                    <a:pt x="2532" y="2395"/>
                    <a:pt x="2532" y="1819"/>
                    <a:pt x="2482" y="1317"/>
                  </a:cubicBezTo>
                  <a:cubicBezTo>
                    <a:pt x="2432" y="1067"/>
                    <a:pt x="2407" y="841"/>
                    <a:pt x="2307" y="615"/>
                  </a:cubicBezTo>
                  <a:cubicBezTo>
                    <a:pt x="2206" y="390"/>
                    <a:pt x="2056" y="189"/>
                    <a:pt x="1856" y="89"/>
                  </a:cubicBezTo>
                  <a:cubicBezTo>
                    <a:pt x="1734" y="29"/>
                    <a:pt x="1601" y="1"/>
                    <a:pt x="1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9" name="Google Shape;33669;p57"/>
            <p:cNvSpPr/>
            <p:nvPr/>
          </p:nvSpPr>
          <p:spPr>
            <a:xfrm>
              <a:off x="5233275" y="1292300"/>
              <a:ext cx="39475" cy="59950"/>
            </a:xfrm>
            <a:custGeom>
              <a:avLst/>
              <a:gdLst/>
              <a:ahLst/>
              <a:cxnLst/>
              <a:rect l="l" t="t" r="r" b="b"/>
              <a:pathLst>
                <a:path w="1579" h="2398" extrusionOk="0">
                  <a:moveTo>
                    <a:pt x="914" y="1"/>
                  </a:moveTo>
                  <a:cubicBezTo>
                    <a:pt x="756" y="1"/>
                    <a:pt x="589" y="66"/>
                    <a:pt x="475" y="164"/>
                  </a:cubicBezTo>
                  <a:cubicBezTo>
                    <a:pt x="275" y="339"/>
                    <a:pt x="150" y="565"/>
                    <a:pt x="74" y="816"/>
                  </a:cubicBezTo>
                  <a:cubicBezTo>
                    <a:pt x="24" y="1066"/>
                    <a:pt x="124" y="1417"/>
                    <a:pt x="99" y="1668"/>
                  </a:cubicBezTo>
                  <a:cubicBezTo>
                    <a:pt x="99" y="1818"/>
                    <a:pt x="74" y="1969"/>
                    <a:pt x="24" y="2119"/>
                  </a:cubicBezTo>
                  <a:cubicBezTo>
                    <a:pt x="1" y="2258"/>
                    <a:pt x="85" y="2397"/>
                    <a:pt x="217" y="2397"/>
                  </a:cubicBezTo>
                  <a:cubicBezTo>
                    <a:pt x="228" y="2397"/>
                    <a:pt x="239" y="2397"/>
                    <a:pt x="250" y="2395"/>
                  </a:cubicBezTo>
                  <a:cubicBezTo>
                    <a:pt x="425" y="2395"/>
                    <a:pt x="601" y="2370"/>
                    <a:pt x="776" y="2319"/>
                  </a:cubicBezTo>
                  <a:cubicBezTo>
                    <a:pt x="1052" y="2244"/>
                    <a:pt x="1578" y="1643"/>
                    <a:pt x="1553" y="841"/>
                  </a:cubicBezTo>
                  <a:cubicBezTo>
                    <a:pt x="1553" y="690"/>
                    <a:pt x="1528" y="540"/>
                    <a:pt x="1453" y="390"/>
                  </a:cubicBezTo>
                  <a:cubicBezTo>
                    <a:pt x="1403" y="264"/>
                    <a:pt x="1302" y="139"/>
                    <a:pt x="1152" y="64"/>
                  </a:cubicBezTo>
                  <a:cubicBezTo>
                    <a:pt x="1082" y="20"/>
                    <a:pt x="999" y="1"/>
                    <a:pt x="9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0" name="Google Shape;33670;p57"/>
            <p:cNvSpPr/>
            <p:nvPr/>
          </p:nvSpPr>
          <p:spPr>
            <a:xfrm>
              <a:off x="4906800" y="2417325"/>
              <a:ext cx="199900" cy="153475"/>
            </a:xfrm>
            <a:custGeom>
              <a:avLst/>
              <a:gdLst/>
              <a:ahLst/>
              <a:cxnLst/>
              <a:rect l="l" t="t" r="r" b="b"/>
              <a:pathLst>
                <a:path w="7996" h="6139" extrusionOk="0">
                  <a:moveTo>
                    <a:pt x="7895" y="0"/>
                  </a:moveTo>
                  <a:lnTo>
                    <a:pt x="5439" y="251"/>
                  </a:lnTo>
                  <a:cubicBezTo>
                    <a:pt x="5439" y="251"/>
                    <a:pt x="5291" y="230"/>
                    <a:pt x="5043" y="230"/>
                  </a:cubicBezTo>
                  <a:cubicBezTo>
                    <a:pt x="4206" y="230"/>
                    <a:pt x="2229" y="469"/>
                    <a:pt x="953" y="2557"/>
                  </a:cubicBezTo>
                  <a:cubicBezTo>
                    <a:pt x="0" y="4111"/>
                    <a:pt x="1229" y="5239"/>
                    <a:pt x="2482" y="5915"/>
                  </a:cubicBezTo>
                  <a:cubicBezTo>
                    <a:pt x="2757" y="6071"/>
                    <a:pt x="3061" y="6139"/>
                    <a:pt x="3380" y="6139"/>
                  </a:cubicBezTo>
                  <a:cubicBezTo>
                    <a:pt x="4597" y="6139"/>
                    <a:pt x="6029" y="5156"/>
                    <a:pt x="6943" y="4361"/>
                  </a:cubicBezTo>
                  <a:cubicBezTo>
                    <a:pt x="6968" y="4341"/>
                    <a:pt x="6990" y="4333"/>
                    <a:pt x="7009" y="4333"/>
                  </a:cubicBezTo>
                  <a:cubicBezTo>
                    <a:pt x="7160" y="4333"/>
                    <a:pt x="7167" y="4864"/>
                    <a:pt x="7293" y="4864"/>
                  </a:cubicBezTo>
                  <a:cubicBezTo>
                    <a:pt x="7314" y="4864"/>
                    <a:pt x="7339" y="4849"/>
                    <a:pt x="7369" y="4812"/>
                  </a:cubicBezTo>
                  <a:cubicBezTo>
                    <a:pt x="7995" y="4036"/>
                    <a:pt x="7895" y="0"/>
                    <a:pt x="78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1" name="Google Shape;33671;p57"/>
            <p:cNvSpPr/>
            <p:nvPr/>
          </p:nvSpPr>
          <p:spPr>
            <a:xfrm>
              <a:off x="5042775" y="2129100"/>
              <a:ext cx="626575" cy="1570825"/>
            </a:xfrm>
            <a:custGeom>
              <a:avLst/>
              <a:gdLst/>
              <a:ahLst/>
              <a:cxnLst/>
              <a:rect l="l" t="t" r="r" b="b"/>
              <a:pathLst>
                <a:path w="25063" h="62833" extrusionOk="0">
                  <a:moveTo>
                    <a:pt x="23735" y="1"/>
                  </a:moveTo>
                  <a:lnTo>
                    <a:pt x="0" y="11780"/>
                  </a:lnTo>
                  <a:cubicBezTo>
                    <a:pt x="0" y="11780"/>
                    <a:pt x="7995" y="57620"/>
                    <a:pt x="19449" y="62833"/>
                  </a:cubicBezTo>
                  <a:cubicBezTo>
                    <a:pt x="23735" y="51855"/>
                    <a:pt x="25063" y="5063"/>
                    <a:pt x="25063" y="5063"/>
                  </a:cubicBezTo>
                  <a:lnTo>
                    <a:pt x="237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2" name="Google Shape;33672;p57"/>
            <p:cNvSpPr/>
            <p:nvPr/>
          </p:nvSpPr>
          <p:spPr>
            <a:xfrm>
              <a:off x="5288375" y="2994400"/>
              <a:ext cx="44525" cy="68325"/>
            </a:xfrm>
            <a:custGeom>
              <a:avLst/>
              <a:gdLst/>
              <a:ahLst/>
              <a:cxnLst/>
              <a:rect l="l" t="t" r="r" b="b"/>
              <a:pathLst>
                <a:path w="1781" h="2733" extrusionOk="0">
                  <a:moveTo>
                    <a:pt x="978" y="0"/>
                  </a:moveTo>
                  <a:lnTo>
                    <a:pt x="978" y="0"/>
                  </a:lnTo>
                  <a:cubicBezTo>
                    <a:pt x="627" y="100"/>
                    <a:pt x="251" y="552"/>
                    <a:pt x="126" y="1178"/>
                  </a:cubicBezTo>
                  <a:cubicBezTo>
                    <a:pt x="1" y="1980"/>
                    <a:pt x="502" y="2732"/>
                    <a:pt x="502" y="2732"/>
                  </a:cubicBezTo>
                  <a:cubicBezTo>
                    <a:pt x="502" y="2732"/>
                    <a:pt x="1354" y="2356"/>
                    <a:pt x="1605" y="1554"/>
                  </a:cubicBezTo>
                  <a:cubicBezTo>
                    <a:pt x="1780" y="953"/>
                    <a:pt x="1680" y="376"/>
                    <a:pt x="1429" y="126"/>
                  </a:cubicBezTo>
                  <a:cubicBezTo>
                    <a:pt x="1128" y="401"/>
                    <a:pt x="953" y="953"/>
                    <a:pt x="953" y="953"/>
                  </a:cubicBezTo>
                  <a:cubicBezTo>
                    <a:pt x="953" y="953"/>
                    <a:pt x="1103" y="351"/>
                    <a:pt x="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3" name="Google Shape;33673;p57"/>
            <p:cNvSpPr/>
            <p:nvPr/>
          </p:nvSpPr>
          <p:spPr>
            <a:xfrm>
              <a:off x="5240750" y="3015575"/>
              <a:ext cx="58300" cy="50800"/>
            </a:xfrm>
            <a:custGeom>
              <a:avLst/>
              <a:gdLst/>
              <a:ahLst/>
              <a:cxnLst/>
              <a:rect l="l" t="t" r="r" b="b"/>
              <a:pathLst>
                <a:path w="2332" h="2032" extrusionOk="0">
                  <a:moveTo>
                    <a:pt x="604" y="1"/>
                  </a:moveTo>
                  <a:cubicBezTo>
                    <a:pt x="522" y="1"/>
                    <a:pt x="446" y="11"/>
                    <a:pt x="377" y="30"/>
                  </a:cubicBezTo>
                  <a:cubicBezTo>
                    <a:pt x="502" y="406"/>
                    <a:pt x="903" y="832"/>
                    <a:pt x="903" y="832"/>
                  </a:cubicBezTo>
                  <a:cubicBezTo>
                    <a:pt x="903" y="832"/>
                    <a:pt x="427" y="431"/>
                    <a:pt x="76" y="381"/>
                  </a:cubicBezTo>
                  <a:lnTo>
                    <a:pt x="76" y="381"/>
                  </a:lnTo>
                  <a:cubicBezTo>
                    <a:pt x="1" y="732"/>
                    <a:pt x="252" y="1284"/>
                    <a:pt x="753" y="1660"/>
                  </a:cubicBezTo>
                  <a:cubicBezTo>
                    <a:pt x="1160" y="1973"/>
                    <a:pt x="1665" y="2032"/>
                    <a:pt x="1987" y="2032"/>
                  </a:cubicBezTo>
                  <a:cubicBezTo>
                    <a:pt x="2180" y="2032"/>
                    <a:pt x="2307" y="2010"/>
                    <a:pt x="2307" y="2010"/>
                  </a:cubicBezTo>
                  <a:cubicBezTo>
                    <a:pt x="2307" y="2010"/>
                    <a:pt x="2332" y="1083"/>
                    <a:pt x="1730" y="532"/>
                  </a:cubicBezTo>
                  <a:cubicBezTo>
                    <a:pt x="1368" y="169"/>
                    <a:pt x="940" y="1"/>
                    <a:pt x="6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4" name="Google Shape;33674;p57"/>
            <p:cNvSpPr/>
            <p:nvPr/>
          </p:nvSpPr>
          <p:spPr>
            <a:xfrm>
              <a:off x="5290250" y="3063950"/>
              <a:ext cx="48900" cy="65800"/>
            </a:xfrm>
            <a:custGeom>
              <a:avLst/>
              <a:gdLst/>
              <a:ahLst/>
              <a:cxnLst/>
              <a:rect l="l" t="t" r="r" b="b"/>
              <a:pathLst>
                <a:path w="1956" h="2632" extrusionOk="0">
                  <a:moveTo>
                    <a:pt x="427" y="0"/>
                  </a:moveTo>
                  <a:cubicBezTo>
                    <a:pt x="427" y="0"/>
                    <a:pt x="1" y="802"/>
                    <a:pt x="277" y="1604"/>
                  </a:cubicBezTo>
                  <a:cubicBezTo>
                    <a:pt x="502" y="2181"/>
                    <a:pt x="928" y="2582"/>
                    <a:pt x="1279" y="2632"/>
                  </a:cubicBezTo>
                  <a:cubicBezTo>
                    <a:pt x="1354" y="2231"/>
                    <a:pt x="1154" y="1680"/>
                    <a:pt x="1154" y="1679"/>
                  </a:cubicBezTo>
                  <a:lnTo>
                    <a:pt x="1154" y="1679"/>
                  </a:lnTo>
                  <a:cubicBezTo>
                    <a:pt x="1154" y="1680"/>
                    <a:pt x="1404" y="2256"/>
                    <a:pt x="1705" y="2456"/>
                  </a:cubicBezTo>
                  <a:cubicBezTo>
                    <a:pt x="1906" y="2156"/>
                    <a:pt x="1956" y="1579"/>
                    <a:pt x="1680" y="1003"/>
                  </a:cubicBezTo>
                  <a:cubicBezTo>
                    <a:pt x="1304" y="276"/>
                    <a:pt x="427" y="0"/>
                    <a:pt x="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5" name="Google Shape;33675;p57"/>
            <p:cNvSpPr/>
            <p:nvPr/>
          </p:nvSpPr>
          <p:spPr>
            <a:xfrm>
              <a:off x="5240125" y="3063625"/>
              <a:ext cx="61425" cy="46850"/>
            </a:xfrm>
            <a:custGeom>
              <a:avLst/>
              <a:gdLst/>
              <a:ahLst/>
              <a:cxnLst/>
              <a:rect l="l" t="t" r="r" b="b"/>
              <a:pathLst>
                <a:path w="2457" h="1874" extrusionOk="0">
                  <a:moveTo>
                    <a:pt x="1794" y="1"/>
                  </a:moveTo>
                  <a:cubicBezTo>
                    <a:pt x="1503" y="1"/>
                    <a:pt x="1159" y="53"/>
                    <a:pt x="853" y="239"/>
                  </a:cubicBezTo>
                  <a:cubicBezTo>
                    <a:pt x="302" y="565"/>
                    <a:pt x="1" y="1041"/>
                    <a:pt x="1" y="1392"/>
                  </a:cubicBezTo>
                  <a:cubicBezTo>
                    <a:pt x="427" y="1392"/>
                    <a:pt x="928" y="1116"/>
                    <a:pt x="928" y="1116"/>
                  </a:cubicBezTo>
                  <a:lnTo>
                    <a:pt x="928" y="1116"/>
                  </a:lnTo>
                  <a:cubicBezTo>
                    <a:pt x="928" y="1116"/>
                    <a:pt x="402" y="1467"/>
                    <a:pt x="277" y="1818"/>
                  </a:cubicBezTo>
                  <a:cubicBezTo>
                    <a:pt x="371" y="1854"/>
                    <a:pt x="488" y="1874"/>
                    <a:pt x="617" y="1874"/>
                  </a:cubicBezTo>
                  <a:cubicBezTo>
                    <a:pt x="932" y="1874"/>
                    <a:pt x="1325" y="1758"/>
                    <a:pt x="1680" y="1492"/>
                  </a:cubicBezTo>
                  <a:cubicBezTo>
                    <a:pt x="2332" y="991"/>
                    <a:pt x="2457" y="88"/>
                    <a:pt x="2457" y="88"/>
                  </a:cubicBezTo>
                  <a:cubicBezTo>
                    <a:pt x="2457" y="88"/>
                    <a:pt x="2170" y="1"/>
                    <a:pt x="17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6" name="Google Shape;33676;p57"/>
            <p:cNvSpPr/>
            <p:nvPr/>
          </p:nvSpPr>
          <p:spPr>
            <a:xfrm>
              <a:off x="5302800" y="3038100"/>
              <a:ext cx="68950" cy="39675"/>
            </a:xfrm>
            <a:custGeom>
              <a:avLst/>
              <a:gdLst/>
              <a:ahLst/>
              <a:cxnLst/>
              <a:rect l="l" t="t" r="r" b="b"/>
              <a:pathLst>
                <a:path w="2758" h="1587" extrusionOk="0">
                  <a:moveTo>
                    <a:pt x="1767" y="0"/>
                  </a:moveTo>
                  <a:cubicBezTo>
                    <a:pt x="1588" y="0"/>
                    <a:pt x="1397" y="25"/>
                    <a:pt x="1203" y="82"/>
                  </a:cubicBezTo>
                  <a:cubicBezTo>
                    <a:pt x="426" y="332"/>
                    <a:pt x="0" y="1160"/>
                    <a:pt x="0" y="1160"/>
                  </a:cubicBezTo>
                  <a:cubicBezTo>
                    <a:pt x="0" y="1160"/>
                    <a:pt x="582" y="1586"/>
                    <a:pt x="1286" y="1586"/>
                  </a:cubicBezTo>
                  <a:cubicBezTo>
                    <a:pt x="1382" y="1586"/>
                    <a:pt x="1480" y="1579"/>
                    <a:pt x="1579" y="1561"/>
                  </a:cubicBezTo>
                  <a:cubicBezTo>
                    <a:pt x="2181" y="1435"/>
                    <a:pt x="2632" y="1084"/>
                    <a:pt x="2757" y="733"/>
                  </a:cubicBezTo>
                  <a:cubicBezTo>
                    <a:pt x="2612" y="685"/>
                    <a:pt x="2438" y="670"/>
                    <a:pt x="2278" y="670"/>
                  </a:cubicBezTo>
                  <a:cubicBezTo>
                    <a:pt x="2023" y="670"/>
                    <a:pt x="1805" y="708"/>
                    <a:pt x="1805" y="708"/>
                  </a:cubicBezTo>
                  <a:cubicBezTo>
                    <a:pt x="1805" y="708"/>
                    <a:pt x="2381" y="558"/>
                    <a:pt x="2657" y="282"/>
                  </a:cubicBezTo>
                  <a:cubicBezTo>
                    <a:pt x="2470" y="112"/>
                    <a:pt x="2145" y="0"/>
                    <a:pt x="17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7" name="Google Shape;33677;p57"/>
            <p:cNvSpPr/>
            <p:nvPr/>
          </p:nvSpPr>
          <p:spPr>
            <a:xfrm>
              <a:off x="5285875" y="3033250"/>
              <a:ext cx="21950" cy="31350"/>
            </a:xfrm>
            <a:custGeom>
              <a:avLst/>
              <a:gdLst/>
              <a:ahLst/>
              <a:cxnLst/>
              <a:rect l="l" t="t" r="r" b="b"/>
              <a:pathLst>
                <a:path w="878" h="1254" extrusionOk="0">
                  <a:moveTo>
                    <a:pt x="351" y="0"/>
                  </a:moveTo>
                  <a:lnTo>
                    <a:pt x="351" y="0"/>
                  </a:lnTo>
                  <a:cubicBezTo>
                    <a:pt x="301" y="176"/>
                    <a:pt x="376" y="451"/>
                    <a:pt x="376" y="451"/>
                  </a:cubicBezTo>
                  <a:cubicBezTo>
                    <a:pt x="376" y="451"/>
                    <a:pt x="276" y="176"/>
                    <a:pt x="151" y="75"/>
                  </a:cubicBezTo>
                  <a:cubicBezTo>
                    <a:pt x="25" y="201"/>
                    <a:pt x="0" y="476"/>
                    <a:pt x="101" y="727"/>
                  </a:cubicBezTo>
                  <a:cubicBezTo>
                    <a:pt x="251" y="1078"/>
                    <a:pt x="652" y="1253"/>
                    <a:pt x="652" y="1253"/>
                  </a:cubicBezTo>
                  <a:cubicBezTo>
                    <a:pt x="652" y="1253"/>
                    <a:pt x="878" y="877"/>
                    <a:pt x="777" y="526"/>
                  </a:cubicBezTo>
                  <a:cubicBezTo>
                    <a:pt x="677" y="251"/>
                    <a:pt x="502" y="50"/>
                    <a:pt x="3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8" name="Google Shape;33678;p57"/>
            <p:cNvSpPr/>
            <p:nvPr/>
          </p:nvSpPr>
          <p:spPr>
            <a:xfrm>
              <a:off x="5270200" y="3054775"/>
              <a:ext cx="31350" cy="18000"/>
            </a:xfrm>
            <a:custGeom>
              <a:avLst/>
              <a:gdLst/>
              <a:ahLst/>
              <a:cxnLst/>
              <a:rect l="l" t="t" r="r" b="b"/>
              <a:pathLst>
                <a:path w="1254" h="720" extrusionOk="0">
                  <a:moveTo>
                    <a:pt x="493" y="1"/>
                  </a:moveTo>
                  <a:cubicBezTo>
                    <a:pt x="277" y="1"/>
                    <a:pt x="105" y="68"/>
                    <a:pt x="26" y="167"/>
                  </a:cubicBezTo>
                  <a:cubicBezTo>
                    <a:pt x="176" y="292"/>
                    <a:pt x="427" y="342"/>
                    <a:pt x="427" y="342"/>
                  </a:cubicBezTo>
                  <a:cubicBezTo>
                    <a:pt x="427" y="342"/>
                    <a:pt x="383" y="338"/>
                    <a:pt x="320" y="338"/>
                  </a:cubicBezTo>
                  <a:cubicBezTo>
                    <a:pt x="226" y="338"/>
                    <a:pt x="91" y="347"/>
                    <a:pt x="1" y="392"/>
                  </a:cubicBezTo>
                  <a:cubicBezTo>
                    <a:pt x="51" y="543"/>
                    <a:pt x="277" y="693"/>
                    <a:pt x="577" y="718"/>
                  </a:cubicBezTo>
                  <a:cubicBezTo>
                    <a:pt x="594" y="719"/>
                    <a:pt x="610" y="720"/>
                    <a:pt x="626" y="720"/>
                  </a:cubicBezTo>
                  <a:cubicBezTo>
                    <a:pt x="979" y="720"/>
                    <a:pt x="1254" y="467"/>
                    <a:pt x="1254" y="467"/>
                  </a:cubicBezTo>
                  <a:cubicBezTo>
                    <a:pt x="1254" y="467"/>
                    <a:pt x="1053" y="92"/>
                    <a:pt x="678" y="16"/>
                  </a:cubicBezTo>
                  <a:cubicBezTo>
                    <a:pt x="613" y="6"/>
                    <a:pt x="551" y="1"/>
                    <a:pt x="49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9" name="Google Shape;33679;p57"/>
            <p:cNvSpPr/>
            <p:nvPr/>
          </p:nvSpPr>
          <p:spPr>
            <a:xfrm>
              <a:off x="5302800" y="3064575"/>
              <a:ext cx="27575" cy="22050"/>
            </a:xfrm>
            <a:custGeom>
              <a:avLst/>
              <a:gdLst/>
              <a:ahLst/>
              <a:cxnLst/>
              <a:rect l="l" t="t" r="r" b="b"/>
              <a:pathLst>
                <a:path w="1103" h="882" extrusionOk="0">
                  <a:moveTo>
                    <a:pt x="251" y="0"/>
                  </a:moveTo>
                  <a:cubicBezTo>
                    <a:pt x="107" y="0"/>
                    <a:pt x="0" y="25"/>
                    <a:pt x="0" y="25"/>
                  </a:cubicBezTo>
                  <a:cubicBezTo>
                    <a:pt x="0" y="25"/>
                    <a:pt x="25" y="451"/>
                    <a:pt x="326" y="677"/>
                  </a:cubicBezTo>
                  <a:cubicBezTo>
                    <a:pt x="493" y="807"/>
                    <a:pt x="673" y="881"/>
                    <a:pt x="816" y="881"/>
                  </a:cubicBezTo>
                  <a:cubicBezTo>
                    <a:pt x="867" y="881"/>
                    <a:pt x="913" y="872"/>
                    <a:pt x="952" y="852"/>
                  </a:cubicBezTo>
                  <a:cubicBezTo>
                    <a:pt x="902" y="677"/>
                    <a:pt x="677" y="502"/>
                    <a:pt x="677" y="502"/>
                  </a:cubicBezTo>
                  <a:lnTo>
                    <a:pt x="677" y="502"/>
                  </a:lnTo>
                  <a:cubicBezTo>
                    <a:pt x="677" y="502"/>
                    <a:pt x="928" y="677"/>
                    <a:pt x="1103" y="677"/>
                  </a:cubicBezTo>
                  <a:cubicBezTo>
                    <a:pt x="1103" y="527"/>
                    <a:pt x="978" y="276"/>
                    <a:pt x="727" y="126"/>
                  </a:cubicBezTo>
                  <a:cubicBezTo>
                    <a:pt x="577" y="25"/>
                    <a:pt x="395" y="0"/>
                    <a:pt x="2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0" name="Google Shape;33680;p57"/>
            <p:cNvSpPr/>
            <p:nvPr/>
          </p:nvSpPr>
          <p:spPr>
            <a:xfrm>
              <a:off x="5285250" y="3065200"/>
              <a:ext cx="21950" cy="30100"/>
            </a:xfrm>
            <a:custGeom>
              <a:avLst/>
              <a:gdLst/>
              <a:ahLst/>
              <a:cxnLst/>
              <a:rect l="l" t="t" r="r" b="b"/>
              <a:pathLst>
                <a:path w="878" h="1204" extrusionOk="0">
                  <a:moveTo>
                    <a:pt x="702" y="0"/>
                  </a:moveTo>
                  <a:cubicBezTo>
                    <a:pt x="702" y="0"/>
                    <a:pt x="301" y="126"/>
                    <a:pt x="126" y="451"/>
                  </a:cubicBezTo>
                  <a:cubicBezTo>
                    <a:pt x="0" y="727"/>
                    <a:pt x="0" y="978"/>
                    <a:pt x="76" y="1128"/>
                  </a:cubicBezTo>
                  <a:cubicBezTo>
                    <a:pt x="251" y="1028"/>
                    <a:pt x="376" y="778"/>
                    <a:pt x="376" y="777"/>
                  </a:cubicBezTo>
                  <a:lnTo>
                    <a:pt x="376" y="777"/>
                  </a:lnTo>
                  <a:cubicBezTo>
                    <a:pt x="376" y="778"/>
                    <a:pt x="251" y="1053"/>
                    <a:pt x="301" y="1203"/>
                  </a:cubicBezTo>
                  <a:cubicBezTo>
                    <a:pt x="451" y="1178"/>
                    <a:pt x="652" y="1003"/>
                    <a:pt x="752" y="752"/>
                  </a:cubicBezTo>
                  <a:cubicBezTo>
                    <a:pt x="878" y="376"/>
                    <a:pt x="702" y="0"/>
                    <a:pt x="70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1" name="Google Shape;33681;p57"/>
            <p:cNvSpPr/>
            <p:nvPr/>
          </p:nvSpPr>
          <p:spPr>
            <a:xfrm>
              <a:off x="5302800" y="3040450"/>
              <a:ext cx="25700" cy="24850"/>
            </a:xfrm>
            <a:custGeom>
              <a:avLst/>
              <a:gdLst/>
              <a:ahLst/>
              <a:cxnLst/>
              <a:rect l="l" t="t" r="r" b="b"/>
              <a:pathLst>
                <a:path w="1028" h="994" extrusionOk="0">
                  <a:moveTo>
                    <a:pt x="743" y="0"/>
                  </a:moveTo>
                  <a:cubicBezTo>
                    <a:pt x="594" y="0"/>
                    <a:pt x="392" y="101"/>
                    <a:pt x="226" y="289"/>
                  </a:cubicBezTo>
                  <a:cubicBezTo>
                    <a:pt x="0" y="589"/>
                    <a:pt x="25" y="990"/>
                    <a:pt x="25" y="990"/>
                  </a:cubicBezTo>
                  <a:cubicBezTo>
                    <a:pt x="25" y="990"/>
                    <a:pt x="55" y="994"/>
                    <a:pt x="105" y="994"/>
                  </a:cubicBezTo>
                  <a:cubicBezTo>
                    <a:pt x="242" y="994"/>
                    <a:pt x="525" y="967"/>
                    <a:pt x="727" y="765"/>
                  </a:cubicBezTo>
                  <a:cubicBezTo>
                    <a:pt x="927" y="564"/>
                    <a:pt x="1028" y="314"/>
                    <a:pt x="978" y="163"/>
                  </a:cubicBezTo>
                  <a:lnTo>
                    <a:pt x="978" y="163"/>
                  </a:lnTo>
                  <a:cubicBezTo>
                    <a:pt x="802" y="188"/>
                    <a:pt x="602" y="389"/>
                    <a:pt x="602" y="389"/>
                  </a:cubicBezTo>
                  <a:cubicBezTo>
                    <a:pt x="602" y="389"/>
                    <a:pt x="802" y="163"/>
                    <a:pt x="827" y="13"/>
                  </a:cubicBezTo>
                  <a:cubicBezTo>
                    <a:pt x="802" y="4"/>
                    <a:pt x="773" y="0"/>
                    <a:pt x="74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2" name="Google Shape;33682;p57"/>
            <p:cNvSpPr/>
            <p:nvPr/>
          </p:nvSpPr>
          <p:spPr>
            <a:xfrm>
              <a:off x="5302175" y="3040125"/>
              <a:ext cx="5025" cy="18825"/>
            </a:xfrm>
            <a:custGeom>
              <a:avLst/>
              <a:gdLst/>
              <a:ahLst/>
              <a:cxnLst/>
              <a:rect l="l" t="t" r="r" b="b"/>
              <a:pathLst>
                <a:path w="201" h="753" fill="none" extrusionOk="0">
                  <a:moveTo>
                    <a:pt x="201" y="1"/>
                  </a:moveTo>
                  <a:lnTo>
                    <a:pt x="0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3" name="Google Shape;33683;p57"/>
            <p:cNvSpPr/>
            <p:nvPr/>
          </p:nvSpPr>
          <p:spPr>
            <a:xfrm>
              <a:off x="5305925" y="303800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62" y="0"/>
                  </a:moveTo>
                  <a:cubicBezTo>
                    <a:pt x="36" y="0"/>
                    <a:pt x="18" y="18"/>
                    <a:pt x="0" y="36"/>
                  </a:cubicBezTo>
                  <a:cubicBezTo>
                    <a:pt x="0" y="86"/>
                    <a:pt x="0" y="111"/>
                    <a:pt x="51" y="136"/>
                  </a:cubicBezTo>
                  <a:cubicBezTo>
                    <a:pt x="76" y="136"/>
                    <a:pt x="126" y="136"/>
                    <a:pt x="126" y="86"/>
                  </a:cubicBezTo>
                  <a:cubicBezTo>
                    <a:pt x="151" y="61"/>
                    <a:pt x="126" y="11"/>
                    <a:pt x="101" y="11"/>
                  </a:cubicBezTo>
                  <a:cubicBezTo>
                    <a:pt x="86" y="3"/>
                    <a:pt x="73" y="0"/>
                    <a:pt x="6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4" name="Google Shape;33684;p57"/>
            <p:cNvSpPr/>
            <p:nvPr/>
          </p:nvSpPr>
          <p:spPr>
            <a:xfrm>
              <a:off x="5299025" y="3040125"/>
              <a:ext cx="3175" cy="18825"/>
            </a:xfrm>
            <a:custGeom>
              <a:avLst/>
              <a:gdLst/>
              <a:ahLst/>
              <a:cxnLst/>
              <a:rect l="l" t="t" r="r" b="b"/>
              <a:pathLst>
                <a:path w="127" h="753" fill="none" extrusionOk="0">
                  <a:moveTo>
                    <a:pt x="1" y="1"/>
                  </a:moveTo>
                  <a:lnTo>
                    <a:pt x="126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5" name="Google Shape;33685;p57"/>
            <p:cNvSpPr/>
            <p:nvPr/>
          </p:nvSpPr>
          <p:spPr>
            <a:xfrm>
              <a:off x="5297150" y="30376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6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26" y="101"/>
                    <a:pt x="51" y="126"/>
                    <a:pt x="76" y="126"/>
                  </a:cubicBezTo>
                  <a:cubicBezTo>
                    <a:pt x="126" y="126"/>
                    <a:pt x="151" y="101"/>
                    <a:pt x="151" y="51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6" name="Google Shape;33686;p57"/>
            <p:cNvSpPr/>
            <p:nvPr/>
          </p:nvSpPr>
          <p:spPr>
            <a:xfrm>
              <a:off x="5302800" y="3043900"/>
              <a:ext cx="11925" cy="15050"/>
            </a:xfrm>
            <a:custGeom>
              <a:avLst/>
              <a:gdLst/>
              <a:ahLst/>
              <a:cxnLst/>
              <a:rect l="l" t="t" r="r" b="b"/>
              <a:pathLst>
                <a:path w="477" h="602" fill="none" extrusionOk="0">
                  <a:moveTo>
                    <a:pt x="476" y="0"/>
                  </a:moveTo>
                  <a:lnTo>
                    <a:pt x="0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7" name="Google Shape;33687;p57"/>
            <p:cNvSpPr/>
            <p:nvPr/>
          </p:nvSpPr>
          <p:spPr>
            <a:xfrm>
              <a:off x="5313450" y="3041750"/>
              <a:ext cx="3775" cy="3200"/>
            </a:xfrm>
            <a:custGeom>
              <a:avLst/>
              <a:gdLst/>
              <a:ahLst/>
              <a:cxnLst/>
              <a:rect l="l" t="t" r="r" b="b"/>
              <a:pathLst>
                <a:path w="151" h="128" extrusionOk="0">
                  <a:moveTo>
                    <a:pt x="73" y="1"/>
                  </a:moveTo>
                  <a:cubicBezTo>
                    <a:pt x="48" y="1"/>
                    <a:pt x="18" y="18"/>
                    <a:pt x="0" y="36"/>
                  </a:cubicBezTo>
                  <a:cubicBezTo>
                    <a:pt x="0" y="61"/>
                    <a:pt x="0" y="111"/>
                    <a:pt x="25" y="111"/>
                  </a:cubicBezTo>
                  <a:cubicBezTo>
                    <a:pt x="36" y="122"/>
                    <a:pt x="50" y="128"/>
                    <a:pt x="66" y="128"/>
                  </a:cubicBezTo>
                  <a:cubicBezTo>
                    <a:pt x="88" y="128"/>
                    <a:pt x="111" y="116"/>
                    <a:pt x="125" y="86"/>
                  </a:cubicBezTo>
                  <a:cubicBezTo>
                    <a:pt x="151" y="61"/>
                    <a:pt x="125" y="36"/>
                    <a:pt x="100" y="11"/>
                  </a:cubicBezTo>
                  <a:cubicBezTo>
                    <a:pt x="93" y="4"/>
                    <a:pt x="84" y="1"/>
                    <a:pt x="7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8" name="Google Shape;33688;p57"/>
            <p:cNvSpPr/>
            <p:nvPr/>
          </p:nvSpPr>
          <p:spPr>
            <a:xfrm>
              <a:off x="5302800" y="3063325"/>
              <a:ext cx="5650" cy="18825"/>
            </a:xfrm>
            <a:custGeom>
              <a:avLst/>
              <a:gdLst/>
              <a:ahLst/>
              <a:cxnLst/>
              <a:rect l="l" t="t" r="r" b="b"/>
              <a:pathLst>
                <a:path w="226" h="753" fill="none" extrusionOk="0">
                  <a:moveTo>
                    <a:pt x="226" y="752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9" name="Google Shape;33689;p57"/>
            <p:cNvSpPr/>
            <p:nvPr/>
          </p:nvSpPr>
          <p:spPr>
            <a:xfrm>
              <a:off x="5307175" y="3080850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51" y="1"/>
                  </a:moveTo>
                  <a:cubicBezTo>
                    <a:pt x="26" y="1"/>
                    <a:pt x="1" y="51"/>
                    <a:pt x="1" y="76"/>
                  </a:cubicBezTo>
                  <a:cubicBezTo>
                    <a:pt x="1" y="101"/>
                    <a:pt x="51" y="126"/>
                    <a:pt x="76" y="126"/>
                  </a:cubicBezTo>
                  <a:cubicBezTo>
                    <a:pt x="126" y="126"/>
                    <a:pt x="126" y="101"/>
                    <a:pt x="126" y="51"/>
                  </a:cubicBezTo>
                  <a:cubicBezTo>
                    <a:pt x="126" y="26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0" name="Google Shape;33690;p57"/>
            <p:cNvSpPr/>
            <p:nvPr/>
          </p:nvSpPr>
          <p:spPr>
            <a:xfrm>
              <a:off x="5303425" y="3063950"/>
              <a:ext cx="12550" cy="13800"/>
            </a:xfrm>
            <a:custGeom>
              <a:avLst/>
              <a:gdLst/>
              <a:ahLst/>
              <a:cxnLst/>
              <a:rect l="l" t="t" r="r" b="b"/>
              <a:pathLst>
                <a:path w="502" h="552" fill="none" extrusionOk="0">
                  <a:moveTo>
                    <a:pt x="501" y="552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1" name="Google Shape;33691;p57"/>
            <p:cNvSpPr/>
            <p:nvPr/>
          </p:nvSpPr>
          <p:spPr>
            <a:xfrm>
              <a:off x="5314700" y="3076700"/>
              <a:ext cx="3775" cy="3350"/>
            </a:xfrm>
            <a:custGeom>
              <a:avLst/>
              <a:gdLst/>
              <a:ahLst/>
              <a:cxnLst/>
              <a:rect l="l" t="t" r="r" b="b"/>
              <a:pathLst>
                <a:path w="151" h="134" extrusionOk="0">
                  <a:moveTo>
                    <a:pt x="66" y="0"/>
                  </a:moveTo>
                  <a:cubicBezTo>
                    <a:pt x="50" y="0"/>
                    <a:pt x="36" y="6"/>
                    <a:pt x="25" y="17"/>
                  </a:cubicBezTo>
                  <a:cubicBezTo>
                    <a:pt x="0" y="42"/>
                    <a:pt x="0" y="67"/>
                    <a:pt x="25" y="92"/>
                  </a:cubicBezTo>
                  <a:cubicBezTo>
                    <a:pt x="25" y="121"/>
                    <a:pt x="43" y="133"/>
                    <a:pt x="62" y="133"/>
                  </a:cubicBezTo>
                  <a:cubicBezTo>
                    <a:pt x="75" y="133"/>
                    <a:pt x="90" y="127"/>
                    <a:pt x="101" y="117"/>
                  </a:cubicBezTo>
                  <a:cubicBezTo>
                    <a:pt x="126" y="92"/>
                    <a:pt x="151" y="67"/>
                    <a:pt x="126" y="42"/>
                  </a:cubicBezTo>
                  <a:cubicBezTo>
                    <a:pt x="111" y="12"/>
                    <a:pt x="88" y="0"/>
                    <a:pt x="6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2" name="Google Shape;33692;p57"/>
            <p:cNvSpPr/>
            <p:nvPr/>
          </p:nvSpPr>
          <p:spPr>
            <a:xfrm>
              <a:off x="5300900" y="3063950"/>
              <a:ext cx="1925" cy="18825"/>
            </a:xfrm>
            <a:custGeom>
              <a:avLst/>
              <a:gdLst/>
              <a:ahLst/>
              <a:cxnLst/>
              <a:rect l="l" t="t" r="r" b="b"/>
              <a:pathLst>
                <a:path w="77" h="753" fill="none" extrusionOk="0">
                  <a:moveTo>
                    <a:pt x="1" y="752"/>
                  </a:moveTo>
                  <a:lnTo>
                    <a:pt x="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3" name="Google Shape;33693;p57"/>
            <p:cNvSpPr/>
            <p:nvPr/>
          </p:nvSpPr>
          <p:spPr>
            <a:xfrm>
              <a:off x="5299025" y="308212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100"/>
                    <a:pt x="26" y="125"/>
                    <a:pt x="76" y="125"/>
                  </a:cubicBezTo>
                  <a:cubicBezTo>
                    <a:pt x="101" y="125"/>
                    <a:pt x="126" y="100"/>
                    <a:pt x="126" y="50"/>
                  </a:cubicBezTo>
                  <a:cubicBezTo>
                    <a:pt x="126" y="25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4" name="Google Shape;33694;p57"/>
            <p:cNvSpPr/>
            <p:nvPr/>
          </p:nvSpPr>
          <p:spPr>
            <a:xfrm>
              <a:off x="5303425" y="3060175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777" y="1"/>
                  </a:moveTo>
                  <a:lnTo>
                    <a:pt x="0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5" name="Google Shape;33695;p57"/>
            <p:cNvSpPr/>
            <p:nvPr/>
          </p:nvSpPr>
          <p:spPr>
            <a:xfrm>
              <a:off x="5321575" y="3058300"/>
              <a:ext cx="3800" cy="3400"/>
            </a:xfrm>
            <a:custGeom>
              <a:avLst/>
              <a:gdLst/>
              <a:ahLst/>
              <a:cxnLst/>
              <a:rect l="l" t="t" r="r" b="b"/>
              <a:pathLst>
                <a:path w="152" h="136" extrusionOk="0">
                  <a:moveTo>
                    <a:pt x="76" y="1"/>
                  </a:moveTo>
                  <a:cubicBezTo>
                    <a:pt x="51" y="1"/>
                    <a:pt x="26" y="26"/>
                    <a:pt x="1" y="76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83" y="133"/>
                    <a:pt x="90" y="136"/>
                    <a:pt x="96" y="136"/>
                  </a:cubicBezTo>
                  <a:cubicBezTo>
                    <a:pt x="115" y="136"/>
                    <a:pt x="133" y="113"/>
                    <a:pt x="151" y="76"/>
                  </a:cubicBezTo>
                  <a:cubicBezTo>
                    <a:pt x="151" y="51"/>
                    <a:pt x="126" y="26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6" name="Google Shape;33696;p57"/>
            <p:cNvSpPr/>
            <p:nvPr/>
          </p:nvSpPr>
          <p:spPr>
            <a:xfrm>
              <a:off x="5304050" y="3052050"/>
              <a:ext cx="16925" cy="8775"/>
            </a:xfrm>
            <a:custGeom>
              <a:avLst/>
              <a:gdLst/>
              <a:ahLst/>
              <a:cxnLst/>
              <a:rect l="l" t="t" r="r" b="b"/>
              <a:pathLst>
                <a:path w="677" h="351" fill="none" extrusionOk="0">
                  <a:moveTo>
                    <a:pt x="677" y="0"/>
                  </a:moveTo>
                  <a:lnTo>
                    <a:pt x="0" y="3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7" name="Google Shape;33697;p57"/>
            <p:cNvSpPr/>
            <p:nvPr/>
          </p:nvSpPr>
          <p:spPr>
            <a:xfrm>
              <a:off x="5319700" y="3050150"/>
              <a:ext cx="3800" cy="3175"/>
            </a:xfrm>
            <a:custGeom>
              <a:avLst/>
              <a:gdLst/>
              <a:ahLst/>
              <a:cxnLst/>
              <a:rect l="l" t="t" r="r" b="b"/>
              <a:pathLst>
                <a:path w="152" h="127" extrusionOk="0">
                  <a:moveTo>
                    <a:pt x="51" y="1"/>
                  </a:moveTo>
                  <a:cubicBezTo>
                    <a:pt x="26" y="26"/>
                    <a:pt x="1" y="51"/>
                    <a:pt x="1" y="76"/>
                  </a:cubicBezTo>
                  <a:cubicBezTo>
                    <a:pt x="26" y="126"/>
                    <a:pt x="51" y="126"/>
                    <a:pt x="101" y="126"/>
                  </a:cubicBezTo>
                  <a:cubicBezTo>
                    <a:pt x="126" y="101"/>
                    <a:pt x="151" y="76"/>
                    <a:pt x="126" y="51"/>
                  </a:cubicBezTo>
                  <a:cubicBezTo>
                    <a:pt x="126" y="1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8" name="Google Shape;33698;p57"/>
            <p:cNvSpPr/>
            <p:nvPr/>
          </p:nvSpPr>
          <p:spPr>
            <a:xfrm>
              <a:off x="5304050" y="3060800"/>
              <a:ext cx="17550" cy="7550"/>
            </a:xfrm>
            <a:custGeom>
              <a:avLst/>
              <a:gdLst/>
              <a:ahLst/>
              <a:cxnLst/>
              <a:rect l="l" t="t" r="r" b="b"/>
              <a:pathLst>
                <a:path w="702" h="302" fill="none" extrusionOk="0">
                  <a:moveTo>
                    <a:pt x="702" y="302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9" name="Google Shape;33699;p57"/>
            <p:cNvSpPr/>
            <p:nvPr/>
          </p:nvSpPr>
          <p:spPr>
            <a:xfrm>
              <a:off x="5320325" y="3066825"/>
              <a:ext cx="3800" cy="3400"/>
            </a:xfrm>
            <a:custGeom>
              <a:avLst/>
              <a:gdLst/>
              <a:ahLst/>
              <a:cxnLst/>
              <a:rect l="l" t="t" r="r" b="b"/>
              <a:pathLst>
                <a:path w="152" h="136" extrusionOk="0">
                  <a:moveTo>
                    <a:pt x="63" y="0"/>
                  </a:moveTo>
                  <a:cubicBezTo>
                    <a:pt x="36" y="0"/>
                    <a:pt x="19" y="18"/>
                    <a:pt x="1" y="36"/>
                  </a:cubicBezTo>
                  <a:cubicBezTo>
                    <a:pt x="1" y="86"/>
                    <a:pt x="26" y="111"/>
                    <a:pt x="51" y="136"/>
                  </a:cubicBezTo>
                  <a:cubicBezTo>
                    <a:pt x="101" y="136"/>
                    <a:pt x="126" y="111"/>
                    <a:pt x="126" y="86"/>
                  </a:cubicBezTo>
                  <a:cubicBezTo>
                    <a:pt x="151" y="36"/>
                    <a:pt x="126" y="11"/>
                    <a:pt x="101" y="11"/>
                  </a:cubicBezTo>
                  <a:cubicBezTo>
                    <a:pt x="86" y="3"/>
                    <a:pt x="74" y="0"/>
                    <a:pt x="6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0" name="Google Shape;33700;p57"/>
            <p:cNvSpPr/>
            <p:nvPr/>
          </p:nvSpPr>
          <p:spPr>
            <a:xfrm>
              <a:off x="5285250" y="3062075"/>
              <a:ext cx="15050" cy="11925"/>
            </a:xfrm>
            <a:custGeom>
              <a:avLst/>
              <a:gdLst/>
              <a:ahLst/>
              <a:cxnLst/>
              <a:rect l="l" t="t" r="r" b="b"/>
              <a:pathLst>
                <a:path w="602" h="477" fill="none" extrusionOk="0">
                  <a:moveTo>
                    <a:pt x="0" y="476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1" name="Google Shape;33701;p57"/>
            <p:cNvSpPr/>
            <p:nvPr/>
          </p:nvSpPr>
          <p:spPr>
            <a:xfrm>
              <a:off x="5282750" y="3072875"/>
              <a:ext cx="3775" cy="2850"/>
            </a:xfrm>
            <a:custGeom>
              <a:avLst/>
              <a:gdLst/>
              <a:ahLst/>
              <a:cxnLst/>
              <a:rect l="l" t="t" r="r" b="b"/>
              <a:pathLst>
                <a:path w="151" h="114" extrusionOk="0">
                  <a:moveTo>
                    <a:pt x="75" y="0"/>
                  </a:moveTo>
                  <a:cubicBezTo>
                    <a:pt x="56" y="0"/>
                    <a:pt x="38" y="7"/>
                    <a:pt x="25" y="19"/>
                  </a:cubicBezTo>
                  <a:cubicBezTo>
                    <a:pt x="0" y="44"/>
                    <a:pt x="0" y="69"/>
                    <a:pt x="25" y="94"/>
                  </a:cubicBezTo>
                  <a:cubicBezTo>
                    <a:pt x="38" y="107"/>
                    <a:pt x="56" y="113"/>
                    <a:pt x="75" y="113"/>
                  </a:cubicBezTo>
                  <a:cubicBezTo>
                    <a:pt x="94" y="113"/>
                    <a:pt x="113" y="107"/>
                    <a:pt x="125" y="94"/>
                  </a:cubicBezTo>
                  <a:cubicBezTo>
                    <a:pt x="150" y="69"/>
                    <a:pt x="150" y="44"/>
                    <a:pt x="125" y="19"/>
                  </a:cubicBezTo>
                  <a:cubicBezTo>
                    <a:pt x="113" y="7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2" name="Google Shape;33702;p57"/>
            <p:cNvSpPr/>
            <p:nvPr/>
          </p:nvSpPr>
          <p:spPr>
            <a:xfrm>
              <a:off x="5281475" y="3062075"/>
              <a:ext cx="18200" cy="4400"/>
            </a:xfrm>
            <a:custGeom>
              <a:avLst/>
              <a:gdLst/>
              <a:ahLst/>
              <a:cxnLst/>
              <a:rect l="l" t="t" r="r" b="b"/>
              <a:pathLst>
                <a:path w="728" h="176" fill="none" extrusionOk="0">
                  <a:moveTo>
                    <a:pt x="1" y="175"/>
                  </a:moveTo>
                  <a:lnTo>
                    <a:pt x="728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3" name="Google Shape;33703;p57"/>
            <p:cNvSpPr/>
            <p:nvPr/>
          </p:nvSpPr>
          <p:spPr>
            <a:xfrm>
              <a:off x="5278975" y="3064925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77" y="1"/>
                  </a:moveTo>
                  <a:cubicBezTo>
                    <a:pt x="68" y="1"/>
                    <a:pt x="58" y="4"/>
                    <a:pt x="51" y="11"/>
                  </a:cubicBezTo>
                  <a:cubicBezTo>
                    <a:pt x="1" y="11"/>
                    <a:pt x="1" y="61"/>
                    <a:pt x="1" y="87"/>
                  </a:cubicBezTo>
                  <a:cubicBezTo>
                    <a:pt x="26" y="137"/>
                    <a:pt x="51" y="137"/>
                    <a:pt x="101" y="137"/>
                  </a:cubicBezTo>
                  <a:cubicBezTo>
                    <a:pt x="126" y="112"/>
                    <a:pt x="151" y="87"/>
                    <a:pt x="126" y="36"/>
                  </a:cubicBezTo>
                  <a:cubicBezTo>
                    <a:pt x="126" y="19"/>
                    <a:pt x="101" y="1"/>
                    <a:pt x="7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4" name="Google Shape;33704;p57"/>
            <p:cNvSpPr/>
            <p:nvPr/>
          </p:nvSpPr>
          <p:spPr>
            <a:xfrm>
              <a:off x="5290875" y="3062075"/>
              <a:ext cx="9425" cy="16925"/>
            </a:xfrm>
            <a:custGeom>
              <a:avLst/>
              <a:gdLst/>
              <a:ahLst/>
              <a:cxnLst/>
              <a:rect l="l" t="t" r="r" b="b"/>
              <a:pathLst>
                <a:path w="377" h="677" fill="none" extrusionOk="0">
                  <a:moveTo>
                    <a:pt x="1" y="677"/>
                  </a:moveTo>
                  <a:lnTo>
                    <a:pt x="37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5" name="Google Shape;33705;p57"/>
            <p:cNvSpPr/>
            <p:nvPr/>
          </p:nvSpPr>
          <p:spPr>
            <a:xfrm>
              <a:off x="5289000" y="3078100"/>
              <a:ext cx="3800" cy="3250"/>
            </a:xfrm>
            <a:custGeom>
              <a:avLst/>
              <a:gdLst/>
              <a:ahLst/>
              <a:cxnLst/>
              <a:rect l="l" t="t" r="r" b="b"/>
              <a:pathLst>
                <a:path w="152" h="130" extrusionOk="0">
                  <a:moveTo>
                    <a:pt x="79" y="0"/>
                  </a:moveTo>
                  <a:cubicBezTo>
                    <a:pt x="61" y="0"/>
                    <a:pt x="44" y="18"/>
                    <a:pt x="26" y="36"/>
                  </a:cubicBezTo>
                  <a:cubicBezTo>
                    <a:pt x="1" y="61"/>
                    <a:pt x="1" y="111"/>
                    <a:pt x="26" y="111"/>
                  </a:cubicBezTo>
                  <a:cubicBezTo>
                    <a:pt x="51" y="123"/>
                    <a:pt x="70" y="130"/>
                    <a:pt x="85" y="130"/>
                  </a:cubicBezTo>
                  <a:cubicBezTo>
                    <a:pt x="101" y="130"/>
                    <a:pt x="114" y="123"/>
                    <a:pt x="126" y="111"/>
                  </a:cubicBezTo>
                  <a:cubicBezTo>
                    <a:pt x="151" y="86"/>
                    <a:pt x="126" y="36"/>
                    <a:pt x="101" y="11"/>
                  </a:cubicBezTo>
                  <a:cubicBezTo>
                    <a:pt x="94" y="3"/>
                    <a:pt x="86" y="0"/>
                    <a:pt x="7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6" name="Google Shape;33706;p57"/>
            <p:cNvSpPr/>
            <p:nvPr/>
          </p:nvSpPr>
          <p:spPr>
            <a:xfrm>
              <a:off x="5282750" y="3050150"/>
              <a:ext cx="16300" cy="9425"/>
            </a:xfrm>
            <a:custGeom>
              <a:avLst/>
              <a:gdLst/>
              <a:ahLst/>
              <a:cxnLst/>
              <a:rect l="l" t="t" r="r" b="b"/>
              <a:pathLst>
                <a:path w="652" h="377" fill="none" extrusionOk="0">
                  <a:moveTo>
                    <a:pt x="0" y="1"/>
                  </a:moveTo>
                  <a:lnTo>
                    <a:pt x="652" y="3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7" name="Google Shape;33707;p57"/>
            <p:cNvSpPr/>
            <p:nvPr/>
          </p:nvSpPr>
          <p:spPr>
            <a:xfrm>
              <a:off x="5280225" y="3048025"/>
              <a:ext cx="3800" cy="3050"/>
            </a:xfrm>
            <a:custGeom>
              <a:avLst/>
              <a:gdLst/>
              <a:ahLst/>
              <a:cxnLst/>
              <a:rect l="l" t="t" r="r" b="b"/>
              <a:pathLst>
                <a:path w="152" h="122" extrusionOk="0">
                  <a:moveTo>
                    <a:pt x="75" y="0"/>
                  </a:moveTo>
                  <a:cubicBezTo>
                    <a:pt x="51" y="0"/>
                    <a:pt x="26" y="18"/>
                    <a:pt x="26" y="36"/>
                  </a:cubicBezTo>
                  <a:cubicBezTo>
                    <a:pt x="1" y="61"/>
                    <a:pt x="26" y="111"/>
                    <a:pt x="51" y="111"/>
                  </a:cubicBezTo>
                  <a:cubicBezTo>
                    <a:pt x="58" y="118"/>
                    <a:pt x="68" y="121"/>
                    <a:pt x="78" y="121"/>
                  </a:cubicBezTo>
                  <a:cubicBezTo>
                    <a:pt x="103" y="121"/>
                    <a:pt x="134" y="104"/>
                    <a:pt x="151" y="86"/>
                  </a:cubicBezTo>
                  <a:cubicBezTo>
                    <a:pt x="151" y="61"/>
                    <a:pt x="151" y="11"/>
                    <a:pt x="101" y="11"/>
                  </a:cubicBezTo>
                  <a:cubicBezTo>
                    <a:pt x="94" y="3"/>
                    <a:pt x="84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8" name="Google Shape;33708;p57"/>
            <p:cNvSpPr/>
            <p:nvPr/>
          </p:nvSpPr>
          <p:spPr>
            <a:xfrm>
              <a:off x="5288375" y="3043900"/>
              <a:ext cx="10675" cy="15675"/>
            </a:xfrm>
            <a:custGeom>
              <a:avLst/>
              <a:gdLst/>
              <a:ahLst/>
              <a:cxnLst/>
              <a:rect l="l" t="t" r="r" b="b"/>
              <a:pathLst>
                <a:path w="427" h="627" fill="none" extrusionOk="0">
                  <a:moveTo>
                    <a:pt x="1" y="0"/>
                  </a:moveTo>
                  <a:lnTo>
                    <a:pt x="427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9" name="Google Shape;33709;p57"/>
            <p:cNvSpPr/>
            <p:nvPr/>
          </p:nvSpPr>
          <p:spPr>
            <a:xfrm>
              <a:off x="5286500" y="3041550"/>
              <a:ext cx="3150" cy="3475"/>
            </a:xfrm>
            <a:custGeom>
              <a:avLst/>
              <a:gdLst/>
              <a:ahLst/>
              <a:cxnLst/>
              <a:rect l="l" t="t" r="r" b="b"/>
              <a:pathLst>
                <a:path w="126" h="139" extrusionOk="0">
                  <a:moveTo>
                    <a:pt x="73" y="0"/>
                  </a:moveTo>
                  <a:cubicBezTo>
                    <a:pt x="57" y="0"/>
                    <a:pt x="38" y="6"/>
                    <a:pt x="26" y="19"/>
                  </a:cubicBezTo>
                  <a:cubicBezTo>
                    <a:pt x="0" y="44"/>
                    <a:pt x="0" y="94"/>
                    <a:pt x="26" y="119"/>
                  </a:cubicBezTo>
                  <a:cubicBezTo>
                    <a:pt x="38" y="132"/>
                    <a:pt x="51" y="138"/>
                    <a:pt x="63" y="138"/>
                  </a:cubicBezTo>
                  <a:cubicBezTo>
                    <a:pt x="76" y="138"/>
                    <a:pt x="88" y="132"/>
                    <a:pt x="101" y="119"/>
                  </a:cubicBezTo>
                  <a:cubicBezTo>
                    <a:pt x="126" y="94"/>
                    <a:pt x="126" y="44"/>
                    <a:pt x="101" y="19"/>
                  </a:cubicBezTo>
                  <a:cubicBezTo>
                    <a:pt x="101" y="6"/>
                    <a:pt x="88" y="0"/>
                    <a:pt x="7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0" name="Google Shape;33710;p57"/>
            <p:cNvSpPr/>
            <p:nvPr/>
          </p:nvSpPr>
          <p:spPr>
            <a:xfrm>
              <a:off x="5280225" y="3057675"/>
              <a:ext cx="18825" cy="2525"/>
            </a:xfrm>
            <a:custGeom>
              <a:avLst/>
              <a:gdLst/>
              <a:ahLst/>
              <a:cxnLst/>
              <a:rect l="l" t="t" r="r" b="b"/>
              <a:pathLst>
                <a:path w="753" h="101" fill="none" extrusionOk="0">
                  <a:moveTo>
                    <a:pt x="1" y="1"/>
                  </a:moveTo>
                  <a:lnTo>
                    <a:pt x="753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1" name="Google Shape;33711;p57"/>
            <p:cNvSpPr/>
            <p:nvPr/>
          </p:nvSpPr>
          <p:spPr>
            <a:xfrm>
              <a:off x="5277725" y="30558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0"/>
                  </a:moveTo>
                  <a:cubicBezTo>
                    <a:pt x="51" y="0"/>
                    <a:pt x="26" y="25"/>
                    <a:pt x="1" y="51"/>
                  </a:cubicBezTo>
                  <a:cubicBezTo>
                    <a:pt x="1" y="76"/>
                    <a:pt x="26" y="126"/>
                    <a:pt x="51" y="126"/>
                  </a:cubicBezTo>
                  <a:cubicBezTo>
                    <a:pt x="76" y="126"/>
                    <a:pt x="126" y="126"/>
                    <a:pt x="126" y="76"/>
                  </a:cubicBezTo>
                  <a:cubicBezTo>
                    <a:pt x="126" y="51"/>
                    <a:pt x="126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2" name="Google Shape;33712;p57"/>
            <p:cNvSpPr/>
            <p:nvPr/>
          </p:nvSpPr>
          <p:spPr>
            <a:xfrm>
              <a:off x="5292775" y="3051100"/>
              <a:ext cx="20075" cy="17875"/>
            </a:xfrm>
            <a:custGeom>
              <a:avLst/>
              <a:gdLst/>
              <a:ahLst/>
              <a:cxnLst/>
              <a:rect l="l" t="t" r="r" b="b"/>
              <a:pathLst>
                <a:path w="803" h="715" extrusionOk="0">
                  <a:moveTo>
                    <a:pt x="408" y="0"/>
                  </a:moveTo>
                  <a:cubicBezTo>
                    <a:pt x="260" y="0"/>
                    <a:pt x="112" y="94"/>
                    <a:pt x="50" y="239"/>
                  </a:cubicBezTo>
                  <a:cubicBezTo>
                    <a:pt x="0" y="439"/>
                    <a:pt x="100" y="640"/>
                    <a:pt x="276" y="690"/>
                  </a:cubicBezTo>
                  <a:cubicBezTo>
                    <a:pt x="322" y="707"/>
                    <a:pt x="368" y="715"/>
                    <a:pt x="412" y="715"/>
                  </a:cubicBezTo>
                  <a:cubicBezTo>
                    <a:pt x="560" y="715"/>
                    <a:pt x="688" y="624"/>
                    <a:pt x="727" y="489"/>
                  </a:cubicBezTo>
                  <a:cubicBezTo>
                    <a:pt x="802" y="289"/>
                    <a:pt x="702" y="88"/>
                    <a:pt x="501" y="13"/>
                  </a:cubicBezTo>
                  <a:cubicBezTo>
                    <a:pt x="471" y="4"/>
                    <a:pt x="439" y="0"/>
                    <a:pt x="40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3" name="Google Shape;33713;p57"/>
            <p:cNvSpPr/>
            <p:nvPr/>
          </p:nvSpPr>
          <p:spPr>
            <a:xfrm>
              <a:off x="5381100" y="3325225"/>
              <a:ext cx="45150" cy="68950"/>
            </a:xfrm>
            <a:custGeom>
              <a:avLst/>
              <a:gdLst/>
              <a:ahLst/>
              <a:cxnLst/>
              <a:rect l="l" t="t" r="r" b="b"/>
              <a:pathLst>
                <a:path w="1806" h="2758" extrusionOk="0">
                  <a:moveTo>
                    <a:pt x="1003" y="0"/>
                  </a:moveTo>
                  <a:lnTo>
                    <a:pt x="1003" y="0"/>
                  </a:lnTo>
                  <a:cubicBezTo>
                    <a:pt x="653" y="126"/>
                    <a:pt x="277" y="577"/>
                    <a:pt x="151" y="1178"/>
                  </a:cubicBezTo>
                  <a:cubicBezTo>
                    <a:pt x="1" y="1980"/>
                    <a:pt x="527" y="2757"/>
                    <a:pt x="527" y="2757"/>
                  </a:cubicBezTo>
                  <a:cubicBezTo>
                    <a:pt x="527" y="2757"/>
                    <a:pt x="1379" y="2356"/>
                    <a:pt x="1630" y="1554"/>
                  </a:cubicBezTo>
                  <a:cubicBezTo>
                    <a:pt x="1805" y="953"/>
                    <a:pt x="1705" y="376"/>
                    <a:pt x="1455" y="126"/>
                  </a:cubicBezTo>
                  <a:cubicBezTo>
                    <a:pt x="1154" y="401"/>
                    <a:pt x="978" y="953"/>
                    <a:pt x="978" y="953"/>
                  </a:cubicBezTo>
                  <a:cubicBezTo>
                    <a:pt x="978" y="953"/>
                    <a:pt x="1129" y="351"/>
                    <a:pt x="10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4" name="Google Shape;33714;p57"/>
            <p:cNvSpPr/>
            <p:nvPr/>
          </p:nvSpPr>
          <p:spPr>
            <a:xfrm>
              <a:off x="5334125" y="3346475"/>
              <a:ext cx="58300" cy="51175"/>
            </a:xfrm>
            <a:custGeom>
              <a:avLst/>
              <a:gdLst/>
              <a:ahLst/>
              <a:cxnLst/>
              <a:rect l="l" t="t" r="r" b="b"/>
              <a:pathLst>
                <a:path w="2332" h="2047" extrusionOk="0">
                  <a:moveTo>
                    <a:pt x="588" y="0"/>
                  </a:moveTo>
                  <a:cubicBezTo>
                    <a:pt x="512" y="0"/>
                    <a:pt x="441" y="9"/>
                    <a:pt x="376" y="28"/>
                  </a:cubicBezTo>
                  <a:cubicBezTo>
                    <a:pt x="502" y="429"/>
                    <a:pt x="903" y="830"/>
                    <a:pt x="903" y="830"/>
                  </a:cubicBezTo>
                  <a:cubicBezTo>
                    <a:pt x="903" y="830"/>
                    <a:pt x="426" y="429"/>
                    <a:pt x="50" y="404"/>
                  </a:cubicBezTo>
                  <a:lnTo>
                    <a:pt x="50" y="404"/>
                  </a:lnTo>
                  <a:cubicBezTo>
                    <a:pt x="0" y="729"/>
                    <a:pt x="251" y="1281"/>
                    <a:pt x="752" y="1657"/>
                  </a:cubicBezTo>
                  <a:cubicBezTo>
                    <a:pt x="1187" y="1991"/>
                    <a:pt x="1732" y="2047"/>
                    <a:pt x="2048" y="2047"/>
                  </a:cubicBezTo>
                  <a:cubicBezTo>
                    <a:pt x="2206" y="2047"/>
                    <a:pt x="2306" y="2033"/>
                    <a:pt x="2306" y="2033"/>
                  </a:cubicBezTo>
                  <a:cubicBezTo>
                    <a:pt x="2306" y="2033"/>
                    <a:pt x="2331" y="1105"/>
                    <a:pt x="1730" y="529"/>
                  </a:cubicBezTo>
                  <a:cubicBezTo>
                    <a:pt x="1361" y="181"/>
                    <a:pt x="926" y="0"/>
                    <a:pt x="5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5" name="Google Shape;33715;p57"/>
            <p:cNvSpPr/>
            <p:nvPr/>
          </p:nvSpPr>
          <p:spPr>
            <a:xfrm>
              <a:off x="5383625" y="3394775"/>
              <a:ext cx="48900" cy="66425"/>
            </a:xfrm>
            <a:custGeom>
              <a:avLst/>
              <a:gdLst/>
              <a:ahLst/>
              <a:cxnLst/>
              <a:rect l="l" t="t" r="r" b="b"/>
              <a:pathLst>
                <a:path w="1956" h="2657" extrusionOk="0">
                  <a:moveTo>
                    <a:pt x="426" y="0"/>
                  </a:moveTo>
                  <a:cubicBezTo>
                    <a:pt x="426" y="0"/>
                    <a:pt x="0" y="827"/>
                    <a:pt x="276" y="1604"/>
                  </a:cubicBezTo>
                  <a:cubicBezTo>
                    <a:pt x="501" y="2181"/>
                    <a:pt x="928" y="2582"/>
                    <a:pt x="1278" y="2657"/>
                  </a:cubicBezTo>
                  <a:cubicBezTo>
                    <a:pt x="1329" y="2231"/>
                    <a:pt x="1153" y="1680"/>
                    <a:pt x="1153" y="1680"/>
                  </a:cubicBezTo>
                  <a:lnTo>
                    <a:pt x="1153" y="1680"/>
                  </a:lnTo>
                  <a:cubicBezTo>
                    <a:pt x="1153" y="1680"/>
                    <a:pt x="1404" y="2256"/>
                    <a:pt x="1704" y="2457"/>
                  </a:cubicBezTo>
                  <a:cubicBezTo>
                    <a:pt x="1905" y="2181"/>
                    <a:pt x="1955" y="1579"/>
                    <a:pt x="1679" y="1028"/>
                  </a:cubicBezTo>
                  <a:cubicBezTo>
                    <a:pt x="1303" y="276"/>
                    <a:pt x="426" y="0"/>
                    <a:pt x="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6" name="Google Shape;33716;p57"/>
            <p:cNvSpPr/>
            <p:nvPr/>
          </p:nvSpPr>
          <p:spPr>
            <a:xfrm>
              <a:off x="5333500" y="3394450"/>
              <a:ext cx="61425" cy="47250"/>
            </a:xfrm>
            <a:custGeom>
              <a:avLst/>
              <a:gdLst/>
              <a:ahLst/>
              <a:cxnLst/>
              <a:rect l="l" t="t" r="r" b="b"/>
              <a:pathLst>
                <a:path w="2457" h="1890" extrusionOk="0">
                  <a:moveTo>
                    <a:pt x="1793" y="1"/>
                  </a:moveTo>
                  <a:cubicBezTo>
                    <a:pt x="1502" y="1"/>
                    <a:pt x="1158" y="53"/>
                    <a:pt x="852" y="239"/>
                  </a:cubicBezTo>
                  <a:cubicBezTo>
                    <a:pt x="301" y="565"/>
                    <a:pt x="0" y="1066"/>
                    <a:pt x="0" y="1417"/>
                  </a:cubicBezTo>
                  <a:cubicBezTo>
                    <a:pt x="426" y="1417"/>
                    <a:pt x="927" y="1116"/>
                    <a:pt x="928" y="1116"/>
                  </a:cubicBezTo>
                  <a:lnTo>
                    <a:pt x="928" y="1116"/>
                  </a:lnTo>
                  <a:cubicBezTo>
                    <a:pt x="927" y="1116"/>
                    <a:pt x="401" y="1467"/>
                    <a:pt x="276" y="1818"/>
                  </a:cubicBezTo>
                  <a:cubicBezTo>
                    <a:pt x="377" y="1865"/>
                    <a:pt x="503" y="1890"/>
                    <a:pt x="644" y="1890"/>
                  </a:cubicBezTo>
                  <a:cubicBezTo>
                    <a:pt x="954" y="1890"/>
                    <a:pt x="1334" y="1768"/>
                    <a:pt x="1679" y="1492"/>
                  </a:cubicBezTo>
                  <a:cubicBezTo>
                    <a:pt x="2331" y="991"/>
                    <a:pt x="2456" y="89"/>
                    <a:pt x="2456" y="89"/>
                  </a:cubicBezTo>
                  <a:cubicBezTo>
                    <a:pt x="2456" y="89"/>
                    <a:pt x="2169" y="1"/>
                    <a:pt x="17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7" name="Google Shape;33717;p57"/>
            <p:cNvSpPr/>
            <p:nvPr/>
          </p:nvSpPr>
          <p:spPr>
            <a:xfrm>
              <a:off x="5396150" y="3369100"/>
              <a:ext cx="68950" cy="39500"/>
            </a:xfrm>
            <a:custGeom>
              <a:avLst/>
              <a:gdLst/>
              <a:ahLst/>
              <a:cxnLst/>
              <a:rect l="l" t="t" r="r" b="b"/>
              <a:pathLst>
                <a:path w="2758" h="1580" extrusionOk="0">
                  <a:moveTo>
                    <a:pt x="1803" y="1"/>
                  </a:moveTo>
                  <a:cubicBezTo>
                    <a:pt x="1615" y="1"/>
                    <a:pt x="1410" y="31"/>
                    <a:pt x="1203" y="100"/>
                  </a:cubicBezTo>
                  <a:cubicBezTo>
                    <a:pt x="427" y="326"/>
                    <a:pt x="0" y="1153"/>
                    <a:pt x="0" y="1153"/>
                  </a:cubicBezTo>
                  <a:cubicBezTo>
                    <a:pt x="0" y="1153"/>
                    <a:pt x="583" y="1580"/>
                    <a:pt x="1269" y="1580"/>
                  </a:cubicBezTo>
                  <a:cubicBezTo>
                    <a:pt x="1363" y="1580"/>
                    <a:pt x="1458" y="1572"/>
                    <a:pt x="1554" y="1554"/>
                  </a:cubicBezTo>
                  <a:cubicBezTo>
                    <a:pt x="2181" y="1428"/>
                    <a:pt x="2632" y="1077"/>
                    <a:pt x="2757" y="752"/>
                  </a:cubicBezTo>
                  <a:cubicBezTo>
                    <a:pt x="2586" y="687"/>
                    <a:pt x="2381" y="669"/>
                    <a:pt x="2204" y="669"/>
                  </a:cubicBezTo>
                  <a:cubicBezTo>
                    <a:pt x="1968" y="669"/>
                    <a:pt x="1780" y="702"/>
                    <a:pt x="1780" y="702"/>
                  </a:cubicBezTo>
                  <a:cubicBezTo>
                    <a:pt x="1780" y="702"/>
                    <a:pt x="2381" y="551"/>
                    <a:pt x="2632" y="275"/>
                  </a:cubicBezTo>
                  <a:cubicBezTo>
                    <a:pt x="2468" y="111"/>
                    <a:pt x="2163" y="1"/>
                    <a:pt x="18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8" name="Google Shape;33718;p57"/>
            <p:cNvSpPr/>
            <p:nvPr/>
          </p:nvSpPr>
          <p:spPr>
            <a:xfrm>
              <a:off x="5379225" y="3364075"/>
              <a:ext cx="21950" cy="31350"/>
            </a:xfrm>
            <a:custGeom>
              <a:avLst/>
              <a:gdLst/>
              <a:ahLst/>
              <a:cxnLst/>
              <a:rect l="l" t="t" r="r" b="b"/>
              <a:pathLst>
                <a:path w="878" h="1254" extrusionOk="0">
                  <a:moveTo>
                    <a:pt x="352" y="0"/>
                  </a:moveTo>
                  <a:lnTo>
                    <a:pt x="352" y="0"/>
                  </a:lnTo>
                  <a:cubicBezTo>
                    <a:pt x="302" y="201"/>
                    <a:pt x="377" y="451"/>
                    <a:pt x="377" y="451"/>
                  </a:cubicBezTo>
                  <a:cubicBezTo>
                    <a:pt x="377" y="451"/>
                    <a:pt x="276" y="176"/>
                    <a:pt x="126" y="75"/>
                  </a:cubicBezTo>
                  <a:cubicBezTo>
                    <a:pt x="26" y="201"/>
                    <a:pt x="1" y="476"/>
                    <a:pt x="101" y="752"/>
                  </a:cubicBezTo>
                  <a:cubicBezTo>
                    <a:pt x="251" y="1078"/>
                    <a:pt x="652" y="1253"/>
                    <a:pt x="652" y="1253"/>
                  </a:cubicBezTo>
                  <a:cubicBezTo>
                    <a:pt x="652" y="1253"/>
                    <a:pt x="878" y="903"/>
                    <a:pt x="753" y="527"/>
                  </a:cubicBezTo>
                  <a:cubicBezTo>
                    <a:pt x="677" y="251"/>
                    <a:pt x="502" y="50"/>
                    <a:pt x="35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9" name="Google Shape;33719;p57"/>
            <p:cNvSpPr/>
            <p:nvPr/>
          </p:nvSpPr>
          <p:spPr>
            <a:xfrm>
              <a:off x="5363575" y="3385875"/>
              <a:ext cx="31350" cy="17725"/>
            </a:xfrm>
            <a:custGeom>
              <a:avLst/>
              <a:gdLst/>
              <a:ahLst/>
              <a:cxnLst/>
              <a:rect l="l" t="t" r="r" b="b"/>
              <a:pathLst>
                <a:path w="1254" h="709" extrusionOk="0">
                  <a:moveTo>
                    <a:pt x="432" y="1"/>
                  </a:moveTo>
                  <a:cubicBezTo>
                    <a:pt x="250" y="1"/>
                    <a:pt x="98" y="65"/>
                    <a:pt x="25" y="156"/>
                  </a:cubicBezTo>
                  <a:cubicBezTo>
                    <a:pt x="151" y="281"/>
                    <a:pt x="426" y="331"/>
                    <a:pt x="426" y="331"/>
                  </a:cubicBezTo>
                  <a:cubicBezTo>
                    <a:pt x="426" y="331"/>
                    <a:pt x="382" y="327"/>
                    <a:pt x="320" y="327"/>
                  </a:cubicBezTo>
                  <a:cubicBezTo>
                    <a:pt x="226" y="327"/>
                    <a:pt x="90" y="336"/>
                    <a:pt x="0" y="381"/>
                  </a:cubicBezTo>
                  <a:cubicBezTo>
                    <a:pt x="50" y="532"/>
                    <a:pt x="276" y="682"/>
                    <a:pt x="577" y="707"/>
                  </a:cubicBezTo>
                  <a:cubicBezTo>
                    <a:pt x="593" y="708"/>
                    <a:pt x="609" y="709"/>
                    <a:pt x="625" y="709"/>
                  </a:cubicBezTo>
                  <a:cubicBezTo>
                    <a:pt x="978" y="709"/>
                    <a:pt x="1253" y="457"/>
                    <a:pt x="1253" y="457"/>
                  </a:cubicBezTo>
                  <a:cubicBezTo>
                    <a:pt x="1253" y="457"/>
                    <a:pt x="1028" y="81"/>
                    <a:pt x="652" y="31"/>
                  </a:cubicBezTo>
                  <a:cubicBezTo>
                    <a:pt x="576" y="10"/>
                    <a:pt x="502" y="1"/>
                    <a:pt x="43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0" name="Google Shape;33720;p57"/>
            <p:cNvSpPr/>
            <p:nvPr/>
          </p:nvSpPr>
          <p:spPr>
            <a:xfrm>
              <a:off x="5396150" y="3395400"/>
              <a:ext cx="27600" cy="22400"/>
            </a:xfrm>
            <a:custGeom>
              <a:avLst/>
              <a:gdLst/>
              <a:ahLst/>
              <a:cxnLst/>
              <a:rect l="l" t="t" r="r" b="b"/>
              <a:pathLst>
                <a:path w="1104" h="896" extrusionOk="0">
                  <a:moveTo>
                    <a:pt x="251" y="0"/>
                  </a:moveTo>
                  <a:cubicBezTo>
                    <a:pt x="107" y="0"/>
                    <a:pt x="0" y="25"/>
                    <a:pt x="0" y="25"/>
                  </a:cubicBezTo>
                  <a:cubicBezTo>
                    <a:pt x="0" y="25"/>
                    <a:pt x="26" y="452"/>
                    <a:pt x="326" y="677"/>
                  </a:cubicBezTo>
                  <a:cubicBezTo>
                    <a:pt x="499" y="830"/>
                    <a:pt x="686" y="896"/>
                    <a:pt x="831" y="896"/>
                  </a:cubicBezTo>
                  <a:cubicBezTo>
                    <a:pt x="876" y="896"/>
                    <a:pt x="917" y="889"/>
                    <a:pt x="953" y="878"/>
                  </a:cubicBezTo>
                  <a:cubicBezTo>
                    <a:pt x="903" y="677"/>
                    <a:pt x="677" y="527"/>
                    <a:pt x="677" y="527"/>
                  </a:cubicBezTo>
                  <a:lnTo>
                    <a:pt x="677" y="527"/>
                  </a:lnTo>
                  <a:cubicBezTo>
                    <a:pt x="677" y="527"/>
                    <a:pt x="928" y="677"/>
                    <a:pt x="1078" y="677"/>
                  </a:cubicBezTo>
                  <a:cubicBezTo>
                    <a:pt x="1103" y="527"/>
                    <a:pt x="978" y="276"/>
                    <a:pt x="727" y="126"/>
                  </a:cubicBezTo>
                  <a:cubicBezTo>
                    <a:pt x="577" y="25"/>
                    <a:pt x="395" y="0"/>
                    <a:pt x="2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1" name="Google Shape;33721;p57"/>
            <p:cNvSpPr/>
            <p:nvPr/>
          </p:nvSpPr>
          <p:spPr>
            <a:xfrm>
              <a:off x="5378600" y="3396025"/>
              <a:ext cx="21950" cy="30725"/>
            </a:xfrm>
            <a:custGeom>
              <a:avLst/>
              <a:gdLst/>
              <a:ahLst/>
              <a:cxnLst/>
              <a:rect l="l" t="t" r="r" b="b"/>
              <a:pathLst>
                <a:path w="878" h="1229" extrusionOk="0">
                  <a:moveTo>
                    <a:pt x="702" y="0"/>
                  </a:moveTo>
                  <a:cubicBezTo>
                    <a:pt x="702" y="0"/>
                    <a:pt x="276" y="126"/>
                    <a:pt x="126" y="477"/>
                  </a:cubicBezTo>
                  <a:cubicBezTo>
                    <a:pt x="1" y="727"/>
                    <a:pt x="1" y="1003"/>
                    <a:pt x="76" y="1128"/>
                  </a:cubicBezTo>
                  <a:cubicBezTo>
                    <a:pt x="251" y="1028"/>
                    <a:pt x="376" y="778"/>
                    <a:pt x="377" y="777"/>
                  </a:cubicBezTo>
                  <a:lnTo>
                    <a:pt x="377" y="777"/>
                  </a:lnTo>
                  <a:cubicBezTo>
                    <a:pt x="376" y="778"/>
                    <a:pt x="251" y="1053"/>
                    <a:pt x="276" y="1229"/>
                  </a:cubicBezTo>
                  <a:cubicBezTo>
                    <a:pt x="452" y="1203"/>
                    <a:pt x="652" y="1028"/>
                    <a:pt x="753" y="752"/>
                  </a:cubicBezTo>
                  <a:cubicBezTo>
                    <a:pt x="878" y="401"/>
                    <a:pt x="702" y="0"/>
                    <a:pt x="70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2" name="Google Shape;33722;p57"/>
            <p:cNvSpPr/>
            <p:nvPr/>
          </p:nvSpPr>
          <p:spPr>
            <a:xfrm>
              <a:off x="5396150" y="3371475"/>
              <a:ext cx="25725" cy="25225"/>
            </a:xfrm>
            <a:custGeom>
              <a:avLst/>
              <a:gdLst/>
              <a:ahLst/>
              <a:cxnLst/>
              <a:rect l="l" t="t" r="r" b="b"/>
              <a:pathLst>
                <a:path w="1029" h="1009" extrusionOk="0">
                  <a:moveTo>
                    <a:pt x="769" y="0"/>
                  </a:moveTo>
                  <a:cubicBezTo>
                    <a:pt x="617" y="0"/>
                    <a:pt x="402" y="83"/>
                    <a:pt x="226" y="281"/>
                  </a:cubicBezTo>
                  <a:cubicBezTo>
                    <a:pt x="0" y="581"/>
                    <a:pt x="26" y="1008"/>
                    <a:pt x="26" y="1008"/>
                  </a:cubicBezTo>
                  <a:cubicBezTo>
                    <a:pt x="26" y="1008"/>
                    <a:pt x="36" y="1008"/>
                    <a:pt x="54" y="1008"/>
                  </a:cubicBezTo>
                  <a:cubicBezTo>
                    <a:pt x="153" y="1008"/>
                    <a:pt x="494" y="990"/>
                    <a:pt x="727" y="757"/>
                  </a:cubicBezTo>
                  <a:cubicBezTo>
                    <a:pt x="928" y="556"/>
                    <a:pt x="1028" y="306"/>
                    <a:pt x="978" y="155"/>
                  </a:cubicBezTo>
                  <a:lnTo>
                    <a:pt x="978" y="155"/>
                  </a:lnTo>
                  <a:cubicBezTo>
                    <a:pt x="802" y="206"/>
                    <a:pt x="602" y="381"/>
                    <a:pt x="602" y="381"/>
                  </a:cubicBezTo>
                  <a:cubicBezTo>
                    <a:pt x="602" y="381"/>
                    <a:pt x="802" y="180"/>
                    <a:pt x="828" y="5"/>
                  </a:cubicBezTo>
                  <a:cubicBezTo>
                    <a:pt x="809" y="2"/>
                    <a:pt x="790" y="0"/>
                    <a:pt x="76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3" name="Google Shape;33723;p57"/>
            <p:cNvSpPr/>
            <p:nvPr/>
          </p:nvSpPr>
          <p:spPr>
            <a:xfrm>
              <a:off x="5395525" y="3371600"/>
              <a:ext cx="5025" cy="18175"/>
            </a:xfrm>
            <a:custGeom>
              <a:avLst/>
              <a:gdLst/>
              <a:ahLst/>
              <a:cxnLst/>
              <a:rect l="l" t="t" r="r" b="b"/>
              <a:pathLst>
                <a:path w="201" h="727" fill="none" extrusionOk="0">
                  <a:moveTo>
                    <a:pt x="201" y="0"/>
                  </a:moveTo>
                  <a:lnTo>
                    <a:pt x="0" y="7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4" name="Google Shape;33724;p57"/>
            <p:cNvSpPr/>
            <p:nvPr/>
          </p:nvSpPr>
          <p:spPr>
            <a:xfrm>
              <a:off x="5399275" y="3369075"/>
              <a:ext cx="3800" cy="3175"/>
            </a:xfrm>
            <a:custGeom>
              <a:avLst/>
              <a:gdLst/>
              <a:ahLst/>
              <a:cxnLst/>
              <a:rect l="l" t="t" r="r" b="b"/>
              <a:pathLst>
                <a:path w="152" h="127" extrusionOk="0">
                  <a:moveTo>
                    <a:pt x="101" y="1"/>
                  </a:moveTo>
                  <a:cubicBezTo>
                    <a:pt x="51" y="1"/>
                    <a:pt x="26" y="1"/>
                    <a:pt x="1" y="51"/>
                  </a:cubicBezTo>
                  <a:cubicBezTo>
                    <a:pt x="1" y="76"/>
                    <a:pt x="1" y="101"/>
                    <a:pt x="51" y="126"/>
                  </a:cubicBezTo>
                  <a:cubicBezTo>
                    <a:pt x="76" y="126"/>
                    <a:pt x="101" y="126"/>
                    <a:pt x="126" y="76"/>
                  </a:cubicBezTo>
                  <a:cubicBezTo>
                    <a:pt x="151" y="51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5" name="Google Shape;33725;p57"/>
            <p:cNvSpPr/>
            <p:nvPr/>
          </p:nvSpPr>
          <p:spPr>
            <a:xfrm>
              <a:off x="5392400" y="3370950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1"/>
                  </a:moveTo>
                  <a:lnTo>
                    <a:pt x="125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6" name="Google Shape;33726;p57"/>
            <p:cNvSpPr/>
            <p:nvPr/>
          </p:nvSpPr>
          <p:spPr>
            <a:xfrm>
              <a:off x="5390500" y="3368450"/>
              <a:ext cx="3800" cy="3175"/>
            </a:xfrm>
            <a:custGeom>
              <a:avLst/>
              <a:gdLst/>
              <a:ahLst/>
              <a:cxnLst/>
              <a:rect l="l" t="t" r="r" b="b"/>
              <a:pathLst>
                <a:path w="152" h="127" extrusionOk="0">
                  <a:moveTo>
                    <a:pt x="76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1" y="101"/>
                    <a:pt x="51" y="126"/>
                    <a:pt x="76" y="126"/>
                  </a:cubicBezTo>
                  <a:cubicBezTo>
                    <a:pt x="101" y="126"/>
                    <a:pt x="151" y="101"/>
                    <a:pt x="126" y="76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7" name="Google Shape;33727;p57"/>
            <p:cNvSpPr/>
            <p:nvPr/>
          </p:nvSpPr>
          <p:spPr>
            <a:xfrm>
              <a:off x="5396150" y="3374725"/>
              <a:ext cx="11925" cy="15050"/>
            </a:xfrm>
            <a:custGeom>
              <a:avLst/>
              <a:gdLst/>
              <a:ahLst/>
              <a:cxnLst/>
              <a:rect l="l" t="t" r="r" b="b"/>
              <a:pathLst>
                <a:path w="477" h="602" fill="none" extrusionOk="0">
                  <a:moveTo>
                    <a:pt x="477" y="0"/>
                  </a:moveTo>
                  <a:lnTo>
                    <a:pt x="0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8" name="Google Shape;33728;p57"/>
            <p:cNvSpPr/>
            <p:nvPr/>
          </p:nvSpPr>
          <p:spPr>
            <a:xfrm>
              <a:off x="5406800" y="3372575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74" y="1"/>
                  </a:moveTo>
                  <a:cubicBezTo>
                    <a:pt x="49" y="1"/>
                    <a:pt x="18" y="18"/>
                    <a:pt x="1" y="36"/>
                  </a:cubicBezTo>
                  <a:cubicBezTo>
                    <a:pt x="1" y="61"/>
                    <a:pt x="1" y="111"/>
                    <a:pt x="26" y="136"/>
                  </a:cubicBezTo>
                  <a:cubicBezTo>
                    <a:pt x="51" y="136"/>
                    <a:pt x="101" y="136"/>
                    <a:pt x="126" y="111"/>
                  </a:cubicBezTo>
                  <a:cubicBezTo>
                    <a:pt x="126" y="86"/>
                    <a:pt x="126" y="36"/>
                    <a:pt x="101" y="11"/>
                  </a:cubicBezTo>
                  <a:cubicBezTo>
                    <a:pt x="93" y="4"/>
                    <a:pt x="84" y="1"/>
                    <a:pt x="7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9" name="Google Shape;33729;p57"/>
            <p:cNvSpPr/>
            <p:nvPr/>
          </p:nvSpPr>
          <p:spPr>
            <a:xfrm>
              <a:off x="5396150" y="3394775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7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0" name="Google Shape;33730;p57"/>
            <p:cNvSpPr/>
            <p:nvPr/>
          </p:nvSpPr>
          <p:spPr>
            <a:xfrm>
              <a:off x="5400525" y="3411700"/>
              <a:ext cx="3175" cy="3400"/>
            </a:xfrm>
            <a:custGeom>
              <a:avLst/>
              <a:gdLst/>
              <a:ahLst/>
              <a:cxnLst/>
              <a:rect l="l" t="t" r="r" b="b"/>
              <a:pathLst>
                <a:path w="127" h="136" extrusionOk="0">
                  <a:moveTo>
                    <a:pt x="51" y="0"/>
                  </a:moveTo>
                  <a:cubicBezTo>
                    <a:pt x="26" y="25"/>
                    <a:pt x="1" y="50"/>
                    <a:pt x="1" y="75"/>
                  </a:cubicBezTo>
                  <a:cubicBezTo>
                    <a:pt x="1" y="112"/>
                    <a:pt x="28" y="135"/>
                    <a:pt x="52" y="135"/>
                  </a:cubicBezTo>
                  <a:cubicBezTo>
                    <a:pt x="61" y="135"/>
                    <a:pt x="69" y="132"/>
                    <a:pt x="76" y="125"/>
                  </a:cubicBezTo>
                  <a:cubicBezTo>
                    <a:pt x="101" y="125"/>
                    <a:pt x="126" y="100"/>
                    <a:pt x="126" y="50"/>
                  </a:cubicBezTo>
                  <a:cubicBezTo>
                    <a:pt x="126" y="25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1" name="Google Shape;33731;p57"/>
            <p:cNvSpPr/>
            <p:nvPr/>
          </p:nvSpPr>
          <p:spPr>
            <a:xfrm>
              <a:off x="5396150" y="3394775"/>
              <a:ext cx="13175" cy="13800"/>
            </a:xfrm>
            <a:custGeom>
              <a:avLst/>
              <a:gdLst/>
              <a:ahLst/>
              <a:cxnLst/>
              <a:rect l="l" t="t" r="r" b="b"/>
              <a:pathLst>
                <a:path w="527" h="552" fill="none" extrusionOk="0">
                  <a:moveTo>
                    <a:pt x="527" y="552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2" name="Google Shape;33732;p57"/>
            <p:cNvSpPr/>
            <p:nvPr/>
          </p:nvSpPr>
          <p:spPr>
            <a:xfrm>
              <a:off x="5408050" y="3407675"/>
              <a:ext cx="3800" cy="3250"/>
            </a:xfrm>
            <a:custGeom>
              <a:avLst/>
              <a:gdLst/>
              <a:ahLst/>
              <a:cxnLst/>
              <a:rect l="l" t="t" r="r" b="b"/>
              <a:pathLst>
                <a:path w="152" h="130" extrusionOk="0">
                  <a:moveTo>
                    <a:pt x="53" y="0"/>
                  </a:moveTo>
                  <a:cubicBezTo>
                    <a:pt x="43" y="0"/>
                    <a:pt x="33" y="3"/>
                    <a:pt x="26" y="11"/>
                  </a:cubicBezTo>
                  <a:cubicBezTo>
                    <a:pt x="1" y="36"/>
                    <a:pt x="1" y="86"/>
                    <a:pt x="26" y="111"/>
                  </a:cubicBezTo>
                  <a:cubicBezTo>
                    <a:pt x="26" y="123"/>
                    <a:pt x="38" y="130"/>
                    <a:pt x="54" y="130"/>
                  </a:cubicBezTo>
                  <a:cubicBezTo>
                    <a:pt x="70" y="130"/>
                    <a:pt x="88" y="123"/>
                    <a:pt x="101" y="111"/>
                  </a:cubicBezTo>
                  <a:cubicBezTo>
                    <a:pt x="126" y="111"/>
                    <a:pt x="151" y="61"/>
                    <a:pt x="126" y="36"/>
                  </a:cubicBezTo>
                  <a:cubicBezTo>
                    <a:pt x="108" y="18"/>
                    <a:pt x="78" y="0"/>
                    <a:pt x="5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3" name="Google Shape;33733;p57"/>
            <p:cNvSpPr/>
            <p:nvPr/>
          </p:nvSpPr>
          <p:spPr>
            <a:xfrm>
              <a:off x="5394275" y="3394775"/>
              <a:ext cx="1900" cy="18825"/>
            </a:xfrm>
            <a:custGeom>
              <a:avLst/>
              <a:gdLst/>
              <a:ahLst/>
              <a:cxnLst/>
              <a:rect l="l" t="t" r="r" b="b"/>
              <a:pathLst>
                <a:path w="76" h="753" fill="none" extrusionOk="0">
                  <a:moveTo>
                    <a:pt x="0" y="752"/>
                  </a:moveTo>
                  <a:lnTo>
                    <a:pt x="7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4" name="Google Shape;33734;p57"/>
            <p:cNvSpPr/>
            <p:nvPr/>
          </p:nvSpPr>
          <p:spPr>
            <a:xfrm>
              <a:off x="5392400" y="341295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0" y="0"/>
                  </a:moveTo>
                  <a:cubicBezTo>
                    <a:pt x="25" y="0"/>
                    <a:pt x="0" y="25"/>
                    <a:pt x="0" y="50"/>
                  </a:cubicBezTo>
                  <a:cubicBezTo>
                    <a:pt x="0" y="100"/>
                    <a:pt x="25" y="125"/>
                    <a:pt x="50" y="125"/>
                  </a:cubicBezTo>
                  <a:cubicBezTo>
                    <a:pt x="100" y="125"/>
                    <a:pt x="125" y="100"/>
                    <a:pt x="125" y="50"/>
                  </a:cubicBezTo>
                  <a:cubicBezTo>
                    <a:pt x="125" y="25"/>
                    <a:pt x="10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5" name="Google Shape;33735;p57"/>
            <p:cNvSpPr/>
            <p:nvPr/>
          </p:nvSpPr>
          <p:spPr>
            <a:xfrm>
              <a:off x="5396775" y="3391000"/>
              <a:ext cx="19450" cy="675"/>
            </a:xfrm>
            <a:custGeom>
              <a:avLst/>
              <a:gdLst/>
              <a:ahLst/>
              <a:cxnLst/>
              <a:rect l="l" t="t" r="r" b="b"/>
              <a:pathLst>
                <a:path w="778" h="27" fill="none" extrusionOk="0">
                  <a:moveTo>
                    <a:pt x="777" y="1"/>
                  </a:moveTo>
                  <a:lnTo>
                    <a:pt x="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6" name="Google Shape;33736;p57"/>
            <p:cNvSpPr/>
            <p:nvPr/>
          </p:nvSpPr>
          <p:spPr>
            <a:xfrm>
              <a:off x="5414950" y="3389750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76" y="1"/>
                  </a:moveTo>
                  <a:cubicBezTo>
                    <a:pt x="50" y="1"/>
                    <a:pt x="25" y="26"/>
                    <a:pt x="0" y="51"/>
                  </a:cubicBezTo>
                  <a:cubicBezTo>
                    <a:pt x="0" y="76"/>
                    <a:pt x="25" y="126"/>
                    <a:pt x="76" y="126"/>
                  </a:cubicBezTo>
                  <a:cubicBezTo>
                    <a:pt x="101" y="126"/>
                    <a:pt x="126" y="101"/>
                    <a:pt x="126" y="51"/>
                  </a:cubicBezTo>
                  <a:cubicBezTo>
                    <a:pt x="151" y="26"/>
                    <a:pt x="126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7" name="Google Shape;33737;p57"/>
            <p:cNvSpPr/>
            <p:nvPr/>
          </p:nvSpPr>
          <p:spPr>
            <a:xfrm>
              <a:off x="5397400" y="3382875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677" y="0"/>
                  </a:moveTo>
                  <a:lnTo>
                    <a:pt x="1" y="3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8" name="Google Shape;33738;p57"/>
            <p:cNvSpPr/>
            <p:nvPr/>
          </p:nvSpPr>
          <p:spPr>
            <a:xfrm>
              <a:off x="5413075" y="338097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50" y="1"/>
                  </a:moveTo>
                  <a:cubicBezTo>
                    <a:pt x="25" y="26"/>
                    <a:pt x="0" y="51"/>
                    <a:pt x="0" y="101"/>
                  </a:cubicBezTo>
                  <a:cubicBezTo>
                    <a:pt x="18" y="119"/>
                    <a:pt x="36" y="137"/>
                    <a:pt x="62" y="137"/>
                  </a:cubicBezTo>
                  <a:cubicBezTo>
                    <a:pt x="73" y="137"/>
                    <a:pt x="86" y="134"/>
                    <a:pt x="100" y="126"/>
                  </a:cubicBezTo>
                  <a:cubicBezTo>
                    <a:pt x="125" y="126"/>
                    <a:pt x="151" y="76"/>
                    <a:pt x="125" y="51"/>
                  </a:cubicBezTo>
                  <a:cubicBezTo>
                    <a:pt x="125" y="26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9" name="Google Shape;33739;p57"/>
            <p:cNvSpPr/>
            <p:nvPr/>
          </p:nvSpPr>
          <p:spPr>
            <a:xfrm>
              <a:off x="5397400" y="3391650"/>
              <a:ext cx="17575" cy="7525"/>
            </a:xfrm>
            <a:custGeom>
              <a:avLst/>
              <a:gdLst/>
              <a:ahLst/>
              <a:cxnLst/>
              <a:rect l="l" t="t" r="r" b="b"/>
              <a:pathLst>
                <a:path w="703" h="301" fill="none" extrusionOk="0">
                  <a:moveTo>
                    <a:pt x="702" y="3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0" name="Google Shape;33740;p57"/>
            <p:cNvSpPr/>
            <p:nvPr/>
          </p:nvSpPr>
          <p:spPr>
            <a:xfrm>
              <a:off x="5413700" y="3397650"/>
              <a:ext cx="3775" cy="3400"/>
            </a:xfrm>
            <a:custGeom>
              <a:avLst/>
              <a:gdLst/>
              <a:ahLst/>
              <a:cxnLst/>
              <a:rect l="l" t="t" r="r" b="b"/>
              <a:pathLst>
                <a:path w="151" h="136" extrusionOk="0">
                  <a:moveTo>
                    <a:pt x="55" y="1"/>
                  </a:moveTo>
                  <a:cubicBezTo>
                    <a:pt x="37" y="1"/>
                    <a:pt x="19" y="24"/>
                    <a:pt x="0" y="61"/>
                  </a:cubicBezTo>
                  <a:cubicBezTo>
                    <a:pt x="0" y="86"/>
                    <a:pt x="25" y="111"/>
                    <a:pt x="50" y="136"/>
                  </a:cubicBezTo>
                  <a:cubicBezTo>
                    <a:pt x="100" y="136"/>
                    <a:pt x="126" y="111"/>
                    <a:pt x="126" y="86"/>
                  </a:cubicBezTo>
                  <a:cubicBezTo>
                    <a:pt x="151" y="61"/>
                    <a:pt x="126" y="11"/>
                    <a:pt x="75" y="11"/>
                  </a:cubicBezTo>
                  <a:cubicBezTo>
                    <a:pt x="69" y="4"/>
                    <a:pt x="62" y="1"/>
                    <a:pt x="5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1" name="Google Shape;33741;p57"/>
            <p:cNvSpPr/>
            <p:nvPr/>
          </p:nvSpPr>
          <p:spPr>
            <a:xfrm>
              <a:off x="5378600" y="3392900"/>
              <a:ext cx="15075" cy="11925"/>
            </a:xfrm>
            <a:custGeom>
              <a:avLst/>
              <a:gdLst/>
              <a:ahLst/>
              <a:cxnLst/>
              <a:rect l="l" t="t" r="r" b="b"/>
              <a:pathLst>
                <a:path w="603" h="477" fill="none" extrusionOk="0">
                  <a:moveTo>
                    <a:pt x="1" y="476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2" name="Google Shape;33742;p57"/>
            <p:cNvSpPr/>
            <p:nvPr/>
          </p:nvSpPr>
          <p:spPr>
            <a:xfrm>
              <a:off x="5376100" y="3403700"/>
              <a:ext cx="3775" cy="3475"/>
            </a:xfrm>
            <a:custGeom>
              <a:avLst/>
              <a:gdLst/>
              <a:ahLst/>
              <a:cxnLst/>
              <a:rect l="l" t="t" r="r" b="b"/>
              <a:pathLst>
                <a:path w="151" h="139" extrusionOk="0">
                  <a:moveTo>
                    <a:pt x="76" y="0"/>
                  </a:moveTo>
                  <a:cubicBezTo>
                    <a:pt x="57" y="0"/>
                    <a:pt x="38" y="7"/>
                    <a:pt x="26" y="19"/>
                  </a:cubicBezTo>
                  <a:cubicBezTo>
                    <a:pt x="0" y="44"/>
                    <a:pt x="0" y="94"/>
                    <a:pt x="26" y="120"/>
                  </a:cubicBezTo>
                  <a:cubicBezTo>
                    <a:pt x="38" y="132"/>
                    <a:pt x="57" y="138"/>
                    <a:pt x="76" y="138"/>
                  </a:cubicBezTo>
                  <a:cubicBezTo>
                    <a:pt x="94" y="138"/>
                    <a:pt x="113" y="132"/>
                    <a:pt x="126" y="120"/>
                  </a:cubicBezTo>
                  <a:cubicBezTo>
                    <a:pt x="151" y="94"/>
                    <a:pt x="151" y="44"/>
                    <a:pt x="126" y="19"/>
                  </a:cubicBezTo>
                  <a:cubicBezTo>
                    <a:pt x="113" y="7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3" name="Google Shape;33743;p57"/>
            <p:cNvSpPr/>
            <p:nvPr/>
          </p:nvSpPr>
          <p:spPr>
            <a:xfrm>
              <a:off x="5374850" y="3392900"/>
              <a:ext cx="18200" cy="4400"/>
            </a:xfrm>
            <a:custGeom>
              <a:avLst/>
              <a:gdLst/>
              <a:ahLst/>
              <a:cxnLst/>
              <a:rect l="l" t="t" r="r" b="b"/>
              <a:pathLst>
                <a:path w="728" h="176" fill="none" extrusionOk="0">
                  <a:moveTo>
                    <a:pt x="0" y="176"/>
                  </a:moveTo>
                  <a:lnTo>
                    <a:pt x="72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4" name="Google Shape;33744;p57"/>
            <p:cNvSpPr/>
            <p:nvPr/>
          </p:nvSpPr>
          <p:spPr>
            <a:xfrm>
              <a:off x="5372350" y="33960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50" y="0"/>
                  </a:moveTo>
                  <a:cubicBezTo>
                    <a:pt x="0" y="26"/>
                    <a:pt x="0" y="51"/>
                    <a:pt x="0" y="76"/>
                  </a:cubicBezTo>
                  <a:cubicBezTo>
                    <a:pt x="25" y="126"/>
                    <a:pt x="50" y="126"/>
                    <a:pt x="100" y="126"/>
                  </a:cubicBezTo>
                  <a:cubicBezTo>
                    <a:pt x="125" y="101"/>
                    <a:pt x="150" y="76"/>
                    <a:pt x="125" y="51"/>
                  </a:cubicBezTo>
                  <a:cubicBezTo>
                    <a:pt x="125" y="0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5" name="Google Shape;33745;p57"/>
            <p:cNvSpPr/>
            <p:nvPr/>
          </p:nvSpPr>
          <p:spPr>
            <a:xfrm>
              <a:off x="5384250" y="3393525"/>
              <a:ext cx="9425" cy="16925"/>
            </a:xfrm>
            <a:custGeom>
              <a:avLst/>
              <a:gdLst/>
              <a:ahLst/>
              <a:cxnLst/>
              <a:rect l="l" t="t" r="r" b="b"/>
              <a:pathLst>
                <a:path w="377" h="677" fill="none" extrusionOk="0">
                  <a:moveTo>
                    <a:pt x="0" y="677"/>
                  </a:moveTo>
                  <a:lnTo>
                    <a:pt x="3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6" name="Google Shape;33746;p57"/>
            <p:cNvSpPr/>
            <p:nvPr/>
          </p:nvSpPr>
          <p:spPr>
            <a:xfrm>
              <a:off x="5382375" y="3409175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100" y="1"/>
                  </a:moveTo>
                  <a:cubicBezTo>
                    <a:pt x="75" y="1"/>
                    <a:pt x="50" y="1"/>
                    <a:pt x="25" y="26"/>
                  </a:cubicBezTo>
                  <a:cubicBezTo>
                    <a:pt x="0" y="51"/>
                    <a:pt x="0" y="101"/>
                    <a:pt x="25" y="126"/>
                  </a:cubicBezTo>
                  <a:cubicBezTo>
                    <a:pt x="75" y="126"/>
                    <a:pt x="100" y="126"/>
                    <a:pt x="125" y="101"/>
                  </a:cubicBezTo>
                  <a:cubicBezTo>
                    <a:pt x="150" y="76"/>
                    <a:pt x="125" y="26"/>
                    <a:pt x="10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7" name="Google Shape;33747;p57"/>
            <p:cNvSpPr/>
            <p:nvPr/>
          </p:nvSpPr>
          <p:spPr>
            <a:xfrm>
              <a:off x="5376100" y="3380975"/>
              <a:ext cx="16325" cy="10050"/>
            </a:xfrm>
            <a:custGeom>
              <a:avLst/>
              <a:gdLst/>
              <a:ahLst/>
              <a:cxnLst/>
              <a:rect l="l" t="t" r="r" b="b"/>
              <a:pathLst>
                <a:path w="653" h="402" fill="none" extrusionOk="0">
                  <a:moveTo>
                    <a:pt x="0" y="1"/>
                  </a:moveTo>
                  <a:lnTo>
                    <a:pt x="652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8" name="Google Shape;33748;p57"/>
            <p:cNvSpPr/>
            <p:nvPr/>
          </p:nvSpPr>
          <p:spPr>
            <a:xfrm>
              <a:off x="5373600" y="3379100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100" y="1"/>
                  </a:moveTo>
                  <a:cubicBezTo>
                    <a:pt x="75" y="1"/>
                    <a:pt x="25" y="1"/>
                    <a:pt x="25" y="26"/>
                  </a:cubicBezTo>
                  <a:cubicBezTo>
                    <a:pt x="0" y="76"/>
                    <a:pt x="25" y="101"/>
                    <a:pt x="50" y="126"/>
                  </a:cubicBezTo>
                  <a:cubicBezTo>
                    <a:pt x="75" y="126"/>
                    <a:pt x="126" y="126"/>
                    <a:pt x="151" y="76"/>
                  </a:cubicBezTo>
                  <a:cubicBezTo>
                    <a:pt x="151" y="51"/>
                    <a:pt x="126" y="26"/>
                    <a:pt x="10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9" name="Google Shape;33749;p57"/>
            <p:cNvSpPr/>
            <p:nvPr/>
          </p:nvSpPr>
          <p:spPr>
            <a:xfrm>
              <a:off x="5381750" y="3374725"/>
              <a:ext cx="10675" cy="16300"/>
            </a:xfrm>
            <a:custGeom>
              <a:avLst/>
              <a:gdLst/>
              <a:ahLst/>
              <a:cxnLst/>
              <a:rect l="l" t="t" r="r" b="b"/>
              <a:pathLst>
                <a:path w="427" h="652" fill="none" extrusionOk="0">
                  <a:moveTo>
                    <a:pt x="0" y="0"/>
                  </a:moveTo>
                  <a:lnTo>
                    <a:pt x="426" y="6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0" name="Google Shape;33750;p57"/>
            <p:cNvSpPr/>
            <p:nvPr/>
          </p:nvSpPr>
          <p:spPr>
            <a:xfrm>
              <a:off x="5379850" y="3372850"/>
              <a:ext cx="3175" cy="3000"/>
            </a:xfrm>
            <a:custGeom>
              <a:avLst/>
              <a:gdLst/>
              <a:ahLst/>
              <a:cxnLst/>
              <a:rect l="l" t="t" r="r" b="b"/>
              <a:pathLst>
                <a:path w="127" h="120" extrusionOk="0">
                  <a:moveTo>
                    <a:pt x="26" y="0"/>
                  </a:moveTo>
                  <a:cubicBezTo>
                    <a:pt x="1" y="25"/>
                    <a:pt x="1" y="75"/>
                    <a:pt x="26" y="100"/>
                  </a:cubicBezTo>
                  <a:cubicBezTo>
                    <a:pt x="38" y="113"/>
                    <a:pt x="51" y="119"/>
                    <a:pt x="63" y="119"/>
                  </a:cubicBezTo>
                  <a:cubicBezTo>
                    <a:pt x="76" y="119"/>
                    <a:pt x="89" y="113"/>
                    <a:pt x="101" y="100"/>
                  </a:cubicBezTo>
                  <a:cubicBezTo>
                    <a:pt x="126" y="75"/>
                    <a:pt x="126" y="50"/>
                    <a:pt x="101" y="25"/>
                  </a:cubicBezTo>
                  <a:cubicBezTo>
                    <a:pt x="101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1" name="Google Shape;33751;p57"/>
            <p:cNvSpPr/>
            <p:nvPr/>
          </p:nvSpPr>
          <p:spPr>
            <a:xfrm>
              <a:off x="5373600" y="3388500"/>
              <a:ext cx="18825" cy="2525"/>
            </a:xfrm>
            <a:custGeom>
              <a:avLst/>
              <a:gdLst/>
              <a:ahLst/>
              <a:cxnLst/>
              <a:rect l="l" t="t" r="r" b="b"/>
              <a:pathLst>
                <a:path w="753" h="101" fill="none" extrusionOk="0">
                  <a:moveTo>
                    <a:pt x="0" y="1"/>
                  </a:moveTo>
                  <a:lnTo>
                    <a:pt x="752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2" name="Google Shape;33752;p57"/>
            <p:cNvSpPr/>
            <p:nvPr/>
          </p:nvSpPr>
          <p:spPr>
            <a:xfrm>
              <a:off x="5371075" y="3386625"/>
              <a:ext cx="3175" cy="3425"/>
            </a:xfrm>
            <a:custGeom>
              <a:avLst/>
              <a:gdLst/>
              <a:ahLst/>
              <a:cxnLst/>
              <a:rect l="l" t="t" r="r" b="b"/>
              <a:pathLst>
                <a:path w="127" h="137" extrusionOk="0">
                  <a:moveTo>
                    <a:pt x="76" y="1"/>
                  </a:moveTo>
                  <a:cubicBezTo>
                    <a:pt x="51" y="1"/>
                    <a:pt x="1" y="26"/>
                    <a:pt x="1" y="51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58" y="133"/>
                    <a:pt x="68" y="136"/>
                    <a:pt x="78" y="136"/>
                  </a:cubicBezTo>
                  <a:cubicBezTo>
                    <a:pt x="101" y="136"/>
                    <a:pt x="126" y="119"/>
                    <a:pt x="126" y="101"/>
                  </a:cubicBezTo>
                  <a:cubicBezTo>
                    <a:pt x="126" y="51"/>
                    <a:pt x="126" y="26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3" name="Google Shape;33753;p57"/>
            <p:cNvSpPr/>
            <p:nvPr/>
          </p:nvSpPr>
          <p:spPr>
            <a:xfrm>
              <a:off x="5386125" y="3382250"/>
              <a:ext cx="20075" cy="17875"/>
            </a:xfrm>
            <a:custGeom>
              <a:avLst/>
              <a:gdLst/>
              <a:ahLst/>
              <a:cxnLst/>
              <a:rect l="l" t="t" r="r" b="b"/>
              <a:pathLst>
                <a:path w="803" h="715" extrusionOk="0">
                  <a:moveTo>
                    <a:pt x="381" y="0"/>
                  </a:moveTo>
                  <a:cubicBezTo>
                    <a:pt x="242" y="0"/>
                    <a:pt x="109" y="95"/>
                    <a:pt x="51" y="251"/>
                  </a:cubicBezTo>
                  <a:cubicBezTo>
                    <a:pt x="0" y="426"/>
                    <a:pt x="101" y="627"/>
                    <a:pt x="276" y="702"/>
                  </a:cubicBezTo>
                  <a:cubicBezTo>
                    <a:pt x="311" y="711"/>
                    <a:pt x="346" y="715"/>
                    <a:pt x="380" y="715"/>
                  </a:cubicBezTo>
                  <a:cubicBezTo>
                    <a:pt x="542" y="715"/>
                    <a:pt x="686" y="621"/>
                    <a:pt x="727" y="476"/>
                  </a:cubicBezTo>
                  <a:cubicBezTo>
                    <a:pt x="802" y="276"/>
                    <a:pt x="702" y="75"/>
                    <a:pt x="502" y="25"/>
                  </a:cubicBezTo>
                  <a:cubicBezTo>
                    <a:pt x="462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4" name="Google Shape;33754;p57"/>
            <p:cNvSpPr/>
            <p:nvPr/>
          </p:nvSpPr>
          <p:spPr>
            <a:xfrm>
              <a:off x="5384250" y="3157300"/>
              <a:ext cx="45125" cy="68325"/>
            </a:xfrm>
            <a:custGeom>
              <a:avLst/>
              <a:gdLst/>
              <a:ahLst/>
              <a:cxnLst/>
              <a:rect l="l" t="t" r="r" b="b"/>
              <a:pathLst>
                <a:path w="1805" h="2733" extrusionOk="0">
                  <a:moveTo>
                    <a:pt x="1003" y="1"/>
                  </a:moveTo>
                  <a:cubicBezTo>
                    <a:pt x="652" y="101"/>
                    <a:pt x="276" y="552"/>
                    <a:pt x="151" y="1179"/>
                  </a:cubicBezTo>
                  <a:cubicBezTo>
                    <a:pt x="0" y="1981"/>
                    <a:pt x="527" y="2732"/>
                    <a:pt x="527" y="2732"/>
                  </a:cubicBezTo>
                  <a:cubicBezTo>
                    <a:pt x="527" y="2732"/>
                    <a:pt x="1379" y="2356"/>
                    <a:pt x="1604" y="1554"/>
                  </a:cubicBezTo>
                  <a:cubicBezTo>
                    <a:pt x="1805" y="953"/>
                    <a:pt x="1705" y="376"/>
                    <a:pt x="1454" y="126"/>
                  </a:cubicBezTo>
                  <a:cubicBezTo>
                    <a:pt x="1153" y="402"/>
                    <a:pt x="978" y="953"/>
                    <a:pt x="978" y="953"/>
                  </a:cubicBezTo>
                  <a:cubicBezTo>
                    <a:pt x="978" y="953"/>
                    <a:pt x="1128" y="351"/>
                    <a:pt x="10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5" name="Google Shape;33755;p57"/>
            <p:cNvSpPr/>
            <p:nvPr/>
          </p:nvSpPr>
          <p:spPr>
            <a:xfrm>
              <a:off x="5337250" y="3178475"/>
              <a:ext cx="58300" cy="50650"/>
            </a:xfrm>
            <a:custGeom>
              <a:avLst/>
              <a:gdLst/>
              <a:ahLst/>
              <a:cxnLst/>
              <a:rect l="l" t="t" r="r" b="b"/>
              <a:pathLst>
                <a:path w="2332" h="2026" extrusionOk="0">
                  <a:moveTo>
                    <a:pt x="597" y="1"/>
                  </a:moveTo>
                  <a:cubicBezTo>
                    <a:pt x="515" y="1"/>
                    <a:pt x="441" y="11"/>
                    <a:pt x="377" y="31"/>
                  </a:cubicBezTo>
                  <a:cubicBezTo>
                    <a:pt x="477" y="407"/>
                    <a:pt x="903" y="833"/>
                    <a:pt x="903" y="833"/>
                  </a:cubicBezTo>
                  <a:cubicBezTo>
                    <a:pt x="903" y="833"/>
                    <a:pt x="427" y="432"/>
                    <a:pt x="51" y="382"/>
                  </a:cubicBezTo>
                  <a:lnTo>
                    <a:pt x="51" y="382"/>
                  </a:lnTo>
                  <a:cubicBezTo>
                    <a:pt x="1" y="733"/>
                    <a:pt x="226" y="1284"/>
                    <a:pt x="727" y="1660"/>
                  </a:cubicBezTo>
                  <a:cubicBezTo>
                    <a:pt x="1171" y="1972"/>
                    <a:pt x="1711" y="2026"/>
                    <a:pt x="2031" y="2026"/>
                  </a:cubicBezTo>
                  <a:cubicBezTo>
                    <a:pt x="2199" y="2026"/>
                    <a:pt x="2306" y="2011"/>
                    <a:pt x="2306" y="2011"/>
                  </a:cubicBezTo>
                  <a:cubicBezTo>
                    <a:pt x="2306" y="2011"/>
                    <a:pt x="2331" y="1083"/>
                    <a:pt x="1730" y="507"/>
                  </a:cubicBezTo>
                  <a:cubicBezTo>
                    <a:pt x="1368" y="165"/>
                    <a:pt x="926" y="1"/>
                    <a:pt x="5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6" name="Google Shape;33756;p57"/>
            <p:cNvSpPr/>
            <p:nvPr/>
          </p:nvSpPr>
          <p:spPr>
            <a:xfrm>
              <a:off x="5386125" y="3226225"/>
              <a:ext cx="49525" cy="66450"/>
            </a:xfrm>
            <a:custGeom>
              <a:avLst/>
              <a:gdLst/>
              <a:ahLst/>
              <a:cxnLst/>
              <a:rect l="l" t="t" r="r" b="b"/>
              <a:pathLst>
                <a:path w="1981" h="2658" extrusionOk="0">
                  <a:moveTo>
                    <a:pt x="452" y="0"/>
                  </a:moveTo>
                  <a:cubicBezTo>
                    <a:pt x="452" y="0"/>
                    <a:pt x="0" y="828"/>
                    <a:pt x="301" y="1604"/>
                  </a:cubicBezTo>
                  <a:cubicBezTo>
                    <a:pt x="502" y="2206"/>
                    <a:pt x="928" y="2607"/>
                    <a:pt x="1279" y="2657"/>
                  </a:cubicBezTo>
                  <a:cubicBezTo>
                    <a:pt x="1354" y="2256"/>
                    <a:pt x="1179" y="1705"/>
                    <a:pt x="1178" y="1705"/>
                  </a:cubicBezTo>
                  <a:lnTo>
                    <a:pt x="1178" y="1705"/>
                  </a:lnTo>
                  <a:cubicBezTo>
                    <a:pt x="1179" y="1705"/>
                    <a:pt x="1404" y="2281"/>
                    <a:pt x="1730" y="2482"/>
                  </a:cubicBezTo>
                  <a:cubicBezTo>
                    <a:pt x="1930" y="2181"/>
                    <a:pt x="1980" y="1604"/>
                    <a:pt x="1680" y="1028"/>
                  </a:cubicBezTo>
                  <a:cubicBezTo>
                    <a:pt x="1329" y="301"/>
                    <a:pt x="452" y="0"/>
                    <a:pt x="4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7" name="Google Shape;33757;p57"/>
            <p:cNvSpPr/>
            <p:nvPr/>
          </p:nvSpPr>
          <p:spPr>
            <a:xfrm>
              <a:off x="5336625" y="3226525"/>
              <a:ext cx="60800" cy="46650"/>
            </a:xfrm>
            <a:custGeom>
              <a:avLst/>
              <a:gdLst/>
              <a:ahLst/>
              <a:cxnLst/>
              <a:rect l="l" t="t" r="r" b="b"/>
              <a:pathLst>
                <a:path w="2432" h="1866" extrusionOk="0">
                  <a:moveTo>
                    <a:pt x="1779" y="1"/>
                  </a:moveTo>
                  <a:cubicBezTo>
                    <a:pt x="1490" y="1"/>
                    <a:pt x="1144" y="53"/>
                    <a:pt x="828" y="239"/>
                  </a:cubicBezTo>
                  <a:cubicBezTo>
                    <a:pt x="301" y="565"/>
                    <a:pt x="0" y="1041"/>
                    <a:pt x="0" y="1392"/>
                  </a:cubicBezTo>
                  <a:cubicBezTo>
                    <a:pt x="401" y="1392"/>
                    <a:pt x="928" y="1116"/>
                    <a:pt x="928" y="1116"/>
                  </a:cubicBezTo>
                  <a:lnTo>
                    <a:pt x="928" y="1116"/>
                  </a:lnTo>
                  <a:cubicBezTo>
                    <a:pt x="928" y="1116"/>
                    <a:pt x="401" y="1467"/>
                    <a:pt x="251" y="1793"/>
                  </a:cubicBezTo>
                  <a:cubicBezTo>
                    <a:pt x="354" y="1841"/>
                    <a:pt x="485" y="1866"/>
                    <a:pt x="632" y="1866"/>
                  </a:cubicBezTo>
                  <a:cubicBezTo>
                    <a:pt x="948" y="1866"/>
                    <a:pt x="1337" y="1749"/>
                    <a:pt x="1680" y="1492"/>
                  </a:cubicBezTo>
                  <a:cubicBezTo>
                    <a:pt x="2331" y="991"/>
                    <a:pt x="2432" y="89"/>
                    <a:pt x="2432" y="89"/>
                  </a:cubicBezTo>
                  <a:cubicBezTo>
                    <a:pt x="2432" y="89"/>
                    <a:pt x="2152" y="1"/>
                    <a:pt x="17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8" name="Google Shape;33758;p57"/>
            <p:cNvSpPr/>
            <p:nvPr/>
          </p:nvSpPr>
          <p:spPr>
            <a:xfrm>
              <a:off x="5399275" y="3200975"/>
              <a:ext cx="68950" cy="39700"/>
            </a:xfrm>
            <a:custGeom>
              <a:avLst/>
              <a:gdLst/>
              <a:ahLst/>
              <a:cxnLst/>
              <a:rect l="l" t="t" r="r" b="b"/>
              <a:pathLst>
                <a:path w="2758" h="1588" extrusionOk="0">
                  <a:moveTo>
                    <a:pt x="1776" y="0"/>
                  </a:moveTo>
                  <a:cubicBezTo>
                    <a:pt x="1595" y="0"/>
                    <a:pt x="1401" y="26"/>
                    <a:pt x="1204" y="83"/>
                  </a:cubicBezTo>
                  <a:cubicBezTo>
                    <a:pt x="427" y="334"/>
                    <a:pt x="1" y="1161"/>
                    <a:pt x="1" y="1161"/>
                  </a:cubicBezTo>
                  <a:cubicBezTo>
                    <a:pt x="1" y="1161"/>
                    <a:pt x="564" y="1588"/>
                    <a:pt x="1262" y="1588"/>
                  </a:cubicBezTo>
                  <a:cubicBezTo>
                    <a:pt x="1358" y="1588"/>
                    <a:pt x="1455" y="1580"/>
                    <a:pt x="1555" y="1562"/>
                  </a:cubicBezTo>
                  <a:cubicBezTo>
                    <a:pt x="2181" y="1437"/>
                    <a:pt x="2632" y="1086"/>
                    <a:pt x="2758" y="735"/>
                  </a:cubicBezTo>
                  <a:cubicBezTo>
                    <a:pt x="2603" y="687"/>
                    <a:pt x="2423" y="672"/>
                    <a:pt x="2260" y="672"/>
                  </a:cubicBezTo>
                  <a:cubicBezTo>
                    <a:pt x="1999" y="672"/>
                    <a:pt x="1780" y="710"/>
                    <a:pt x="1780" y="710"/>
                  </a:cubicBezTo>
                  <a:cubicBezTo>
                    <a:pt x="1780" y="710"/>
                    <a:pt x="2382" y="559"/>
                    <a:pt x="2632" y="259"/>
                  </a:cubicBezTo>
                  <a:cubicBezTo>
                    <a:pt x="2464" y="107"/>
                    <a:pt x="2148" y="0"/>
                    <a:pt x="17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9" name="Google Shape;33759;p57"/>
            <p:cNvSpPr/>
            <p:nvPr/>
          </p:nvSpPr>
          <p:spPr>
            <a:xfrm>
              <a:off x="5382375" y="3196150"/>
              <a:ext cx="21325" cy="30725"/>
            </a:xfrm>
            <a:custGeom>
              <a:avLst/>
              <a:gdLst/>
              <a:ahLst/>
              <a:cxnLst/>
              <a:rect l="l" t="t" r="r" b="b"/>
              <a:pathLst>
                <a:path w="853" h="1229" extrusionOk="0">
                  <a:moveTo>
                    <a:pt x="351" y="0"/>
                  </a:moveTo>
                  <a:cubicBezTo>
                    <a:pt x="301" y="176"/>
                    <a:pt x="351" y="452"/>
                    <a:pt x="351" y="452"/>
                  </a:cubicBezTo>
                  <a:cubicBezTo>
                    <a:pt x="351" y="452"/>
                    <a:pt x="276" y="176"/>
                    <a:pt x="125" y="76"/>
                  </a:cubicBezTo>
                  <a:cubicBezTo>
                    <a:pt x="25" y="201"/>
                    <a:pt x="0" y="477"/>
                    <a:pt x="100" y="727"/>
                  </a:cubicBezTo>
                  <a:cubicBezTo>
                    <a:pt x="251" y="1078"/>
                    <a:pt x="627" y="1229"/>
                    <a:pt x="627" y="1229"/>
                  </a:cubicBezTo>
                  <a:cubicBezTo>
                    <a:pt x="627" y="1229"/>
                    <a:pt x="852" y="878"/>
                    <a:pt x="752" y="502"/>
                  </a:cubicBezTo>
                  <a:cubicBezTo>
                    <a:pt x="677" y="251"/>
                    <a:pt x="501" y="51"/>
                    <a:pt x="3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0" name="Google Shape;33760;p57"/>
            <p:cNvSpPr/>
            <p:nvPr/>
          </p:nvSpPr>
          <p:spPr>
            <a:xfrm>
              <a:off x="5366075" y="3217675"/>
              <a:ext cx="31975" cy="17375"/>
            </a:xfrm>
            <a:custGeom>
              <a:avLst/>
              <a:gdLst/>
              <a:ahLst/>
              <a:cxnLst/>
              <a:rect l="l" t="t" r="r" b="b"/>
              <a:pathLst>
                <a:path w="1279" h="695" extrusionOk="0">
                  <a:moveTo>
                    <a:pt x="505" y="1"/>
                  </a:moveTo>
                  <a:cubicBezTo>
                    <a:pt x="301" y="1"/>
                    <a:pt x="129" y="68"/>
                    <a:pt x="51" y="167"/>
                  </a:cubicBezTo>
                  <a:cubicBezTo>
                    <a:pt x="176" y="292"/>
                    <a:pt x="452" y="342"/>
                    <a:pt x="452" y="342"/>
                  </a:cubicBezTo>
                  <a:cubicBezTo>
                    <a:pt x="452" y="342"/>
                    <a:pt x="403" y="338"/>
                    <a:pt x="336" y="338"/>
                  </a:cubicBezTo>
                  <a:cubicBezTo>
                    <a:pt x="235" y="338"/>
                    <a:pt x="91" y="347"/>
                    <a:pt x="0" y="393"/>
                  </a:cubicBezTo>
                  <a:cubicBezTo>
                    <a:pt x="76" y="543"/>
                    <a:pt x="301" y="693"/>
                    <a:pt x="577" y="693"/>
                  </a:cubicBezTo>
                  <a:cubicBezTo>
                    <a:pt x="593" y="694"/>
                    <a:pt x="609" y="695"/>
                    <a:pt x="626" y="695"/>
                  </a:cubicBezTo>
                  <a:cubicBezTo>
                    <a:pt x="981" y="695"/>
                    <a:pt x="1279" y="443"/>
                    <a:pt x="1279" y="443"/>
                  </a:cubicBezTo>
                  <a:cubicBezTo>
                    <a:pt x="1279" y="443"/>
                    <a:pt x="1053" y="92"/>
                    <a:pt x="677" y="17"/>
                  </a:cubicBezTo>
                  <a:cubicBezTo>
                    <a:pt x="618" y="6"/>
                    <a:pt x="560" y="1"/>
                    <a:pt x="50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1" name="Google Shape;33761;p57"/>
            <p:cNvSpPr/>
            <p:nvPr/>
          </p:nvSpPr>
          <p:spPr>
            <a:xfrm>
              <a:off x="5399275" y="3227475"/>
              <a:ext cx="27600" cy="21800"/>
            </a:xfrm>
            <a:custGeom>
              <a:avLst/>
              <a:gdLst/>
              <a:ahLst/>
              <a:cxnLst/>
              <a:rect l="l" t="t" r="r" b="b"/>
              <a:pathLst>
                <a:path w="1104" h="872" extrusionOk="0">
                  <a:moveTo>
                    <a:pt x="242" y="1"/>
                  </a:moveTo>
                  <a:cubicBezTo>
                    <a:pt x="101" y="1"/>
                    <a:pt x="1" y="26"/>
                    <a:pt x="1" y="26"/>
                  </a:cubicBezTo>
                  <a:cubicBezTo>
                    <a:pt x="1" y="26"/>
                    <a:pt x="26" y="427"/>
                    <a:pt x="327" y="677"/>
                  </a:cubicBezTo>
                  <a:cubicBezTo>
                    <a:pt x="478" y="810"/>
                    <a:pt x="673" y="871"/>
                    <a:pt x="824" y="871"/>
                  </a:cubicBezTo>
                  <a:cubicBezTo>
                    <a:pt x="873" y="871"/>
                    <a:pt x="917" y="865"/>
                    <a:pt x="953" y="853"/>
                  </a:cubicBezTo>
                  <a:cubicBezTo>
                    <a:pt x="878" y="677"/>
                    <a:pt x="678" y="502"/>
                    <a:pt x="677" y="502"/>
                  </a:cubicBezTo>
                  <a:lnTo>
                    <a:pt x="677" y="502"/>
                  </a:lnTo>
                  <a:cubicBezTo>
                    <a:pt x="678" y="502"/>
                    <a:pt x="903" y="677"/>
                    <a:pt x="1078" y="677"/>
                  </a:cubicBezTo>
                  <a:cubicBezTo>
                    <a:pt x="1104" y="527"/>
                    <a:pt x="978" y="276"/>
                    <a:pt x="728" y="126"/>
                  </a:cubicBezTo>
                  <a:cubicBezTo>
                    <a:pt x="565" y="26"/>
                    <a:pt x="383" y="1"/>
                    <a:pt x="24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2" name="Google Shape;33762;p57"/>
            <p:cNvSpPr/>
            <p:nvPr/>
          </p:nvSpPr>
          <p:spPr>
            <a:xfrm>
              <a:off x="5381100" y="3228100"/>
              <a:ext cx="22600" cy="30100"/>
            </a:xfrm>
            <a:custGeom>
              <a:avLst/>
              <a:gdLst/>
              <a:ahLst/>
              <a:cxnLst/>
              <a:rect l="l" t="t" r="r" b="b"/>
              <a:pathLst>
                <a:path w="904" h="1204" extrusionOk="0">
                  <a:moveTo>
                    <a:pt x="728" y="1"/>
                  </a:moveTo>
                  <a:cubicBezTo>
                    <a:pt x="728" y="1"/>
                    <a:pt x="302" y="126"/>
                    <a:pt x="126" y="452"/>
                  </a:cubicBezTo>
                  <a:cubicBezTo>
                    <a:pt x="1" y="727"/>
                    <a:pt x="26" y="978"/>
                    <a:pt x="101" y="1128"/>
                  </a:cubicBezTo>
                  <a:cubicBezTo>
                    <a:pt x="252" y="1003"/>
                    <a:pt x="377" y="778"/>
                    <a:pt x="377" y="778"/>
                  </a:cubicBezTo>
                  <a:lnTo>
                    <a:pt x="377" y="778"/>
                  </a:lnTo>
                  <a:cubicBezTo>
                    <a:pt x="377" y="778"/>
                    <a:pt x="277" y="1028"/>
                    <a:pt x="302" y="1204"/>
                  </a:cubicBezTo>
                  <a:cubicBezTo>
                    <a:pt x="477" y="1179"/>
                    <a:pt x="678" y="1003"/>
                    <a:pt x="778" y="727"/>
                  </a:cubicBezTo>
                  <a:cubicBezTo>
                    <a:pt x="903" y="377"/>
                    <a:pt x="728" y="1"/>
                    <a:pt x="728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3" name="Google Shape;33763;p57"/>
            <p:cNvSpPr/>
            <p:nvPr/>
          </p:nvSpPr>
          <p:spPr>
            <a:xfrm>
              <a:off x="5398650" y="3203350"/>
              <a:ext cx="26350" cy="24800"/>
            </a:xfrm>
            <a:custGeom>
              <a:avLst/>
              <a:gdLst/>
              <a:ahLst/>
              <a:cxnLst/>
              <a:rect l="l" t="t" r="r" b="b"/>
              <a:pathLst>
                <a:path w="1054" h="992" extrusionOk="0">
                  <a:moveTo>
                    <a:pt x="758" y="1"/>
                  </a:moveTo>
                  <a:cubicBezTo>
                    <a:pt x="595" y="1"/>
                    <a:pt x="397" y="101"/>
                    <a:pt x="251" y="289"/>
                  </a:cubicBezTo>
                  <a:cubicBezTo>
                    <a:pt x="1" y="565"/>
                    <a:pt x="51" y="991"/>
                    <a:pt x="51" y="991"/>
                  </a:cubicBezTo>
                  <a:cubicBezTo>
                    <a:pt x="51" y="991"/>
                    <a:pt x="63" y="991"/>
                    <a:pt x="84" y="991"/>
                  </a:cubicBezTo>
                  <a:cubicBezTo>
                    <a:pt x="189" y="991"/>
                    <a:pt x="523" y="974"/>
                    <a:pt x="753" y="765"/>
                  </a:cubicBezTo>
                  <a:cubicBezTo>
                    <a:pt x="953" y="565"/>
                    <a:pt x="1053" y="314"/>
                    <a:pt x="1003" y="164"/>
                  </a:cubicBezTo>
                  <a:lnTo>
                    <a:pt x="1003" y="164"/>
                  </a:lnTo>
                  <a:cubicBezTo>
                    <a:pt x="828" y="189"/>
                    <a:pt x="627" y="389"/>
                    <a:pt x="627" y="389"/>
                  </a:cubicBezTo>
                  <a:cubicBezTo>
                    <a:pt x="627" y="389"/>
                    <a:pt x="828" y="164"/>
                    <a:pt x="853" y="13"/>
                  </a:cubicBezTo>
                  <a:cubicBezTo>
                    <a:pt x="823" y="5"/>
                    <a:pt x="791" y="1"/>
                    <a:pt x="758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4" name="Google Shape;33764;p57"/>
            <p:cNvSpPr/>
            <p:nvPr/>
          </p:nvSpPr>
          <p:spPr>
            <a:xfrm>
              <a:off x="5398650" y="3203050"/>
              <a:ext cx="5050" cy="18825"/>
            </a:xfrm>
            <a:custGeom>
              <a:avLst/>
              <a:gdLst/>
              <a:ahLst/>
              <a:cxnLst/>
              <a:rect l="l" t="t" r="r" b="b"/>
              <a:pathLst>
                <a:path w="202" h="753" fill="none" extrusionOk="0">
                  <a:moveTo>
                    <a:pt x="201" y="0"/>
                  </a:moveTo>
                  <a:lnTo>
                    <a:pt x="1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5" name="Google Shape;33765;p57"/>
            <p:cNvSpPr/>
            <p:nvPr/>
          </p:nvSpPr>
          <p:spPr>
            <a:xfrm>
              <a:off x="5402425" y="3200900"/>
              <a:ext cx="3150" cy="3050"/>
            </a:xfrm>
            <a:custGeom>
              <a:avLst/>
              <a:gdLst/>
              <a:ahLst/>
              <a:cxnLst/>
              <a:rect l="l" t="t" r="r" b="b"/>
              <a:pathLst>
                <a:path w="126" h="122" extrusionOk="0">
                  <a:moveTo>
                    <a:pt x="53" y="1"/>
                  </a:moveTo>
                  <a:cubicBezTo>
                    <a:pt x="36" y="1"/>
                    <a:pt x="18" y="18"/>
                    <a:pt x="0" y="36"/>
                  </a:cubicBezTo>
                  <a:cubicBezTo>
                    <a:pt x="0" y="61"/>
                    <a:pt x="0" y="111"/>
                    <a:pt x="25" y="111"/>
                  </a:cubicBezTo>
                  <a:cubicBezTo>
                    <a:pt x="40" y="119"/>
                    <a:pt x="52" y="122"/>
                    <a:pt x="63" y="122"/>
                  </a:cubicBezTo>
                  <a:cubicBezTo>
                    <a:pt x="90" y="122"/>
                    <a:pt x="108" y="104"/>
                    <a:pt x="125" y="86"/>
                  </a:cubicBezTo>
                  <a:cubicBezTo>
                    <a:pt x="125" y="61"/>
                    <a:pt x="125" y="11"/>
                    <a:pt x="75" y="11"/>
                  </a:cubicBezTo>
                  <a:cubicBezTo>
                    <a:pt x="68" y="4"/>
                    <a:pt x="61" y="1"/>
                    <a:pt x="5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6" name="Google Shape;33766;p57"/>
            <p:cNvSpPr/>
            <p:nvPr/>
          </p:nvSpPr>
          <p:spPr>
            <a:xfrm>
              <a:off x="5395525" y="3202425"/>
              <a:ext cx="3150" cy="18800"/>
            </a:xfrm>
            <a:custGeom>
              <a:avLst/>
              <a:gdLst/>
              <a:ahLst/>
              <a:cxnLst/>
              <a:rect l="l" t="t" r="r" b="b"/>
              <a:pathLst>
                <a:path w="126" h="752" fill="none" extrusionOk="0">
                  <a:moveTo>
                    <a:pt x="0" y="0"/>
                  </a:moveTo>
                  <a:lnTo>
                    <a:pt x="126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7" name="Google Shape;33767;p57"/>
            <p:cNvSpPr/>
            <p:nvPr/>
          </p:nvSpPr>
          <p:spPr>
            <a:xfrm>
              <a:off x="5393650" y="3200525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75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101"/>
                    <a:pt x="25" y="126"/>
                    <a:pt x="75" y="126"/>
                  </a:cubicBezTo>
                  <a:cubicBezTo>
                    <a:pt x="100" y="126"/>
                    <a:pt x="126" y="101"/>
                    <a:pt x="126" y="51"/>
                  </a:cubicBezTo>
                  <a:cubicBezTo>
                    <a:pt x="126" y="26"/>
                    <a:pt x="100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8" name="Google Shape;33768;p57"/>
            <p:cNvSpPr/>
            <p:nvPr/>
          </p:nvSpPr>
          <p:spPr>
            <a:xfrm>
              <a:off x="5398650" y="3206800"/>
              <a:ext cx="12550" cy="14425"/>
            </a:xfrm>
            <a:custGeom>
              <a:avLst/>
              <a:gdLst/>
              <a:ahLst/>
              <a:cxnLst/>
              <a:rect l="l" t="t" r="r" b="b"/>
              <a:pathLst>
                <a:path w="502" h="577" fill="none" extrusionOk="0">
                  <a:moveTo>
                    <a:pt x="502" y="1"/>
                  </a:moveTo>
                  <a:lnTo>
                    <a:pt x="1" y="5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9" name="Google Shape;33769;p57"/>
            <p:cNvSpPr/>
            <p:nvPr/>
          </p:nvSpPr>
          <p:spPr>
            <a:xfrm>
              <a:off x="5409300" y="3204500"/>
              <a:ext cx="3800" cy="3375"/>
            </a:xfrm>
            <a:custGeom>
              <a:avLst/>
              <a:gdLst/>
              <a:ahLst/>
              <a:cxnLst/>
              <a:rect l="l" t="t" r="r" b="b"/>
              <a:pathLst>
                <a:path w="152" h="135" extrusionOk="0">
                  <a:moveTo>
                    <a:pt x="75" y="1"/>
                  </a:moveTo>
                  <a:cubicBezTo>
                    <a:pt x="55" y="1"/>
                    <a:pt x="41" y="13"/>
                    <a:pt x="26" y="42"/>
                  </a:cubicBezTo>
                  <a:cubicBezTo>
                    <a:pt x="1" y="67"/>
                    <a:pt x="26" y="93"/>
                    <a:pt x="51" y="118"/>
                  </a:cubicBezTo>
                  <a:cubicBezTo>
                    <a:pt x="61" y="128"/>
                    <a:pt x="76" y="134"/>
                    <a:pt x="90" y="134"/>
                  </a:cubicBezTo>
                  <a:cubicBezTo>
                    <a:pt x="109" y="134"/>
                    <a:pt x="126" y="122"/>
                    <a:pt x="126" y="93"/>
                  </a:cubicBezTo>
                  <a:cubicBezTo>
                    <a:pt x="151" y="67"/>
                    <a:pt x="151" y="42"/>
                    <a:pt x="126" y="17"/>
                  </a:cubicBezTo>
                  <a:cubicBezTo>
                    <a:pt x="105" y="7"/>
                    <a:pt x="89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0" name="Google Shape;33770;p57"/>
            <p:cNvSpPr/>
            <p:nvPr/>
          </p:nvSpPr>
          <p:spPr>
            <a:xfrm>
              <a:off x="5399275" y="3226225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1" name="Google Shape;33771;p57"/>
            <p:cNvSpPr/>
            <p:nvPr/>
          </p:nvSpPr>
          <p:spPr>
            <a:xfrm>
              <a:off x="5403675" y="32437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0" y="0"/>
                  </a:moveTo>
                  <a:cubicBezTo>
                    <a:pt x="25" y="0"/>
                    <a:pt x="0" y="50"/>
                    <a:pt x="0" y="75"/>
                  </a:cubicBezTo>
                  <a:cubicBezTo>
                    <a:pt x="0" y="100"/>
                    <a:pt x="25" y="126"/>
                    <a:pt x="75" y="126"/>
                  </a:cubicBezTo>
                  <a:cubicBezTo>
                    <a:pt x="100" y="126"/>
                    <a:pt x="126" y="75"/>
                    <a:pt x="126" y="50"/>
                  </a:cubicBezTo>
                  <a:cubicBezTo>
                    <a:pt x="126" y="25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2" name="Google Shape;33772;p57"/>
            <p:cNvSpPr/>
            <p:nvPr/>
          </p:nvSpPr>
          <p:spPr>
            <a:xfrm>
              <a:off x="5399275" y="3226225"/>
              <a:ext cx="13200" cy="14425"/>
            </a:xfrm>
            <a:custGeom>
              <a:avLst/>
              <a:gdLst/>
              <a:ahLst/>
              <a:cxnLst/>
              <a:rect l="l" t="t" r="r" b="b"/>
              <a:pathLst>
                <a:path w="528" h="577" fill="none" extrusionOk="0">
                  <a:moveTo>
                    <a:pt x="527" y="57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3" name="Google Shape;33773;p57"/>
            <p:cNvSpPr/>
            <p:nvPr/>
          </p:nvSpPr>
          <p:spPr>
            <a:xfrm>
              <a:off x="5411175" y="3239550"/>
              <a:ext cx="3175" cy="3250"/>
            </a:xfrm>
            <a:custGeom>
              <a:avLst/>
              <a:gdLst/>
              <a:ahLst/>
              <a:cxnLst/>
              <a:rect l="l" t="t" r="r" b="b"/>
              <a:pathLst>
                <a:path w="127" h="130" extrusionOk="0">
                  <a:moveTo>
                    <a:pt x="73" y="0"/>
                  </a:moveTo>
                  <a:cubicBezTo>
                    <a:pt x="57" y="0"/>
                    <a:pt x="39" y="6"/>
                    <a:pt x="26" y="19"/>
                  </a:cubicBezTo>
                  <a:cubicBezTo>
                    <a:pt x="1" y="44"/>
                    <a:pt x="1" y="69"/>
                    <a:pt x="1" y="94"/>
                  </a:cubicBezTo>
                  <a:cubicBezTo>
                    <a:pt x="19" y="112"/>
                    <a:pt x="49" y="129"/>
                    <a:pt x="74" y="129"/>
                  </a:cubicBezTo>
                  <a:cubicBezTo>
                    <a:pt x="84" y="129"/>
                    <a:pt x="94" y="126"/>
                    <a:pt x="101" y="119"/>
                  </a:cubicBezTo>
                  <a:cubicBezTo>
                    <a:pt x="126" y="94"/>
                    <a:pt x="126" y="69"/>
                    <a:pt x="101" y="19"/>
                  </a:cubicBezTo>
                  <a:cubicBezTo>
                    <a:pt x="101" y="6"/>
                    <a:pt x="89" y="0"/>
                    <a:pt x="7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4" name="Google Shape;33774;p57"/>
            <p:cNvSpPr/>
            <p:nvPr/>
          </p:nvSpPr>
          <p:spPr>
            <a:xfrm>
              <a:off x="5396775" y="3226850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1" y="752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5" name="Google Shape;33775;p57"/>
            <p:cNvSpPr/>
            <p:nvPr/>
          </p:nvSpPr>
          <p:spPr>
            <a:xfrm>
              <a:off x="5395525" y="3244400"/>
              <a:ext cx="3150" cy="3775"/>
            </a:xfrm>
            <a:custGeom>
              <a:avLst/>
              <a:gdLst/>
              <a:ahLst/>
              <a:cxnLst/>
              <a:rect l="l" t="t" r="r" b="b"/>
              <a:pathLst>
                <a:path w="126" h="151" extrusionOk="0">
                  <a:moveTo>
                    <a:pt x="51" y="0"/>
                  </a:moveTo>
                  <a:cubicBezTo>
                    <a:pt x="25" y="0"/>
                    <a:pt x="0" y="50"/>
                    <a:pt x="0" y="75"/>
                  </a:cubicBezTo>
                  <a:cubicBezTo>
                    <a:pt x="0" y="101"/>
                    <a:pt x="25" y="151"/>
                    <a:pt x="51" y="151"/>
                  </a:cubicBezTo>
                  <a:cubicBezTo>
                    <a:pt x="101" y="151"/>
                    <a:pt x="126" y="101"/>
                    <a:pt x="126" y="75"/>
                  </a:cubicBezTo>
                  <a:cubicBezTo>
                    <a:pt x="126" y="50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6" name="Google Shape;33776;p57"/>
            <p:cNvSpPr/>
            <p:nvPr/>
          </p:nvSpPr>
          <p:spPr>
            <a:xfrm>
              <a:off x="5399900" y="3223100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778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7" name="Google Shape;33777;p57"/>
            <p:cNvSpPr/>
            <p:nvPr/>
          </p:nvSpPr>
          <p:spPr>
            <a:xfrm>
              <a:off x="5418075" y="3221200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76" y="1"/>
                  </a:moveTo>
                  <a:cubicBezTo>
                    <a:pt x="51" y="1"/>
                    <a:pt x="1" y="26"/>
                    <a:pt x="1" y="76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51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8" name="Google Shape;33778;p57"/>
            <p:cNvSpPr/>
            <p:nvPr/>
          </p:nvSpPr>
          <p:spPr>
            <a:xfrm>
              <a:off x="5399900" y="3214950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678" y="0"/>
                  </a:moveTo>
                  <a:lnTo>
                    <a:pt x="1" y="3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9" name="Google Shape;33779;p57"/>
            <p:cNvSpPr/>
            <p:nvPr/>
          </p:nvSpPr>
          <p:spPr>
            <a:xfrm>
              <a:off x="5416200" y="32130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1" y="0"/>
                  </a:moveTo>
                  <a:cubicBezTo>
                    <a:pt x="0" y="0"/>
                    <a:pt x="0" y="50"/>
                    <a:pt x="0" y="75"/>
                  </a:cubicBezTo>
                  <a:cubicBezTo>
                    <a:pt x="26" y="125"/>
                    <a:pt x="51" y="125"/>
                    <a:pt x="76" y="125"/>
                  </a:cubicBezTo>
                  <a:cubicBezTo>
                    <a:pt x="126" y="100"/>
                    <a:pt x="126" y="75"/>
                    <a:pt x="126" y="50"/>
                  </a:cubicBezTo>
                  <a:cubicBezTo>
                    <a:pt x="101" y="0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0" name="Google Shape;33780;p57"/>
            <p:cNvSpPr/>
            <p:nvPr/>
          </p:nvSpPr>
          <p:spPr>
            <a:xfrm>
              <a:off x="5399900" y="3223725"/>
              <a:ext cx="17575" cy="7525"/>
            </a:xfrm>
            <a:custGeom>
              <a:avLst/>
              <a:gdLst/>
              <a:ahLst/>
              <a:cxnLst/>
              <a:rect l="l" t="t" r="r" b="b"/>
              <a:pathLst>
                <a:path w="703" h="301" fill="none" extrusionOk="0">
                  <a:moveTo>
                    <a:pt x="703" y="3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1" name="Google Shape;33781;p57"/>
            <p:cNvSpPr/>
            <p:nvPr/>
          </p:nvSpPr>
          <p:spPr>
            <a:xfrm>
              <a:off x="5416825" y="3229350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76" y="1"/>
                  </a:moveTo>
                  <a:cubicBezTo>
                    <a:pt x="51" y="1"/>
                    <a:pt x="1" y="26"/>
                    <a:pt x="1" y="51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58" y="133"/>
                    <a:pt x="67" y="136"/>
                    <a:pt x="77" y="136"/>
                  </a:cubicBezTo>
                  <a:cubicBezTo>
                    <a:pt x="101" y="136"/>
                    <a:pt x="126" y="119"/>
                    <a:pt x="126" y="101"/>
                  </a:cubicBezTo>
                  <a:cubicBezTo>
                    <a:pt x="126" y="51"/>
                    <a:pt x="126" y="26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2" name="Google Shape;33782;p57"/>
            <p:cNvSpPr/>
            <p:nvPr/>
          </p:nvSpPr>
          <p:spPr>
            <a:xfrm>
              <a:off x="5381100" y="3224975"/>
              <a:ext cx="15075" cy="11925"/>
            </a:xfrm>
            <a:custGeom>
              <a:avLst/>
              <a:gdLst/>
              <a:ahLst/>
              <a:cxnLst/>
              <a:rect l="l" t="t" r="r" b="b"/>
              <a:pathLst>
                <a:path w="603" h="477" fill="none" extrusionOk="0">
                  <a:moveTo>
                    <a:pt x="1" y="477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3" name="Google Shape;33783;p57"/>
            <p:cNvSpPr/>
            <p:nvPr/>
          </p:nvSpPr>
          <p:spPr>
            <a:xfrm>
              <a:off x="5379225" y="3235775"/>
              <a:ext cx="3175" cy="2850"/>
            </a:xfrm>
            <a:custGeom>
              <a:avLst/>
              <a:gdLst/>
              <a:ahLst/>
              <a:cxnLst/>
              <a:rect l="l" t="t" r="r" b="b"/>
              <a:pathLst>
                <a:path w="127" h="114" extrusionOk="0">
                  <a:moveTo>
                    <a:pt x="63" y="1"/>
                  </a:moveTo>
                  <a:cubicBezTo>
                    <a:pt x="51" y="1"/>
                    <a:pt x="38" y="7"/>
                    <a:pt x="26" y="19"/>
                  </a:cubicBezTo>
                  <a:cubicBezTo>
                    <a:pt x="1" y="45"/>
                    <a:pt x="1" y="70"/>
                    <a:pt x="26" y="95"/>
                  </a:cubicBezTo>
                  <a:cubicBezTo>
                    <a:pt x="38" y="107"/>
                    <a:pt x="51" y="113"/>
                    <a:pt x="63" y="113"/>
                  </a:cubicBezTo>
                  <a:cubicBezTo>
                    <a:pt x="76" y="113"/>
                    <a:pt x="88" y="107"/>
                    <a:pt x="101" y="95"/>
                  </a:cubicBezTo>
                  <a:cubicBezTo>
                    <a:pt x="126" y="70"/>
                    <a:pt x="126" y="45"/>
                    <a:pt x="101" y="19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4" name="Google Shape;33784;p57"/>
            <p:cNvSpPr/>
            <p:nvPr/>
          </p:nvSpPr>
          <p:spPr>
            <a:xfrm>
              <a:off x="5377350" y="3224975"/>
              <a:ext cx="18825" cy="4400"/>
            </a:xfrm>
            <a:custGeom>
              <a:avLst/>
              <a:gdLst/>
              <a:ahLst/>
              <a:cxnLst/>
              <a:rect l="l" t="t" r="r" b="b"/>
              <a:pathLst>
                <a:path w="753" h="176" fill="none" extrusionOk="0">
                  <a:moveTo>
                    <a:pt x="1" y="176"/>
                  </a:moveTo>
                  <a:lnTo>
                    <a:pt x="7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5" name="Google Shape;33785;p57"/>
            <p:cNvSpPr/>
            <p:nvPr/>
          </p:nvSpPr>
          <p:spPr>
            <a:xfrm>
              <a:off x="5375475" y="322785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73" y="0"/>
                  </a:moveTo>
                  <a:cubicBezTo>
                    <a:pt x="65" y="0"/>
                    <a:pt x="58" y="3"/>
                    <a:pt x="51" y="11"/>
                  </a:cubicBezTo>
                  <a:cubicBezTo>
                    <a:pt x="0" y="11"/>
                    <a:pt x="0" y="61"/>
                    <a:pt x="0" y="86"/>
                  </a:cubicBezTo>
                  <a:cubicBezTo>
                    <a:pt x="25" y="111"/>
                    <a:pt x="51" y="136"/>
                    <a:pt x="76" y="136"/>
                  </a:cubicBezTo>
                  <a:cubicBezTo>
                    <a:pt x="126" y="111"/>
                    <a:pt x="126" y="86"/>
                    <a:pt x="126" y="36"/>
                  </a:cubicBezTo>
                  <a:cubicBezTo>
                    <a:pt x="108" y="18"/>
                    <a:pt x="90" y="0"/>
                    <a:pt x="7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6" name="Google Shape;33786;p57"/>
            <p:cNvSpPr/>
            <p:nvPr/>
          </p:nvSpPr>
          <p:spPr>
            <a:xfrm>
              <a:off x="5387375" y="3224975"/>
              <a:ext cx="8800" cy="16950"/>
            </a:xfrm>
            <a:custGeom>
              <a:avLst/>
              <a:gdLst/>
              <a:ahLst/>
              <a:cxnLst/>
              <a:rect l="l" t="t" r="r" b="b"/>
              <a:pathLst>
                <a:path w="352" h="678" fill="none" extrusionOk="0">
                  <a:moveTo>
                    <a:pt x="1" y="677"/>
                  </a:moveTo>
                  <a:lnTo>
                    <a:pt x="3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7" name="Google Shape;33787;p57"/>
            <p:cNvSpPr/>
            <p:nvPr/>
          </p:nvSpPr>
          <p:spPr>
            <a:xfrm>
              <a:off x="5385500" y="3241000"/>
              <a:ext cx="3150" cy="3275"/>
            </a:xfrm>
            <a:custGeom>
              <a:avLst/>
              <a:gdLst/>
              <a:ahLst/>
              <a:cxnLst/>
              <a:rect l="l" t="t" r="r" b="b"/>
              <a:pathLst>
                <a:path w="126" h="131" extrusionOk="0">
                  <a:moveTo>
                    <a:pt x="73" y="1"/>
                  </a:moveTo>
                  <a:cubicBezTo>
                    <a:pt x="48" y="1"/>
                    <a:pt x="18" y="18"/>
                    <a:pt x="0" y="36"/>
                  </a:cubicBezTo>
                  <a:cubicBezTo>
                    <a:pt x="0" y="61"/>
                    <a:pt x="0" y="86"/>
                    <a:pt x="25" y="111"/>
                  </a:cubicBezTo>
                  <a:cubicBezTo>
                    <a:pt x="38" y="124"/>
                    <a:pt x="57" y="130"/>
                    <a:pt x="76" y="130"/>
                  </a:cubicBezTo>
                  <a:cubicBezTo>
                    <a:pt x="94" y="130"/>
                    <a:pt x="113" y="124"/>
                    <a:pt x="126" y="111"/>
                  </a:cubicBezTo>
                  <a:cubicBezTo>
                    <a:pt x="126" y="61"/>
                    <a:pt x="126" y="36"/>
                    <a:pt x="101" y="11"/>
                  </a:cubicBezTo>
                  <a:cubicBezTo>
                    <a:pt x="93" y="4"/>
                    <a:pt x="84" y="1"/>
                    <a:pt x="7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8" name="Google Shape;33788;p57"/>
            <p:cNvSpPr/>
            <p:nvPr/>
          </p:nvSpPr>
          <p:spPr>
            <a:xfrm>
              <a:off x="5379225" y="3213075"/>
              <a:ext cx="16325" cy="9425"/>
            </a:xfrm>
            <a:custGeom>
              <a:avLst/>
              <a:gdLst/>
              <a:ahLst/>
              <a:cxnLst/>
              <a:rect l="l" t="t" r="r" b="b"/>
              <a:pathLst>
                <a:path w="653" h="377" fill="none" extrusionOk="0">
                  <a:moveTo>
                    <a:pt x="1" y="0"/>
                  </a:moveTo>
                  <a:lnTo>
                    <a:pt x="652" y="3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9" name="Google Shape;33789;p57"/>
            <p:cNvSpPr/>
            <p:nvPr/>
          </p:nvSpPr>
          <p:spPr>
            <a:xfrm>
              <a:off x="5376725" y="3210925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74" y="1"/>
                  </a:moveTo>
                  <a:cubicBezTo>
                    <a:pt x="51" y="1"/>
                    <a:pt x="26" y="18"/>
                    <a:pt x="26" y="36"/>
                  </a:cubicBezTo>
                  <a:cubicBezTo>
                    <a:pt x="1" y="61"/>
                    <a:pt x="26" y="111"/>
                    <a:pt x="51" y="111"/>
                  </a:cubicBezTo>
                  <a:cubicBezTo>
                    <a:pt x="58" y="119"/>
                    <a:pt x="67" y="122"/>
                    <a:pt x="77" y="122"/>
                  </a:cubicBezTo>
                  <a:cubicBezTo>
                    <a:pt x="101" y="122"/>
                    <a:pt x="126" y="104"/>
                    <a:pt x="126" y="86"/>
                  </a:cubicBezTo>
                  <a:cubicBezTo>
                    <a:pt x="151" y="61"/>
                    <a:pt x="126" y="11"/>
                    <a:pt x="101" y="11"/>
                  </a:cubicBezTo>
                  <a:cubicBezTo>
                    <a:pt x="93" y="4"/>
                    <a:pt x="84" y="1"/>
                    <a:pt x="7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0" name="Google Shape;33790;p57"/>
            <p:cNvSpPr/>
            <p:nvPr/>
          </p:nvSpPr>
          <p:spPr>
            <a:xfrm>
              <a:off x="5384875" y="3206800"/>
              <a:ext cx="10675" cy="15700"/>
            </a:xfrm>
            <a:custGeom>
              <a:avLst/>
              <a:gdLst/>
              <a:ahLst/>
              <a:cxnLst/>
              <a:rect l="l" t="t" r="r" b="b"/>
              <a:pathLst>
                <a:path w="427" h="628" fill="none" extrusionOk="0">
                  <a:moveTo>
                    <a:pt x="0" y="1"/>
                  </a:moveTo>
                  <a:lnTo>
                    <a:pt x="426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1" name="Google Shape;33791;p57"/>
            <p:cNvSpPr/>
            <p:nvPr/>
          </p:nvSpPr>
          <p:spPr>
            <a:xfrm>
              <a:off x="5382375" y="3204450"/>
              <a:ext cx="3775" cy="3475"/>
            </a:xfrm>
            <a:custGeom>
              <a:avLst/>
              <a:gdLst/>
              <a:ahLst/>
              <a:cxnLst/>
              <a:rect l="l" t="t" r="r" b="b"/>
              <a:pathLst>
                <a:path w="151" h="139" extrusionOk="0">
                  <a:moveTo>
                    <a:pt x="88" y="1"/>
                  </a:moveTo>
                  <a:cubicBezTo>
                    <a:pt x="75" y="1"/>
                    <a:pt x="63" y="7"/>
                    <a:pt x="50" y="19"/>
                  </a:cubicBezTo>
                  <a:cubicBezTo>
                    <a:pt x="25" y="44"/>
                    <a:pt x="0" y="95"/>
                    <a:pt x="25" y="120"/>
                  </a:cubicBezTo>
                  <a:cubicBezTo>
                    <a:pt x="38" y="132"/>
                    <a:pt x="56" y="138"/>
                    <a:pt x="75" y="138"/>
                  </a:cubicBezTo>
                  <a:cubicBezTo>
                    <a:pt x="94" y="138"/>
                    <a:pt x="113" y="132"/>
                    <a:pt x="125" y="120"/>
                  </a:cubicBezTo>
                  <a:cubicBezTo>
                    <a:pt x="150" y="95"/>
                    <a:pt x="150" y="44"/>
                    <a:pt x="125" y="19"/>
                  </a:cubicBezTo>
                  <a:cubicBezTo>
                    <a:pt x="113" y="7"/>
                    <a:pt x="100" y="1"/>
                    <a:pt x="8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2" name="Google Shape;33792;p57"/>
            <p:cNvSpPr/>
            <p:nvPr/>
          </p:nvSpPr>
          <p:spPr>
            <a:xfrm>
              <a:off x="5376100" y="3220575"/>
              <a:ext cx="19450" cy="1925"/>
            </a:xfrm>
            <a:custGeom>
              <a:avLst/>
              <a:gdLst/>
              <a:ahLst/>
              <a:cxnLst/>
              <a:rect l="l" t="t" r="r" b="b"/>
              <a:pathLst>
                <a:path w="778" h="77" fill="none" extrusionOk="0">
                  <a:moveTo>
                    <a:pt x="0" y="1"/>
                  </a:moveTo>
                  <a:lnTo>
                    <a:pt x="777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3" name="Google Shape;33793;p57"/>
            <p:cNvSpPr/>
            <p:nvPr/>
          </p:nvSpPr>
          <p:spPr>
            <a:xfrm>
              <a:off x="5374225" y="3218700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75" y="1"/>
                  </a:moveTo>
                  <a:cubicBezTo>
                    <a:pt x="50" y="1"/>
                    <a:pt x="0" y="26"/>
                    <a:pt x="0" y="51"/>
                  </a:cubicBezTo>
                  <a:cubicBezTo>
                    <a:pt x="0" y="76"/>
                    <a:pt x="0" y="126"/>
                    <a:pt x="50" y="126"/>
                  </a:cubicBezTo>
                  <a:cubicBezTo>
                    <a:pt x="75" y="126"/>
                    <a:pt x="101" y="101"/>
                    <a:pt x="126" y="76"/>
                  </a:cubicBezTo>
                  <a:cubicBezTo>
                    <a:pt x="126" y="51"/>
                    <a:pt x="101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4" name="Google Shape;33794;p57"/>
            <p:cNvSpPr/>
            <p:nvPr/>
          </p:nvSpPr>
          <p:spPr>
            <a:xfrm>
              <a:off x="5388625" y="3214000"/>
              <a:ext cx="20700" cy="17875"/>
            </a:xfrm>
            <a:custGeom>
              <a:avLst/>
              <a:gdLst/>
              <a:ahLst/>
              <a:cxnLst/>
              <a:rect l="l" t="t" r="r" b="b"/>
              <a:pathLst>
                <a:path w="828" h="715" extrusionOk="0">
                  <a:moveTo>
                    <a:pt x="434" y="0"/>
                  </a:moveTo>
                  <a:cubicBezTo>
                    <a:pt x="286" y="0"/>
                    <a:pt x="138" y="94"/>
                    <a:pt x="76" y="239"/>
                  </a:cubicBezTo>
                  <a:cubicBezTo>
                    <a:pt x="1" y="439"/>
                    <a:pt x="101" y="640"/>
                    <a:pt x="301" y="690"/>
                  </a:cubicBezTo>
                  <a:cubicBezTo>
                    <a:pt x="341" y="707"/>
                    <a:pt x="383" y="715"/>
                    <a:pt x="425" y="715"/>
                  </a:cubicBezTo>
                  <a:cubicBezTo>
                    <a:pt x="570" y="715"/>
                    <a:pt x="714" y="620"/>
                    <a:pt x="753" y="464"/>
                  </a:cubicBezTo>
                  <a:cubicBezTo>
                    <a:pt x="828" y="289"/>
                    <a:pt x="728" y="88"/>
                    <a:pt x="527" y="13"/>
                  </a:cubicBezTo>
                  <a:cubicBezTo>
                    <a:pt x="496" y="5"/>
                    <a:pt x="465" y="0"/>
                    <a:pt x="43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5" name="Google Shape;33795;p57"/>
            <p:cNvSpPr/>
            <p:nvPr/>
          </p:nvSpPr>
          <p:spPr>
            <a:xfrm>
              <a:off x="5501425" y="3530100"/>
              <a:ext cx="44500" cy="68325"/>
            </a:xfrm>
            <a:custGeom>
              <a:avLst/>
              <a:gdLst/>
              <a:ahLst/>
              <a:cxnLst/>
              <a:rect l="l" t="t" r="r" b="b"/>
              <a:pathLst>
                <a:path w="1780" h="2733" extrusionOk="0">
                  <a:moveTo>
                    <a:pt x="977" y="1"/>
                  </a:moveTo>
                  <a:lnTo>
                    <a:pt x="977" y="1"/>
                  </a:lnTo>
                  <a:cubicBezTo>
                    <a:pt x="627" y="101"/>
                    <a:pt x="251" y="552"/>
                    <a:pt x="150" y="1179"/>
                  </a:cubicBezTo>
                  <a:cubicBezTo>
                    <a:pt x="0" y="1981"/>
                    <a:pt x="501" y="2733"/>
                    <a:pt x="501" y="2733"/>
                  </a:cubicBezTo>
                  <a:cubicBezTo>
                    <a:pt x="501" y="2733"/>
                    <a:pt x="1353" y="2357"/>
                    <a:pt x="1604" y="1555"/>
                  </a:cubicBezTo>
                  <a:cubicBezTo>
                    <a:pt x="1779" y="953"/>
                    <a:pt x="1679" y="377"/>
                    <a:pt x="1429" y="126"/>
                  </a:cubicBezTo>
                  <a:cubicBezTo>
                    <a:pt x="1128" y="402"/>
                    <a:pt x="952" y="953"/>
                    <a:pt x="952" y="953"/>
                  </a:cubicBezTo>
                  <a:cubicBezTo>
                    <a:pt x="952" y="953"/>
                    <a:pt x="1103" y="352"/>
                    <a:pt x="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6" name="Google Shape;33796;p57"/>
            <p:cNvSpPr/>
            <p:nvPr/>
          </p:nvSpPr>
          <p:spPr>
            <a:xfrm>
              <a:off x="5453800" y="3551300"/>
              <a:ext cx="58300" cy="51250"/>
            </a:xfrm>
            <a:custGeom>
              <a:avLst/>
              <a:gdLst/>
              <a:ahLst/>
              <a:cxnLst/>
              <a:rect l="l" t="t" r="r" b="b"/>
              <a:pathLst>
                <a:path w="2332" h="2050" extrusionOk="0">
                  <a:moveTo>
                    <a:pt x="604" y="0"/>
                  </a:moveTo>
                  <a:cubicBezTo>
                    <a:pt x="522" y="0"/>
                    <a:pt x="445" y="10"/>
                    <a:pt x="376" y="30"/>
                  </a:cubicBezTo>
                  <a:cubicBezTo>
                    <a:pt x="501" y="431"/>
                    <a:pt x="903" y="832"/>
                    <a:pt x="903" y="832"/>
                  </a:cubicBezTo>
                  <a:cubicBezTo>
                    <a:pt x="903" y="832"/>
                    <a:pt x="426" y="431"/>
                    <a:pt x="75" y="381"/>
                  </a:cubicBezTo>
                  <a:lnTo>
                    <a:pt x="75" y="381"/>
                  </a:lnTo>
                  <a:cubicBezTo>
                    <a:pt x="0" y="732"/>
                    <a:pt x="251" y="1283"/>
                    <a:pt x="752" y="1659"/>
                  </a:cubicBezTo>
                  <a:cubicBezTo>
                    <a:pt x="1187" y="1993"/>
                    <a:pt x="1732" y="2049"/>
                    <a:pt x="2048" y="2049"/>
                  </a:cubicBezTo>
                  <a:cubicBezTo>
                    <a:pt x="2206" y="2049"/>
                    <a:pt x="2306" y="2035"/>
                    <a:pt x="2306" y="2035"/>
                  </a:cubicBezTo>
                  <a:cubicBezTo>
                    <a:pt x="2306" y="2035"/>
                    <a:pt x="2331" y="1108"/>
                    <a:pt x="1730" y="531"/>
                  </a:cubicBezTo>
                  <a:cubicBezTo>
                    <a:pt x="1367" y="169"/>
                    <a:pt x="940" y="0"/>
                    <a:pt x="6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7" name="Google Shape;33797;p57"/>
            <p:cNvSpPr/>
            <p:nvPr/>
          </p:nvSpPr>
          <p:spPr>
            <a:xfrm>
              <a:off x="5503300" y="3599650"/>
              <a:ext cx="48900" cy="65825"/>
            </a:xfrm>
            <a:custGeom>
              <a:avLst/>
              <a:gdLst/>
              <a:ahLst/>
              <a:cxnLst/>
              <a:rect l="l" t="t" r="r" b="b"/>
              <a:pathLst>
                <a:path w="1956" h="2633" extrusionOk="0">
                  <a:moveTo>
                    <a:pt x="426" y="1"/>
                  </a:moveTo>
                  <a:cubicBezTo>
                    <a:pt x="426" y="1"/>
                    <a:pt x="0" y="803"/>
                    <a:pt x="276" y="1605"/>
                  </a:cubicBezTo>
                  <a:cubicBezTo>
                    <a:pt x="501" y="2181"/>
                    <a:pt x="928" y="2582"/>
                    <a:pt x="1278" y="2632"/>
                  </a:cubicBezTo>
                  <a:cubicBezTo>
                    <a:pt x="1354" y="2232"/>
                    <a:pt x="1153" y="1681"/>
                    <a:pt x="1153" y="1680"/>
                  </a:cubicBezTo>
                  <a:lnTo>
                    <a:pt x="1153" y="1680"/>
                  </a:lnTo>
                  <a:cubicBezTo>
                    <a:pt x="1153" y="1681"/>
                    <a:pt x="1404" y="2257"/>
                    <a:pt x="1704" y="2457"/>
                  </a:cubicBezTo>
                  <a:cubicBezTo>
                    <a:pt x="1930" y="2156"/>
                    <a:pt x="1955" y="1580"/>
                    <a:pt x="1679" y="1003"/>
                  </a:cubicBezTo>
                  <a:cubicBezTo>
                    <a:pt x="1303" y="277"/>
                    <a:pt x="426" y="1"/>
                    <a:pt x="4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8" name="Google Shape;33798;p57"/>
            <p:cNvSpPr/>
            <p:nvPr/>
          </p:nvSpPr>
          <p:spPr>
            <a:xfrm>
              <a:off x="5453175" y="3599350"/>
              <a:ext cx="61425" cy="46850"/>
            </a:xfrm>
            <a:custGeom>
              <a:avLst/>
              <a:gdLst/>
              <a:ahLst/>
              <a:cxnLst/>
              <a:rect l="l" t="t" r="r" b="b"/>
              <a:pathLst>
                <a:path w="2457" h="1874" extrusionOk="0">
                  <a:moveTo>
                    <a:pt x="1793" y="0"/>
                  </a:moveTo>
                  <a:cubicBezTo>
                    <a:pt x="1502" y="0"/>
                    <a:pt x="1158" y="53"/>
                    <a:pt x="852" y="238"/>
                  </a:cubicBezTo>
                  <a:cubicBezTo>
                    <a:pt x="301" y="564"/>
                    <a:pt x="0" y="1066"/>
                    <a:pt x="0" y="1416"/>
                  </a:cubicBezTo>
                  <a:cubicBezTo>
                    <a:pt x="426" y="1391"/>
                    <a:pt x="927" y="1116"/>
                    <a:pt x="928" y="1116"/>
                  </a:cubicBezTo>
                  <a:lnTo>
                    <a:pt x="928" y="1116"/>
                  </a:lnTo>
                  <a:cubicBezTo>
                    <a:pt x="927" y="1116"/>
                    <a:pt x="401" y="1467"/>
                    <a:pt x="276" y="1817"/>
                  </a:cubicBezTo>
                  <a:cubicBezTo>
                    <a:pt x="371" y="1854"/>
                    <a:pt x="487" y="1873"/>
                    <a:pt x="616" y="1873"/>
                  </a:cubicBezTo>
                  <a:cubicBezTo>
                    <a:pt x="931" y="1873"/>
                    <a:pt x="1324" y="1758"/>
                    <a:pt x="1679" y="1492"/>
                  </a:cubicBezTo>
                  <a:cubicBezTo>
                    <a:pt x="2331" y="990"/>
                    <a:pt x="2456" y="88"/>
                    <a:pt x="2456" y="88"/>
                  </a:cubicBezTo>
                  <a:cubicBezTo>
                    <a:pt x="2456" y="88"/>
                    <a:pt x="2169" y="0"/>
                    <a:pt x="1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9" name="Google Shape;33799;p57"/>
            <p:cNvSpPr/>
            <p:nvPr/>
          </p:nvSpPr>
          <p:spPr>
            <a:xfrm>
              <a:off x="5515825" y="3573800"/>
              <a:ext cx="68950" cy="39700"/>
            </a:xfrm>
            <a:custGeom>
              <a:avLst/>
              <a:gdLst/>
              <a:ahLst/>
              <a:cxnLst/>
              <a:rect l="l" t="t" r="r" b="b"/>
              <a:pathLst>
                <a:path w="2758" h="1588" extrusionOk="0">
                  <a:moveTo>
                    <a:pt x="1767" y="1"/>
                  </a:moveTo>
                  <a:cubicBezTo>
                    <a:pt x="1588" y="1"/>
                    <a:pt x="1397" y="26"/>
                    <a:pt x="1203" y="82"/>
                  </a:cubicBezTo>
                  <a:cubicBezTo>
                    <a:pt x="427" y="333"/>
                    <a:pt x="0" y="1160"/>
                    <a:pt x="0" y="1160"/>
                  </a:cubicBezTo>
                  <a:cubicBezTo>
                    <a:pt x="0" y="1160"/>
                    <a:pt x="583" y="1587"/>
                    <a:pt x="1286" y="1587"/>
                  </a:cubicBezTo>
                  <a:cubicBezTo>
                    <a:pt x="1382" y="1587"/>
                    <a:pt x="1480" y="1579"/>
                    <a:pt x="1579" y="1561"/>
                  </a:cubicBezTo>
                  <a:cubicBezTo>
                    <a:pt x="2181" y="1436"/>
                    <a:pt x="2632" y="1085"/>
                    <a:pt x="2757" y="734"/>
                  </a:cubicBezTo>
                  <a:cubicBezTo>
                    <a:pt x="2613" y="686"/>
                    <a:pt x="2439" y="671"/>
                    <a:pt x="2279" y="671"/>
                  </a:cubicBezTo>
                  <a:cubicBezTo>
                    <a:pt x="2023" y="671"/>
                    <a:pt x="1805" y="709"/>
                    <a:pt x="1805" y="709"/>
                  </a:cubicBezTo>
                  <a:cubicBezTo>
                    <a:pt x="1805" y="709"/>
                    <a:pt x="2381" y="559"/>
                    <a:pt x="2657" y="283"/>
                  </a:cubicBezTo>
                  <a:cubicBezTo>
                    <a:pt x="2470" y="113"/>
                    <a:pt x="2145" y="1"/>
                    <a:pt x="1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0" name="Google Shape;33800;p57"/>
            <p:cNvSpPr/>
            <p:nvPr/>
          </p:nvSpPr>
          <p:spPr>
            <a:xfrm>
              <a:off x="5498900" y="3568950"/>
              <a:ext cx="21950" cy="31350"/>
            </a:xfrm>
            <a:custGeom>
              <a:avLst/>
              <a:gdLst/>
              <a:ahLst/>
              <a:cxnLst/>
              <a:rect l="l" t="t" r="r" b="b"/>
              <a:pathLst>
                <a:path w="878" h="1254" extrusionOk="0">
                  <a:moveTo>
                    <a:pt x="352" y="1"/>
                  </a:moveTo>
                  <a:lnTo>
                    <a:pt x="352" y="1"/>
                  </a:lnTo>
                  <a:cubicBezTo>
                    <a:pt x="302" y="201"/>
                    <a:pt x="377" y="452"/>
                    <a:pt x="377" y="452"/>
                  </a:cubicBezTo>
                  <a:cubicBezTo>
                    <a:pt x="377" y="452"/>
                    <a:pt x="276" y="176"/>
                    <a:pt x="151" y="76"/>
                  </a:cubicBezTo>
                  <a:cubicBezTo>
                    <a:pt x="26" y="201"/>
                    <a:pt x="1" y="477"/>
                    <a:pt x="101" y="728"/>
                  </a:cubicBezTo>
                  <a:cubicBezTo>
                    <a:pt x="251" y="1079"/>
                    <a:pt x="652" y="1254"/>
                    <a:pt x="652" y="1254"/>
                  </a:cubicBezTo>
                  <a:cubicBezTo>
                    <a:pt x="652" y="1254"/>
                    <a:pt x="878" y="878"/>
                    <a:pt x="778" y="527"/>
                  </a:cubicBezTo>
                  <a:cubicBezTo>
                    <a:pt x="677" y="251"/>
                    <a:pt x="502" y="51"/>
                    <a:pt x="35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1" name="Google Shape;33801;p57"/>
            <p:cNvSpPr/>
            <p:nvPr/>
          </p:nvSpPr>
          <p:spPr>
            <a:xfrm>
              <a:off x="5483250" y="3590500"/>
              <a:ext cx="31350" cy="18000"/>
            </a:xfrm>
            <a:custGeom>
              <a:avLst/>
              <a:gdLst/>
              <a:ahLst/>
              <a:cxnLst/>
              <a:rect l="l" t="t" r="r" b="b"/>
              <a:pathLst>
                <a:path w="1254" h="720" extrusionOk="0">
                  <a:moveTo>
                    <a:pt x="492" y="0"/>
                  </a:moveTo>
                  <a:cubicBezTo>
                    <a:pt x="276" y="0"/>
                    <a:pt x="104" y="68"/>
                    <a:pt x="25" y="166"/>
                  </a:cubicBezTo>
                  <a:cubicBezTo>
                    <a:pt x="176" y="292"/>
                    <a:pt x="426" y="342"/>
                    <a:pt x="426" y="342"/>
                  </a:cubicBezTo>
                  <a:cubicBezTo>
                    <a:pt x="426" y="342"/>
                    <a:pt x="382" y="338"/>
                    <a:pt x="320" y="338"/>
                  </a:cubicBezTo>
                  <a:cubicBezTo>
                    <a:pt x="226" y="338"/>
                    <a:pt x="90" y="347"/>
                    <a:pt x="0" y="392"/>
                  </a:cubicBezTo>
                  <a:cubicBezTo>
                    <a:pt x="50" y="542"/>
                    <a:pt x="276" y="693"/>
                    <a:pt x="577" y="718"/>
                  </a:cubicBezTo>
                  <a:cubicBezTo>
                    <a:pt x="593" y="719"/>
                    <a:pt x="609" y="719"/>
                    <a:pt x="625" y="719"/>
                  </a:cubicBezTo>
                  <a:cubicBezTo>
                    <a:pt x="978" y="719"/>
                    <a:pt x="1253" y="467"/>
                    <a:pt x="1253" y="467"/>
                  </a:cubicBezTo>
                  <a:cubicBezTo>
                    <a:pt x="1253" y="467"/>
                    <a:pt x="1053" y="91"/>
                    <a:pt x="677" y="16"/>
                  </a:cubicBezTo>
                  <a:cubicBezTo>
                    <a:pt x="613" y="5"/>
                    <a:pt x="551" y="0"/>
                    <a:pt x="49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2" name="Google Shape;33802;p57"/>
            <p:cNvSpPr/>
            <p:nvPr/>
          </p:nvSpPr>
          <p:spPr>
            <a:xfrm>
              <a:off x="5515825" y="3600275"/>
              <a:ext cx="27600" cy="22075"/>
            </a:xfrm>
            <a:custGeom>
              <a:avLst/>
              <a:gdLst/>
              <a:ahLst/>
              <a:cxnLst/>
              <a:rect l="l" t="t" r="r" b="b"/>
              <a:pathLst>
                <a:path w="1104" h="883" extrusionOk="0">
                  <a:moveTo>
                    <a:pt x="251" y="1"/>
                  </a:moveTo>
                  <a:cubicBezTo>
                    <a:pt x="107" y="1"/>
                    <a:pt x="0" y="26"/>
                    <a:pt x="0" y="26"/>
                  </a:cubicBezTo>
                  <a:cubicBezTo>
                    <a:pt x="0" y="26"/>
                    <a:pt x="26" y="452"/>
                    <a:pt x="326" y="678"/>
                  </a:cubicBezTo>
                  <a:cubicBezTo>
                    <a:pt x="493" y="807"/>
                    <a:pt x="673" y="882"/>
                    <a:pt x="817" y="882"/>
                  </a:cubicBezTo>
                  <a:cubicBezTo>
                    <a:pt x="867" y="882"/>
                    <a:pt x="914" y="873"/>
                    <a:pt x="953" y="853"/>
                  </a:cubicBezTo>
                  <a:cubicBezTo>
                    <a:pt x="903" y="678"/>
                    <a:pt x="677" y="502"/>
                    <a:pt x="677" y="502"/>
                  </a:cubicBezTo>
                  <a:lnTo>
                    <a:pt x="677" y="502"/>
                  </a:lnTo>
                  <a:cubicBezTo>
                    <a:pt x="677" y="502"/>
                    <a:pt x="928" y="678"/>
                    <a:pt x="1103" y="678"/>
                  </a:cubicBezTo>
                  <a:cubicBezTo>
                    <a:pt x="1103" y="527"/>
                    <a:pt x="978" y="277"/>
                    <a:pt x="727" y="126"/>
                  </a:cubicBezTo>
                  <a:cubicBezTo>
                    <a:pt x="577" y="26"/>
                    <a:pt x="395" y="1"/>
                    <a:pt x="2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3" name="Google Shape;33803;p57"/>
            <p:cNvSpPr/>
            <p:nvPr/>
          </p:nvSpPr>
          <p:spPr>
            <a:xfrm>
              <a:off x="5498275" y="3600925"/>
              <a:ext cx="21950" cy="30100"/>
            </a:xfrm>
            <a:custGeom>
              <a:avLst/>
              <a:gdLst/>
              <a:ahLst/>
              <a:cxnLst/>
              <a:rect l="l" t="t" r="r" b="b"/>
              <a:pathLst>
                <a:path w="878" h="1204" extrusionOk="0">
                  <a:moveTo>
                    <a:pt x="702" y="0"/>
                  </a:moveTo>
                  <a:cubicBezTo>
                    <a:pt x="702" y="0"/>
                    <a:pt x="301" y="125"/>
                    <a:pt x="126" y="476"/>
                  </a:cubicBezTo>
                  <a:cubicBezTo>
                    <a:pt x="1" y="727"/>
                    <a:pt x="1" y="977"/>
                    <a:pt x="76" y="1128"/>
                  </a:cubicBezTo>
                  <a:cubicBezTo>
                    <a:pt x="251" y="1028"/>
                    <a:pt x="376" y="777"/>
                    <a:pt x="377" y="777"/>
                  </a:cubicBezTo>
                  <a:lnTo>
                    <a:pt x="377" y="777"/>
                  </a:lnTo>
                  <a:cubicBezTo>
                    <a:pt x="376" y="777"/>
                    <a:pt x="251" y="1053"/>
                    <a:pt x="301" y="1203"/>
                  </a:cubicBezTo>
                  <a:cubicBezTo>
                    <a:pt x="452" y="1178"/>
                    <a:pt x="652" y="1003"/>
                    <a:pt x="753" y="752"/>
                  </a:cubicBezTo>
                  <a:cubicBezTo>
                    <a:pt x="878" y="376"/>
                    <a:pt x="702" y="0"/>
                    <a:pt x="70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4" name="Google Shape;33804;p57"/>
            <p:cNvSpPr/>
            <p:nvPr/>
          </p:nvSpPr>
          <p:spPr>
            <a:xfrm>
              <a:off x="5515825" y="3576150"/>
              <a:ext cx="25725" cy="24875"/>
            </a:xfrm>
            <a:custGeom>
              <a:avLst/>
              <a:gdLst/>
              <a:ahLst/>
              <a:cxnLst/>
              <a:rect l="l" t="t" r="r" b="b"/>
              <a:pathLst>
                <a:path w="1029" h="995" extrusionOk="0">
                  <a:moveTo>
                    <a:pt x="743" y="1"/>
                  </a:moveTo>
                  <a:cubicBezTo>
                    <a:pt x="594" y="1"/>
                    <a:pt x="393" y="102"/>
                    <a:pt x="226" y="289"/>
                  </a:cubicBezTo>
                  <a:cubicBezTo>
                    <a:pt x="0" y="590"/>
                    <a:pt x="26" y="991"/>
                    <a:pt x="26" y="991"/>
                  </a:cubicBezTo>
                  <a:cubicBezTo>
                    <a:pt x="26" y="991"/>
                    <a:pt x="56" y="995"/>
                    <a:pt x="105" y="995"/>
                  </a:cubicBezTo>
                  <a:cubicBezTo>
                    <a:pt x="242" y="995"/>
                    <a:pt x="525" y="968"/>
                    <a:pt x="727" y="765"/>
                  </a:cubicBezTo>
                  <a:cubicBezTo>
                    <a:pt x="928" y="565"/>
                    <a:pt x="1028" y="314"/>
                    <a:pt x="978" y="164"/>
                  </a:cubicBezTo>
                  <a:lnTo>
                    <a:pt x="978" y="164"/>
                  </a:lnTo>
                  <a:cubicBezTo>
                    <a:pt x="802" y="214"/>
                    <a:pt x="602" y="390"/>
                    <a:pt x="602" y="390"/>
                  </a:cubicBezTo>
                  <a:cubicBezTo>
                    <a:pt x="602" y="390"/>
                    <a:pt x="802" y="189"/>
                    <a:pt x="828" y="14"/>
                  </a:cubicBezTo>
                  <a:cubicBezTo>
                    <a:pt x="802" y="5"/>
                    <a:pt x="774" y="1"/>
                    <a:pt x="74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5" name="Google Shape;33805;p57"/>
            <p:cNvSpPr/>
            <p:nvPr/>
          </p:nvSpPr>
          <p:spPr>
            <a:xfrm>
              <a:off x="5515200" y="3575850"/>
              <a:ext cx="5025" cy="18825"/>
            </a:xfrm>
            <a:custGeom>
              <a:avLst/>
              <a:gdLst/>
              <a:ahLst/>
              <a:cxnLst/>
              <a:rect l="l" t="t" r="r" b="b"/>
              <a:pathLst>
                <a:path w="201" h="753" fill="none" extrusionOk="0">
                  <a:moveTo>
                    <a:pt x="201" y="0"/>
                  </a:moveTo>
                  <a:lnTo>
                    <a:pt x="0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6" name="Google Shape;33806;p57"/>
            <p:cNvSpPr/>
            <p:nvPr/>
          </p:nvSpPr>
          <p:spPr>
            <a:xfrm>
              <a:off x="5518950" y="3573700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63" y="1"/>
                  </a:moveTo>
                  <a:cubicBezTo>
                    <a:pt x="36" y="1"/>
                    <a:pt x="18" y="19"/>
                    <a:pt x="1" y="36"/>
                  </a:cubicBezTo>
                  <a:cubicBezTo>
                    <a:pt x="1" y="86"/>
                    <a:pt x="1" y="112"/>
                    <a:pt x="51" y="137"/>
                  </a:cubicBezTo>
                  <a:cubicBezTo>
                    <a:pt x="76" y="137"/>
                    <a:pt x="126" y="137"/>
                    <a:pt x="126" y="86"/>
                  </a:cubicBezTo>
                  <a:cubicBezTo>
                    <a:pt x="151" y="61"/>
                    <a:pt x="126" y="36"/>
                    <a:pt x="101" y="11"/>
                  </a:cubicBezTo>
                  <a:cubicBezTo>
                    <a:pt x="86" y="4"/>
                    <a:pt x="74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7" name="Google Shape;33807;p57"/>
            <p:cNvSpPr/>
            <p:nvPr/>
          </p:nvSpPr>
          <p:spPr>
            <a:xfrm>
              <a:off x="5512075" y="3575850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0"/>
                  </a:moveTo>
                  <a:lnTo>
                    <a:pt x="125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8" name="Google Shape;33808;p57"/>
            <p:cNvSpPr/>
            <p:nvPr/>
          </p:nvSpPr>
          <p:spPr>
            <a:xfrm>
              <a:off x="5510175" y="3573350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76" y="0"/>
                  </a:moveTo>
                  <a:cubicBezTo>
                    <a:pt x="26" y="0"/>
                    <a:pt x="1" y="25"/>
                    <a:pt x="1" y="75"/>
                  </a:cubicBezTo>
                  <a:cubicBezTo>
                    <a:pt x="26" y="100"/>
                    <a:pt x="51" y="126"/>
                    <a:pt x="76" y="126"/>
                  </a:cubicBezTo>
                  <a:cubicBezTo>
                    <a:pt x="126" y="126"/>
                    <a:pt x="151" y="100"/>
                    <a:pt x="151" y="50"/>
                  </a:cubicBezTo>
                  <a:cubicBezTo>
                    <a:pt x="126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9" name="Google Shape;33809;p57"/>
            <p:cNvSpPr/>
            <p:nvPr/>
          </p:nvSpPr>
          <p:spPr>
            <a:xfrm>
              <a:off x="5515825" y="3579600"/>
              <a:ext cx="11925" cy="15075"/>
            </a:xfrm>
            <a:custGeom>
              <a:avLst/>
              <a:gdLst/>
              <a:ahLst/>
              <a:cxnLst/>
              <a:rect l="l" t="t" r="r" b="b"/>
              <a:pathLst>
                <a:path w="477" h="603" fill="none" extrusionOk="0">
                  <a:moveTo>
                    <a:pt x="477" y="1"/>
                  </a:moveTo>
                  <a:lnTo>
                    <a:pt x="0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0" name="Google Shape;33810;p57"/>
            <p:cNvSpPr/>
            <p:nvPr/>
          </p:nvSpPr>
          <p:spPr>
            <a:xfrm>
              <a:off x="5526475" y="3577475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74" y="0"/>
                  </a:moveTo>
                  <a:cubicBezTo>
                    <a:pt x="49" y="0"/>
                    <a:pt x="18" y="18"/>
                    <a:pt x="1" y="36"/>
                  </a:cubicBezTo>
                  <a:cubicBezTo>
                    <a:pt x="1" y="61"/>
                    <a:pt x="1" y="111"/>
                    <a:pt x="26" y="111"/>
                  </a:cubicBezTo>
                  <a:cubicBezTo>
                    <a:pt x="38" y="123"/>
                    <a:pt x="57" y="130"/>
                    <a:pt x="76" y="130"/>
                  </a:cubicBezTo>
                  <a:cubicBezTo>
                    <a:pt x="95" y="130"/>
                    <a:pt x="113" y="123"/>
                    <a:pt x="126" y="111"/>
                  </a:cubicBezTo>
                  <a:cubicBezTo>
                    <a:pt x="151" y="61"/>
                    <a:pt x="126" y="36"/>
                    <a:pt x="101" y="11"/>
                  </a:cubicBezTo>
                  <a:cubicBezTo>
                    <a:pt x="93" y="3"/>
                    <a:pt x="84" y="0"/>
                    <a:pt x="7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1" name="Google Shape;33811;p57"/>
            <p:cNvSpPr/>
            <p:nvPr/>
          </p:nvSpPr>
          <p:spPr>
            <a:xfrm>
              <a:off x="5515825" y="3599650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8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2" name="Google Shape;33812;p57"/>
            <p:cNvSpPr/>
            <p:nvPr/>
          </p:nvSpPr>
          <p:spPr>
            <a:xfrm>
              <a:off x="5520200" y="36165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51" y="1"/>
                  </a:moveTo>
                  <a:cubicBezTo>
                    <a:pt x="26" y="1"/>
                    <a:pt x="1" y="51"/>
                    <a:pt x="1" y="76"/>
                  </a:cubicBezTo>
                  <a:cubicBezTo>
                    <a:pt x="1" y="126"/>
                    <a:pt x="51" y="126"/>
                    <a:pt x="76" y="126"/>
                  </a:cubicBezTo>
                  <a:cubicBezTo>
                    <a:pt x="126" y="126"/>
                    <a:pt x="126" y="101"/>
                    <a:pt x="126" y="51"/>
                  </a:cubicBezTo>
                  <a:cubicBezTo>
                    <a:pt x="126" y="26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3" name="Google Shape;33813;p57"/>
            <p:cNvSpPr/>
            <p:nvPr/>
          </p:nvSpPr>
          <p:spPr>
            <a:xfrm>
              <a:off x="5516450" y="3599650"/>
              <a:ext cx="12550" cy="13825"/>
            </a:xfrm>
            <a:custGeom>
              <a:avLst/>
              <a:gdLst/>
              <a:ahLst/>
              <a:cxnLst/>
              <a:rect l="l" t="t" r="r" b="b"/>
              <a:pathLst>
                <a:path w="502" h="553" fill="none" extrusionOk="0">
                  <a:moveTo>
                    <a:pt x="502" y="55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4" name="Google Shape;33814;p57"/>
            <p:cNvSpPr/>
            <p:nvPr/>
          </p:nvSpPr>
          <p:spPr>
            <a:xfrm>
              <a:off x="5527725" y="3612400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66" y="1"/>
                  </a:moveTo>
                  <a:cubicBezTo>
                    <a:pt x="51" y="1"/>
                    <a:pt x="36" y="7"/>
                    <a:pt x="26" y="17"/>
                  </a:cubicBezTo>
                  <a:cubicBezTo>
                    <a:pt x="1" y="42"/>
                    <a:pt x="1" y="67"/>
                    <a:pt x="26" y="117"/>
                  </a:cubicBezTo>
                  <a:cubicBezTo>
                    <a:pt x="26" y="130"/>
                    <a:pt x="38" y="136"/>
                    <a:pt x="54" y="136"/>
                  </a:cubicBezTo>
                  <a:cubicBezTo>
                    <a:pt x="70" y="136"/>
                    <a:pt x="88" y="130"/>
                    <a:pt x="101" y="117"/>
                  </a:cubicBezTo>
                  <a:cubicBezTo>
                    <a:pt x="126" y="92"/>
                    <a:pt x="151" y="67"/>
                    <a:pt x="126" y="42"/>
                  </a:cubicBezTo>
                  <a:cubicBezTo>
                    <a:pt x="111" y="13"/>
                    <a:pt x="88" y="1"/>
                    <a:pt x="6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5" name="Google Shape;33815;p57"/>
            <p:cNvSpPr/>
            <p:nvPr/>
          </p:nvSpPr>
          <p:spPr>
            <a:xfrm>
              <a:off x="5513950" y="3599650"/>
              <a:ext cx="1900" cy="18825"/>
            </a:xfrm>
            <a:custGeom>
              <a:avLst/>
              <a:gdLst/>
              <a:ahLst/>
              <a:cxnLst/>
              <a:rect l="l" t="t" r="r" b="b"/>
              <a:pathLst>
                <a:path w="76" h="753" fill="none" extrusionOk="0">
                  <a:moveTo>
                    <a:pt x="0" y="753"/>
                  </a:moveTo>
                  <a:lnTo>
                    <a:pt x="75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6" name="Google Shape;33816;p57"/>
            <p:cNvSpPr/>
            <p:nvPr/>
          </p:nvSpPr>
          <p:spPr>
            <a:xfrm>
              <a:off x="5512075" y="3617825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101"/>
                    <a:pt x="25" y="126"/>
                    <a:pt x="75" y="126"/>
                  </a:cubicBezTo>
                  <a:cubicBezTo>
                    <a:pt x="100" y="126"/>
                    <a:pt x="125" y="101"/>
                    <a:pt x="125" y="51"/>
                  </a:cubicBezTo>
                  <a:cubicBezTo>
                    <a:pt x="125" y="26"/>
                    <a:pt x="100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7" name="Google Shape;33817;p57"/>
            <p:cNvSpPr/>
            <p:nvPr/>
          </p:nvSpPr>
          <p:spPr>
            <a:xfrm>
              <a:off x="5516450" y="3595900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777" y="1"/>
                  </a:moveTo>
                  <a:lnTo>
                    <a:pt x="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8" name="Google Shape;33818;p57"/>
            <p:cNvSpPr/>
            <p:nvPr/>
          </p:nvSpPr>
          <p:spPr>
            <a:xfrm>
              <a:off x="5534625" y="3594025"/>
              <a:ext cx="3775" cy="3775"/>
            </a:xfrm>
            <a:custGeom>
              <a:avLst/>
              <a:gdLst/>
              <a:ahLst/>
              <a:cxnLst/>
              <a:rect l="l" t="t" r="r" b="b"/>
              <a:pathLst>
                <a:path w="151" h="151" extrusionOk="0">
                  <a:moveTo>
                    <a:pt x="76" y="0"/>
                  </a:moveTo>
                  <a:cubicBezTo>
                    <a:pt x="50" y="0"/>
                    <a:pt x="25" y="25"/>
                    <a:pt x="25" y="76"/>
                  </a:cubicBezTo>
                  <a:cubicBezTo>
                    <a:pt x="0" y="101"/>
                    <a:pt x="25" y="126"/>
                    <a:pt x="76" y="151"/>
                  </a:cubicBezTo>
                  <a:cubicBezTo>
                    <a:pt x="101" y="151"/>
                    <a:pt x="126" y="126"/>
                    <a:pt x="151" y="76"/>
                  </a:cubicBezTo>
                  <a:cubicBezTo>
                    <a:pt x="151" y="50"/>
                    <a:pt x="126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9" name="Google Shape;33819;p57"/>
            <p:cNvSpPr/>
            <p:nvPr/>
          </p:nvSpPr>
          <p:spPr>
            <a:xfrm>
              <a:off x="5517075" y="3587750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677" y="1"/>
                  </a:moveTo>
                  <a:lnTo>
                    <a:pt x="1" y="3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0" name="Google Shape;33820;p57"/>
            <p:cNvSpPr/>
            <p:nvPr/>
          </p:nvSpPr>
          <p:spPr>
            <a:xfrm>
              <a:off x="5532750" y="358587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50" y="1"/>
                  </a:moveTo>
                  <a:cubicBezTo>
                    <a:pt x="25" y="26"/>
                    <a:pt x="0" y="51"/>
                    <a:pt x="0" y="76"/>
                  </a:cubicBezTo>
                  <a:cubicBezTo>
                    <a:pt x="25" y="126"/>
                    <a:pt x="50" y="126"/>
                    <a:pt x="100" y="126"/>
                  </a:cubicBezTo>
                  <a:cubicBezTo>
                    <a:pt x="125" y="126"/>
                    <a:pt x="151" y="76"/>
                    <a:pt x="125" y="51"/>
                  </a:cubicBezTo>
                  <a:cubicBezTo>
                    <a:pt x="125" y="1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1" name="Google Shape;33821;p57"/>
            <p:cNvSpPr/>
            <p:nvPr/>
          </p:nvSpPr>
          <p:spPr>
            <a:xfrm>
              <a:off x="5517075" y="3596525"/>
              <a:ext cx="17575" cy="7550"/>
            </a:xfrm>
            <a:custGeom>
              <a:avLst/>
              <a:gdLst/>
              <a:ahLst/>
              <a:cxnLst/>
              <a:rect l="l" t="t" r="r" b="b"/>
              <a:pathLst>
                <a:path w="703" h="302" fill="none" extrusionOk="0">
                  <a:moveTo>
                    <a:pt x="702" y="30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2" name="Google Shape;33822;p57"/>
            <p:cNvSpPr/>
            <p:nvPr/>
          </p:nvSpPr>
          <p:spPr>
            <a:xfrm>
              <a:off x="5533375" y="360252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62" y="1"/>
                  </a:moveTo>
                  <a:cubicBezTo>
                    <a:pt x="36" y="1"/>
                    <a:pt x="18" y="19"/>
                    <a:pt x="0" y="36"/>
                  </a:cubicBezTo>
                  <a:cubicBezTo>
                    <a:pt x="0" y="86"/>
                    <a:pt x="25" y="111"/>
                    <a:pt x="50" y="137"/>
                  </a:cubicBezTo>
                  <a:cubicBezTo>
                    <a:pt x="100" y="137"/>
                    <a:pt x="126" y="111"/>
                    <a:pt x="126" y="86"/>
                  </a:cubicBezTo>
                  <a:cubicBezTo>
                    <a:pt x="151" y="36"/>
                    <a:pt x="126" y="11"/>
                    <a:pt x="100" y="11"/>
                  </a:cubicBezTo>
                  <a:cubicBezTo>
                    <a:pt x="86" y="4"/>
                    <a:pt x="73" y="1"/>
                    <a:pt x="6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3" name="Google Shape;33823;p57"/>
            <p:cNvSpPr/>
            <p:nvPr/>
          </p:nvSpPr>
          <p:spPr>
            <a:xfrm>
              <a:off x="5498275" y="3597775"/>
              <a:ext cx="15075" cy="11925"/>
            </a:xfrm>
            <a:custGeom>
              <a:avLst/>
              <a:gdLst/>
              <a:ahLst/>
              <a:cxnLst/>
              <a:rect l="l" t="t" r="r" b="b"/>
              <a:pathLst>
                <a:path w="603" h="477" fill="none" extrusionOk="0">
                  <a:moveTo>
                    <a:pt x="1" y="477"/>
                  </a:moveTo>
                  <a:lnTo>
                    <a:pt x="60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4" name="Google Shape;33824;p57"/>
            <p:cNvSpPr/>
            <p:nvPr/>
          </p:nvSpPr>
          <p:spPr>
            <a:xfrm>
              <a:off x="5495775" y="3608600"/>
              <a:ext cx="3775" cy="2825"/>
            </a:xfrm>
            <a:custGeom>
              <a:avLst/>
              <a:gdLst/>
              <a:ahLst/>
              <a:cxnLst/>
              <a:rect l="l" t="t" r="r" b="b"/>
              <a:pathLst>
                <a:path w="151" h="113" extrusionOk="0">
                  <a:moveTo>
                    <a:pt x="76" y="0"/>
                  </a:moveTo>
                  <a:cubicBezTo>
                    <a:pt x="57" y="0"/>
                    <a:pt x="38" y="6"/>
                    <a:pt x="26" y="19"/>
                  </a:cubicBezTo>
                  <a:cubicBezTo>
                    <a:pt x="0" y="44"/>
                    <a:pt x="0" y="94"/>
                    <a:pt x="26" y="94"/>
                  </a:cubicBezTo>
                  <a:cubicBezTo>
                    <a:pt x="38" y="107"/>
                    <a:pt x="57" y="113"/>
                    <a:pt x="76" y="113"/>
                  </a:cubicBezTo>
                  <a:cubicBezTo>
                    <a:pt x="94" y="113"/>
                    <a:pt x="113" y="107"/>
                    <a:pt x="126" y="94"/>
                  </a:cubicBezTo>
                  <a:cubicBezTo>
                    <a:pt x="151" y="69"/>
                    <a:pt x="151" y="44"/>
                    <a:pt x="126" y="19"/>
                  </a:cubicBezTo>
                  <a:cubicBezTo>
                    <a:pt x="113" y="6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5" name="Google Shape;33825;p57"/>
            <p:cNvSpPr/>
            <p:nvPr/>
          </p:nvSpPr>
          <p:spPr>
            <a:xfrm>
              <a:off x="5494525" y="3597775"/>
              <a:ext cx="18200" cy="4425"/>
            </a:xfrm>
            <a:custGeom>
              <a:avLst/>
              <a:gdLst/>
              <a:ahLst/>
              <a:cxnLst/>
              <a:rect l="l" t="t" r="r" b="b"/>
              <a:pathLst>
                <a:path w="728" h="177" fill="none" extrusionOk="0">
                  <a:moveTo>
                    <a:pt x="0" y="176"/>
                  </a:moveTo>
                  <a:lnTo>
                    <a:pt x="72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6" name="Google Shape;33826;p57"/>
            <p:cNvSpPr/>
            <p:nvPr/>
          </p:nvSpPr>
          <p:spPr>
            <a:xfrm>
              <a:off x="5492025" y="36009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50" y="0"/>
                  </a:moveTo>
                  <a:cubicBezTo>
                    <a:pt x="25" y="25"/>
                    <a:pt x="0" y="50"/>
                    <a:pt x="0" y="75"/>
                  </a:cubicBezTo>
                  <a:cubicBezTo>
                    <a:pt x="25" y="125"/>
                    <a:pt x="50" y="125"/>
                    <a:pt x="100" y="125"/>
                  </a:cubicBezTo>
                  <a:cubicBezTo>
                    <a:pt x="125" y="100"/>
                    <a:pt x="150" y="75"/>
                    <a:pt x="125" y="25"/>
                  </a:cubicBezTo>
                  <a:cubicBezTo>
                    <a:pt x="125" y="0"/>
                    <a:pt x="75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7" name="Google Shape;33827;p57"/>
            <p:cNvSpPr/>
            <p:nvPr/>
          </p:nvSpPr>
          <p:spPr>
            <a:xfrm>
              <a:off x="5503925" y="3597775"/>
              <a:ext cx="9425" cy="16950"/>
            </a:xfrm>
            <a:custGeom>
              <a:avLst/>
              <a:gdLst/>
              <a:ahLst/>
              <a:cxnLst/>
              <a:rect l="l" t="t" r="r" b="b"/>
              <a:pathLst>
                <a:path w="377" h="678" fill="none" extrusionOk="0">
                  <a:moveTo>
                    <a:pt x="0" y="677"/>
                  </a:moveTo>
                  <a:lnTo>
                    <a:pt x="3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8" name="Google Shape;33828;p57"/>
            <p:cNvSpPr/>
            <p:nvPr/>
          </p:nvSpPr>
          <p:spPr>
            <a:xfrm>
              <a:off x="5502050" y="3613800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78" y="1"/>
                  </a:moveTo>
                  <a:cubicBezTo>
                    <a:pt x="61" y="1"/>
                    <a:pt x="43" y="19"/>
                    <a:pt x="25" y="36"/>
                  </a:cubicBezTo>
                  <a:cubicBezTo>
                    <a:pt x="0" y="61"/>
                    <a:pt x="0" y="112"/>
                    <a:pt x="25" y="112"/>
                  </a:cubicBezTo>
                  <a:cubicBezTo>
                    <a:pt x="50" y="124"/>
                    <a:pt x="69" y="130"/>
                    <a:pt x="85" y="130"/>
                  </a:cubicBezTo>
                  <a:cubicBezTo>
                    <a:pt x="100" y="130"/>
                    <a:pt x="113" y="124"/>
                    <a:pt x="125" y="112"/>
                  </a:cubicBezTo>
                  <a:cubicBezTo>
                    <a:pt x="150" y="87"/>
                    <a:pt x="150" y="36"/>
                    <a:pt x="100" y="11"/>
                  </a:cubicBezTo>
                  <a:cubicBezTo>
                    <a:pt x="93" y="4"/>
                    <a:pt x="86" y="1"/>
                    <a:pt x="7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9" name="Google Shape;33829;p57"/>
            <p:cNvSpPr/>
            <p:nvPr/>
          </p:nvSpPr>
          <p:spPr>
            <a:xfrm>
              <a:off x="5495775" y="3585875"/>
              <a:ext cx="16325" cy="9425"/>
            </a:xfrm>
            <a:custGeom>
              <a:avLst/>
              <a:gdLst/>
              <a:ahLst/>
              <a:cxnLst/>
              <a:rect l="l" t="t" r="r" b="b"/>
              <a:pathLst>
                <a:path w="653" h="377" fill="none" extrusionOk="0">
                  <a:moveTo>
                    <a:pt x="0" y="1"/>
                  </a:moveTo>
                  <a:lnTo>
                    <a:pt x="652" y="3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0" name="Google Shape;33830;p57"/>
            <p:cNvSpPr/>
            <p:nvPr/>
          </p:nvSpPr>
          <p:spPr>
            <a:xfrm>
              <a:off x="5493275" y="358372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74" y="1"/>
                  </a:moveTo>
                  <a:cubicBezTo>
                    <a:pt x="50" y="1"/>
                    <a:pt x="25" y="19"/>
                    <a:pt x="25" y="36"/>
                  </a:cubicBezTo>
                  <a:cubicBezTo>
                    <a:pt x="0" y="87"/>
                    <a:pt x="25" y="112"/>
                    <a:pt x="50" y="137"/>
                  </a:cubicBezTo>
                  <a:cubicBezTo>
                    <a:pt x="100" y="137"/>
                    <a:pt x="126" y="137"/>
                    <a:pt x="151" y="87"/>
                  </a:cubicBezTo>
                  <a:cubicBezTo>
                    <a:pt x="151" y="61"/>
                    <a:pt x="151" y="11"/>
                    <a:pt x="100" y="11"/>
                  </a:cubicBezTo>
                  <a:cubicBezTo>
                    <a:pt x="93" y="4"/>
                    <a:pt x="84" y="1"/>
                    <a:pt x="7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1" name="Google Shape;33831;p57"/>
            <p:cNvSpPr/>
            <p:nvPr/>
          </p:nvSpPr>
          <p:spPr>
            <a:xfrm>
              <a:off x="5501425" y="3579600"/>
              <a:ext cx="10675" cy="15700"/>
            </a:xfrm>
            <a:custGeom>
              <a:avLst/>
              <a:gdLst/>
              <a:ahLst/>
              <a:cxnLst/>
              <a:rect l="l" t="t" r="r" b="b"/>
              <a:pathLst>
                <a:path w="427" h="628" fill="none" extrusionOk="0">
                  <a:moveTo>
                    <a:pt x="0" y="1"/>
                  </a:moveTo>
                  <a:lnTo>
                    <a:pt x="426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2" name="Google Shape;33832;p57"/>
            <p:cNvSpPr/>
            <p:nvPr/>
          </p:nvSpPr>
          <p:spPr>
            <a:xfrm>
              <a:off x="5499525" y="3577325"/>
              <a:ext cx="3175" cy="3400"/>
            </a:xfrm>
            <a:custGeom>
              <a:avLst/>
              <a:gdLst/>
              <a:ahLst/>
              <a:cxnLst/>
              <a:rect l="l" t="t" r="r" b="b"/>
              <a:pathLst>
                <a:path w="127" h="136" extrusionOk="0">
                  <a:moveTo>
                    <a:pt x="65" y="0"/>
                  </a:moveTo>
                  <a:cubicBezTo>
                    <a:pt x="51" y="0"/>
                    <a:pt x="36" y="6"/>
                    <a:pt x="26" y="17"/>
                  </a:cubicBezTo>
                  <a:cubicBezTo>
                    <a:pt x="1" y="42"/>
                    <a:pt x="1" y="92"/>
                    <a:pt x="26" y="117"/>
                  </a:cubicBezTo>
                  <a:cubicBezTo>
                    <a:pt x="38" y="129"/>
                    <a:pt x="51" y="136"/>
                    <a:pt x="63" y="136"/>
                  </a:cubicBezTo>
                  <a:cubicBezTo>
                    <a:pt x="76" y="136"/>
                    <a:pt x="89" y="129"/>
                    <a:pt x="101" y="117"/>
                  </a:cubicBezTo>
                  <a:cubicBezTo>
                    <a:pt x="126" y="92"/>
                    <a:pt x="126" y="67"/>
                    <a:pt x="101" y="42"/>
                  </a:cubicBezTo>
                  <a:cubicBezTo>
                    <a:pt x="101" y="12"/>
                    <a:pt x="84" y="0"/>
                    <a:pt x="6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3" name="Google Shape;33833;p57"/>
            <p:cNvSpPr/>
            <p:nvPr/>
          </p:nvSpPr>
          <p:spPr>
            <a:xfrm>
              <a:off x="5493275" y="3593400"/>
              <a:ext cx="18825" cy="2525"/>
            </a:xfrm>
            <a:custGeom>
              <a:avLst/>
              <a:gdLst/>
              <a:ahLst/>
              <a:cxnLst/>
              <a:rect l="l" t="t" r="r" b="b"/>
              <a:pathLst>
                <a:path w="753" h="101" fill="none" extrusionOk="0">
                  <a:moveTo>
                    <a:pt x="0" y="0"/>
                  </a:moveTo>
                  <a:lnTo>
                    <a:pt x="752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4" name="Google Shape;33834;p57"/>
            <p:cNvSpPr/>
            <p:nvPr/>
          </p:nvSpPr>
          <p:spPr>
            <a:xfrm>
              <a:off x="5490750" y="3591525"/>
              <a:ext cx="3175" cy="3400"/>
            </a:xfrm>
            <a:custGeom>
              <a:avLst/>
              <a:gdLst/>
              <a:ahLst/>
              <a:cxnLst/>
              <a:rect l="l" t="t" r="r" b="b"/>
              <a:pathLst>
                <a:path w="127" h="136" extrusionOk="0">
                  <a:moveTo>
                    <a:pt x="76" y="0"/>
                  </a:moveTo>
                  <a:cubicBezTo>
                    <a:pt x="51" y="0"/>
                    <a:pt x="26" y="25"/>
                    <a:pt x="1" y="50"/>
                  </a:cubicBezTo>
                  <a:cubicBezTo>
                    <a:pt x="1" y="75"/>
                    <a:pt x="26" y="125"/>
                    <a:pt x="51" y="125"/>
                  </a:cubicBezTo>
                  <a:cubicBezTo>
                    <a:pt x="58" y="132"/>
                    <a:pt x="66" y="135"/>
                    <a:pt x="75" y="135"/>
                  </a:cubicBezTo>
                  <a:cubicBezTo>
                    <a:pt x="99" y="135"/>
                    <a:pt x="126" y="112"/>
                    <a:pt x="126" y="75"/>
                  </a:cubicBezTo>
                  <a:cubicBezTo>
                    <a:pt x="126" y="50"/>
                    <a:pt x="126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5" name="Google Shape;33835;p57"/>
            <p:cNvSpPr/>
            <p:nvPr/>
          </p:nvSpPr>
          <p:spPr>
            <a:xfrm>
              <a:off x="5505800" y="3586800"/>
              <a:ext cx="20075" cy="18225"/>
            </a:xfrm>
            <a:custGeom>
              <a:avLst/>
              <a:gdLst/>
              <a:ahLst/>
              <a:cxnLst/>
              <a:rect l="l" t="t" r="r" b="b"/>
              <a:pathLst>
                <a:path w="803" h="729" extrusionOk="0">
                  <a:moveTo>
                    <a:pt x="423" y="1"/>
                  </a:moveTo>
                  <a:cubicBezTo>
                    <a:pt x="260" y="1"/>
                    <a:pt x="113" y="94"/>
                    <a:pt x="51" y="239"/>
                  </a:cubicBezTo>
                  <a:cubicBezTo>
                    <a:pt x="0" y="440"/>
                    <a:pt x="101" y="640"/>
                    <a:pt x="276" y="715"/>
                  </a:cubicBezTo>
                  <a:cubicBezTo>
                    <a:pt x="311" y="724"/>
                    <a:pt x="346" y="728"/>
                    <a:pt x="380" y="728"/>
                  </a:cubicBezTo>
                  <a:cubicBezTo>
                    <a:pt x="542" y="728"/>
                    <a:pt x="686" y="635"/>
                    <a:pt x="727" y="490"/>
                  </a:cubicBezTo>
                  <a:cubicBezTo>
                    <a:pt x="802" y="289"/>
                    <a:pt x="702" y="89"/>
                    <a:pt x="527" y="14"/>
                  </a:cubicBezTo>
                  <a:cubicBezTo>
                    <a:pt x="492" y="5"/>
                    <a:pt x="457" y="1"/>
                    <a:pt x="42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6" name="Google Shape;33836;p57"/>
            <p:cNvSpPr/>
            <p:nvPr/>
          </p:nvSpPr>
          <p:spPr>
            <a:xfrm>
              <a:off x="5220700" y="2766950"/>
              <a:ext cx="45150" cy="68325"/>
            </a:xfrm>
            <a:custGeom>
              <a:avLst/>
              <a:gdLst/>
              <a:ahLst/>
              <a:cxnLst/>
              <a:rect l="l" t="t" r="r" b="b"/>
              <a:pathLst>
                <a:path w="1806" h="2733" extrusionOk="0">
                  <a:moveTo>
                    <a:pt x="978" y="0"/>
                  </a:moveTo>
                  <a:lnTo>
                    <a:pt x="978" y="0"/>
                  </a:lnTo>
                  <a:cubicBezTo>
                    <a:pt x="653" y="101"/>
                    <a:pt x="277" y="552"/>
                    <a:pt x="151" y="1178"/>
                  </a:cubicBezTo>
                  <a:cubicBezTo>
                    <a:pt x="1" y="1980"/>
                    <a:pt x="527" y="2732"/>
                    <a:pt x="527" y="2732"/>
                  </a:cubicBezTo>
                  <a:cubicBezTo>
                    <a:pt x="527" y="2732"/>
                    <a:pt x="1354" y="2356"/>
                    <a:pt x="1605" y="1554"/>
                  </a:cubicBezTo>
                  <a:cubicBezTo>
                    <a:pt x="1805" y="953"/>
                    <a:pt x="1705" y="376"/>
                    <a:pt x="1455" y="126"/>
                  </a:cubicBezTo>
                  <a:cubicBezTo>
                    <a:pt x="1154" y="401"/>
                    <a:pt x="953" y="953"/>
                    <a:pt x="953" y="953"/>
                  </a:cubicBezTo>
                  <a:cubicBezTo>
                    <a:pt x="953" y="953"/>
                    <a:pt x="1104" y="351"/>
                    <a:pt x="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7" name="Google Shape;33837;p57"/>
            <p:cNvSpPr/>
            <p:nvPr/>
          </p:nvSpPr>
          <p:spPr>
            <a:xfrm>
              <a:off x="5173725" y="2788125"/>
              <a:ext cx="58275" cy="51250"/>
            </a:xfrm>
            <a:custGeom>
              <a:avLst/>
              <a:gdLst/>
              <a:ahLst/>
              <a:cxnLst/>
              <a:rect l="l" t="t" r="r" b="b"/>
              <a:pathLst>
                <a:path w="2331" h="2050" extrusionOk="0">
                  <a:moveTo>
                    <a:pt x="594" y="1"/>
                  </a:moveTo>
                  <a:cubicBezTo>
                    <a:pt x="514" y="1"/>
                    <a:pt x="440" y="11"/>
                    <a:pt x="376" y="31"/>
                  </a:cubicBezTo>
                  <a:cubicBezTo>
                    <a:pt x="476" y="432"/>
                    <a:pt x="902" y="833"/>
                    <a:pt x="902" y="833"/>
                  </a:cubicBezTo>
                  <a:cubicBezTo>
                    <a:pt x="902" y="833"/>
                    <a:pt x="426" y="432"/>
                    <a:pt x="50" y="382"/>
                  </a:cubicBezTo>
                  <a:lnTo>
                    <a:pt x="50" y="382"/>
                  </a:lnTo>
                  <a:cubicBezTo>
                    <a:pt x="0" y="732"/>
                    <a:pt x="226" y="1284"/>
                    <a:pt x="727" y="1660"/>
                  </a:cubicBezTo>
                  <a:cubicBezTo>
                    <a:pt x="1161" y="1994"/>
                    <a:pt x="1718" y="2050"/>
                    <a:pt x="2041" y="2050"/>
                  </a:cubicBezTo>
                  <a:cubicBezTo>
                    <a:pt x="2203" y="2050"/>
                    <a:pt x="2306" y="2036"/>
                    <a:pt x="2306" y="2036"/>
                  </a:cubicBezTo>
                  <a:cubicBezTo>
                    <a:pt x="2306" y="2036"/>
                    <a:pt x="2331" y="1108"/>
                    <a:pt x="1730" y="532"/>
                  </a:cubicBezTo>
                  <a:cubicBezTo>
                    <a:pt x="1367" y="169"/>
                    <a:pt x="923" y="1"/>
                    <a:pt x="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8" name="Google Shape;33838;p57"/>
            <p:cNvSpPr/>
            <p:nvPr/>
          </p:nvSpPr>
          <p:spPr>
            <a:xfrm>
              <a:off x="5222600" y="2836500"/>
              <a:ext cx="48875" cy="65800"/>
            </a:xfrm>
            <a:custGeom>
              <a:avLst/>
              <a:gdLst/>
              <a:ahLst/>
              <a:cxnLst/>
              <a:rect l="l" t="t" r="r" b="b"/>
              <a:pathLst>
                <a:path w="1955" h="2632" extrusionOk="0">
                  <a:moveTo>
                    <a:pt x="451" y="0"/>
                  </a:moveTo>
                  <a:cubicBezTo>
                    <a:pt x="451" y="0"/>
                    <a:pt x="0" y="802"/>
                    <a:pt x="301" y="1604"/>
                  </a:cubicBezTo>
                  <a:cubicBezTo>
                    <a:pt x="501" y="2181"/>
                    <a:pt x="927" y="2582"/>
                    <a:pt x="1278" y="2632"/>
                  </a:cubicBezTo>
                  <a:cubicBezTo>
                    <a:pt x="1353" y="2231"/>
                    <a:pt x="1178" y="1680"/>
                    <a:pt x="1178" y="1680"/>
                  </a:cubicBezTo>
                  <a:lnTo>
                    <a:pt x="1178" y="1680"/>
                  </a:lnTo>
                  <a:cubicBezTo>
                    <a:pt x="1178" y="1680"/>
                    <a:pt x="1404" y="2256"/>
                    <a:pt x="1729" y="2457"/>
                  </a:cubicBezTo>
                  <a:cubicBezTo>
                    <a:pt x="1930" y="2156"/>
                    <a:pt x="1955" y="1579"/>
                    <a:pt x="1679" y="1003"/>
                  </a:cubicBezTo>
                  <a:cubicBezTo>
                    <a:pt x="1303" y="276"/>
                    <a:pt x="451" y="0"/>
                    <a:pt x="4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9" name="Google Shape;33839;p57"/>
            <p:cNvSpPr/>
            <p:nvPr/>
          </p:nvSpPr>
          <p:spPr>
            <a:xfrm>
              <a:off x="5173100" y="2836175"/>
              <a:ext cx="60800" cy="46850"/>
            </a:xfrm>
            <a:custGeom>
              <a:avLst/>
              <a:gdLst/>
              <a:ahLst/>
              <a:cxnLst/>
              <a:rect l="l" t="t" r="r" b="b"/>
              <a:pathLst>
                <a:path w="2432" h="1874" extrusionOk="0">
                  <a:moveTo>
                    <a:pt x="1778" y="1"/>
                  </a:moveTo>
                  <a:cubicBezTo>
                    <a:pt x="1489" y="1"/>
                    <a:pt x="1144" y="53"/>
                    <a:pt x="827" y="239"/>
                  </a:cubicBezTo>
                  <a:cubicBezTo>
                    <a:pt x="301" y="565"/>
                    <a:pt x="0" y="1041"/>
                    <a:pt x="0" y="1417"/>
                  </a:cubicBezTo>
                  <a:cubicBezTo>
                    <a:pt x="401" y="1392"/>
                    <a:pt x="902" y="1116"/>
                    <a:pt x="902" y="1116"/>
                  </a:cubicBezTo>
                  <a:lnTo>
                    <a:pt x="902" y="1116"/>
                  </a:lnTo>
                  <a:cubicBezTo>
                    <a:pt x="902" y="1116"/>
                    <a:pt x="401" y="1467"/>
                    <a:pt x="251" y="1818"/>
                  </a:cubicBezTo>
                  <a:cubicBezTo>
                    <a:pt x="346" y="1854"/>
                    <a:pt x="464" y="1874"/>
                    <a:pt x="596" y="1874"/>
                  </a:cubicBezTo>
                  <a:cubicBezTo>
                    <a:pt x="916" y="1874"/>
                    <a:pt x="1317" y="1759"/>
                    <a:pt x="1654" y="1492"/>
                  </a:cubicBezTo>
                  <a:cubicBezTo>
                    <a:pt x="2306" y="991"/>
                    <a:pt x="2431" y="89"/>
                    <a:pt x="2431" y="89"/>
                  </a:cubicBezTo>
                  <a:cubicBezTo>
                    <a:pt x="2431" y="89"/>
                    <a:pt x="2152" y="1"/>
                    <a:pt x="1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0" name="Google Shape;33840;p57"/>
            <p:cNvSpPr/>
            <p:nvPr/>
          </p:nvSpPr>
          <p:spPr>
            <a:xfrm>
              <a:off x="5235750" y="2810650"/>
              <a:ext cx="68950" cy="39675"/>
            </a:xfrm>
            <a:custGeom>
              <a:avLst/>
              <a:gdLst/>
              <a:ahLst/>
              <a:cxnLst/>
              <a:rect l="l" t="t" r="r" b="b"/>
              <a:pathLst>
                <a:path w="2758" h="1587" extrusionOk="0">
                  <a:moveTo>
                    <a:pt x="1766" y="0"/>
                  </a:moveTo>
                  <a:cubicBezTo>
                    <a:pt x="1588" y="0"/>
                    <a:pt x="1397" y="26"/>
                    <a:pt x="1203" y="82"/>
                  </a:cubicBezTo>
                  <a:cubicBezTo>
                    <a:pt x="426" y="333"/>
                    <a:pt x="0" y="1160"/>
                    <a:pt x="0" y="1160"/>
                  </a:cubicBezTo>
                  <a:cubicBezTo>
                    <a:pt x="0" y="1160"/>
                    <a:pt x="563" y="1587"/>
                    <a:pt x="1262" y="1587"/>
                  </a:cubicBezTo>
                  <a:cubicBezTo>
                    <a:pt x="1357" y="1587"/>
                    <a:pt x="1455" y="1579"/>
                    <a:pt x="1554" y="1561"/>
                  </a:cubicBezTo>
                  <a:cubicBezTo>
                    <a:pt x="2181" y="1435"/>
                    <a:pt x="2632" y="1085"/>
                    <a:pt x="2757" y="734"/>
                  </a:cubicBezTo>
                  <a:cubicBezTo>
                    <a:pt x="2603" y="685"/>
                    <a:pt x="2423" y="671"/>
                    <a:pt x="2260" y="671"/>
                  </a:cubicBezTo>
                  <a:cubicBezTo>
                    <a:pt x="1998" y="671"/>
                    <a:pt x="1780" y="709"/>
                    <a:pt x="1780" y="709"/>
                  </a:cubicBezTo>
                  <a:cubicBezTo>
                    <a:pt x="1780" y="709"/>
                    <a:pt x="2381" y="558"/>
                    <a:pt x="2632" y="283"/>
                  </a:cubicBezTo>
                  <a:cubicBezTo>
                    <a:pt x="2462" y="113"/>
                    <a:pt x="2142" y="0"/>
                    <a:pt x="1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1" name="Google Shape;33841;p57"/>
            <p:cNvSpPr/>
            <p:nvPr/>
          </p:nvSpPr>
          <p:spPr>
            <a:xfrm>
              <a:off x="5218825" y="2805800"/>
              <a:ext cx="21325" cy="31350"/>
            </a:xfrm>
            <a:custGeom>
              <a:avLst/>
              <a:gdLst/>
              <a:ahLst/>
              <a:cxnLst/>
              <a:rect l="l" t="t" r="r" b="b"/>
              <a:pathLst>
                <a:path w="853" h="1254" extrusionOk="0">
                  <a:moveTo>
                    <a:pt x="327" y="0"/>
                  </a:moveTo>
                  <a:lnTo>
                    <a:pt x="327" y="0"/>
                  </a:lnTo>
                  <a:cubicBezTo>
                    <a:pt x="301" y="176"/>
                    <a:pt x="352" y="451"/>
                    <a:pt x="352" y="451"/>
                  </a:cubicBezTo>
                  <a:cubicBezTo>
                    <a:pt x="352" y="451"/>
                    <a:pt x="276" y="176"/>
                    <a:pt x="126" y="76"/>
                  </a:cubicBezTo>
                  <a:cubicBezTo>
                    <a:pt x="26" y="201"/>
                    <a:pt x="1" y="477"/>
                    <a:pt x="101" y="727"/>
                  </a:cubicBezTo>
                  <a:cubicBezTo>
                    <a:pt x="251" y="1078"/>
                    <a:pt x="627" y="1253"/>
                    <a:pt x="627" y="1253"/>
                  </a:cubicBezTo>
                  <a:cubicBezTo>
                    <a:pt x="627" y="1253"/>
                    <a:pt x="853" y="878"/>
                    <a:pt x="753" y="527"/>
                  </a:cubicBezTo>
                  <a:cubicBezTo>
                    <a:pt x="677" y="251"/>
                    <a:pt x="502" y="50"/>
                    <a:pt x="32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2" name="Google Shape;33842;p57"/>
            <p:cNvSpPr/>
            <p:nvPr/>
          </p:nvSpPr>
          <p:spPr>
            <a:xfrm>
              <a:off x="5202550" y="2827325"/>
              <a:ext cx="31975" cy="18000"/>
            </a:xfrm>
            <a:custGeom>
              <a:avLst/>
              <a:gdLst/>
              <a:ahLst/>
              <a:cxnLst/>
              <a:rect l="l" t="t" r="r" b="b"/>
              <a:pathLst>
                <a:path w="1279" h="720" extrusionOk="0">
                  <a:moveTo>
                    <a:pt x="504" y="1"/>
                  </a:moveTo>
                  <a:cubicBezTo>
                    <a:pt x="300" y="1"/>
                    <a:pt x="124" y="68"/>
                    <a:pt x="25" y="167"/>
                  </a:cubicBezTo>
                  <a:cubicBezTo>
                    <a:pt x="176" y="292"/>
                    <a:pt x="426" y="342"/>
                    <a:pt x="426" y="342"/>
                  </a:cubicBezTo>
                  <a:cubicBezTo>
                    <a:pt x="426" y="342"/>
                    <a:pt x="382" y="338"/>
                    <a:pt x="319" y="338"/>
                  </a:cubicBezTo>
                  <a:cubicBezTo>
                    <a:pt x="226" y="338"/>
                    <a:pt x="90" y="347"/>
                    <a:pt x="0" y="392"/>
                  </a:cubicBezTo>
                  <a:cubicBezTo>
                    <a:pt x="75" y="543"/>
                    <a:pt x="301" y="693"/>
                    <a:pt x="577" y="718"/>
                  </a:cubicBezTo>
                  <a:cubicBezTo>
                    <a:pt x="593" y="719"/>
                    <a:pt x="609" y="720"/>
                    <a:pt x="625" y="720"/>
                  </a:cubicBezTo>
                  <a:cubicBezTo>
                    <a:pt x="980" y="720"/>
                    <a:pt x="1278" y="468"/>
                    <a:pt x="1278" y="468"/>
                  </a:cubicBezTo>
                  <a:cubicBezTo>
                    <a:pt x="1278" y="468"/>
                    <a:pt x="1053" y="92"/>
                    <a:pt x="677" y="17"/>
                  </a:cubicBezTo>
                  <a:cubicBezTo>
                    <a:pt x="618" y="6"/>
                    <a:pt x="560" y="1"/>
                    <a:pt x="504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3" name="Google Shape;33843;p57"/>
            <p:cNvSpPr/>
            <p:nvPr/>
          </p:nvSpPr>
          <p:spPr>
            <a:xfrm>
              <a:off x="5235750" y="2837125"/>
              <a:ext cx="26975" cy="22050"/>
            </a:xfrm>
            <a:custGeom>
              <a:avLst/>
              <a:gdLst/>
              <a:ahLst/>
              <a:cxnLst/>
              <a:rect l="l" t="t" r="r" b="b"/>
              <a:pathLst>
                <a:path w="1079" h="882" extrusionOk="0">
                  <a:moveTo>
                    <a:pt x="242" y="0"/>
                  </a:moveTo>
                  <a:cubicBezTo>
                    <a:pt x="101" y="0"/>
                    <a:pt x="0" y="26"/>
                    <a:pt x="0" y="26"/>
                  </a:cubicBezTo>
                  <a:cubicBezTo>
                    <a:pt x="0" y="26"/>
                    <a:pt x="25" y="452"/>
                    <a:pt x="301" y="677"/>
                  </a:cubicBezTo>
                  <a:cubicBezTo>
                    <a:pt x="468" y="807"/>
                    <a:pt x="662" y="882"/>
                    <a:pt x="812" y="882"/>
                  </a:cubicBezTo>
                  <a:cubicBezTo>
                    <a:pt x="866" y="882"/>
                    <a:pt x="913" y="872"/>
                    <a:pt x="953" y="853"/>
                  </a:cubicBezTo>
                  <a:cubicBezTo>
                    <a:pt x="878" y="677"/>
                    <a:pt x="677" y="502"/>
                    <a:pt x="677" y="502"/>
                  </a:cubicBezTo>
                  <a:lnTo>
                    <a:pt x="677" y="502"/>
                  </a:lnTo>
                  <a:cubicBezTo>
                    <a:pt x="677" y="502"/>
                    <a:pt x="903" y="677"/>
                    <a:pt x="1078" y="677"/>
                  </a:cubicBezTo>
                  <a:cubicBezTo>
                    <a:pt x="1078" y="527"/>
                    <a:pt x="953" y="276"/>
                    <a:pt x="727" y="126"/>
                  </a:cubicBezTo>
                  <a:cubicBezTo>
                    <a:pt x="564" y="26"/>
                    <a:pt x="383" y="0"/>
                    <a:pt x="24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4" name="Google Shape;33844;p57"/>
            <p:cNvSpPr/>
            <p:nvPr/>
          </p:nvSpPr>
          <p:spPr>
            <a:xfrm>
              <a:off x="5217575" y="2837750"/>
              <a:ext cx="22575" cy="30100"/>
            </a:xfrm>
            <a:custGeom>
              <a:avLst/>
              <a:gdLst/>
              <a:ahLst/>
              <a:cxnLst/>
              <a:rect l="l" t="t" r="r" b="b"/>
              <a:pathLst>
                <a:path w="903" h="1204" extrusionOk="0">
                  <a:moveTo>
                    <a:pt x="702" y="1"/>
                  </a:moveTo>
                  <a:cubicBezTo>
                    <a:pt x="702" y="1"/>
                    <a:pt x="301" y="126"/>
                    <a:pt x="126" y="452"/>
                  </a:cubicBezTo>
                  <a:cubicBezTo>
                    <a:pt x="1" y="727"/>
                    <a:pt x="1" y="978"/>
                    <a:pt x="101" y="1128"/>
                  </a:cubicBezTo>
                  <a:cubicBezTo>
                    <a:pt x="251" y="1028"/>
                    <a:pt x="376" y="778"/>
                    <a:pt x="377" y="777"/>
                  </a:cubicBezTo>
                  <a:lnTo>
                    <a:pt x="377" y="777"/>
                  </a:lnTo>
                  <a:cubicBezTo>
                    <a:pt x="376" y="778"/>
                    <a:pt x="276" y="1053"/>
                    <a:pt x="301" y="1204"/>
                  </a:cubicBezTo>
                  <a:cubicBezTo>
                    <a:pt x="452" y="1178"/>
                    <a:pt x="677" y="1003"/>
                    <a:pt x="778" y="752"/>
                  </a:cubicBezTo>
                  <a:cubicBezTo>
                    <a:pt x="903" y="376"/>
                    <a:pt x="702" y="1"/>
                    <a:pt x="70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5" name="Google Shape;33845;p57"/>
            <p:cNvSpPr/>
            <p:nvPr/>
          </p:nvSpPr>
          <p:spPr>
            <a:xfrm>
              <a:off x="5235125" y="2813000"/>
              <a:ext cx="25700" cy="24875"/>
            </a:xfrm>
            <a:custGeom>
              <a:avLst/>
              <a:gdLst/>
              <a:ahLst/>
              <a:cxnLst/>
              <a:rect l="l" t="t" r="r" b="b"/>
              <a:pathLst>
                <a:path w="1028" h="995" extrusionOk="0">
                  <a:moveTo>
                    <a:pt x="758" y="0"/>
                  </a:moveTo>
                  <a:cubicBezTo>
                    <a:pt x="594" y="0"/>
                    <a:pt x="397" y="101"/>
                    <a:pt x="251" y="289"/>
                  </a:cubicBezTo>
                  <a:cubicBezTo>
                    <a:pt x="0" y="590"/>
                    <a:pt x="50" y="991"/>
                    <a:pt x="50" y="991"/>
                  </a:cubicBezTo>
                  <a:cubicBezTo>
                    <a:pt x="50" y="991"/>
                    <a:pt x="81" y="994"/>
                    <a:pt x="130" y="994"/>
                  </a:cubicBezTo>
                  <a:cubicBezTo>
                    <a:pt x="267" y="994"/>
                    <a:pt x="550" y="967"/>
                    <a:pt x="752" y="765"/>
                  </a:cubicBezTo>
                  <a:cubicBezTo>
                    <a:pt x="953" y="564"/>
                    <a:pt x="1028" y="314"/>
                    <a:pt x="1003" y="163"/>
                  </a:cubicBezTo>
                  <a:lnTo>
                    <a:pt x="1003" y="163"/>
                  </a:lnTo>
                  <a:cubicBezTo>
                    <a:pt x="827" y="214"/>
                    <a:pt x="627" y="389"/>
                    <a:pt x="627" y="389"/>
                  </a:cubicBezTo>
                  <a:cubicBezTo>
                    <a:pt x="627" y="389"/>
                    <a:pt x="802" y="163"/>
                    <a:pt x="852" y="13"/>
                  </a:cubicBezTo>
                  <a:cubicBezTo>
                    <a:pt x="823" y="5"/>
                    <a:pt x="791" y="0"/>
                    <a:pt x="75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6" name="Google Shape;33846;p57"/>
            <p:cNvSpPr/>
            <p:nvPr/>
          </p:nvSpPr>
          <p:spPr>
            <a:xfrm>
              <a:off x="5235125" y="2812700"/>
              <a:ext cx="5025" cy="18800"/>
            </a:xfrm>
            <a:custGeom>
              <a:avLst/>
              <a:gdLst/>
              <a:ahLst/>
              <a:cxnLst/>
              <a:rect l="l" t="t" r="r" b="b"/>
              <a:pathLst>
                <a:path w="201" h="752" fill="none" extrusionOk="0">
                  <a:moveTo>
                    <a:pt x="201" y="0"/>
                  </a:moveTo>
                  <a:lnTo>
                    <a:pt x="0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7" name="Google Shape;33847;p57"/>
            <p:cNvSpPr/>
            <p:nvPr/>
          </p:nvSpPr>
          <p:spPr>
            <a:xfrm>
              <a:off x="5238250" y="2810550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74" y="0"/>
                  </a:moveTo>
                  <a:cubicBezTo>
                    <a:pt x="51" y="0"/>
                    <a:pt x="26" y="18"/>
                    <a:pt x="26" y="36"/>
                  </a:cubicBezTo>
                  <a:cubicBezTo>
                    <a:pt x="1" y="86"/>
                    <a:pt x="26" y="111"/>
                    <a:pt x="51" y="136"/>
                  </a:cubicBezTo>
                  <a:cubicBezTo>
                    <a:pt x="101" y="136"/>
                    <a:pt x="126" y="136"/>
                    <a:pt x="151" y="86"/>
                  </a:cubicBezTo>
                  <a:cubicBezTo>
                    <a:pt x="151" y="61"/>
                    <a:pt x="126" y="11"/>
                    <a:pt x="101" y="11"/>
                  </a:cubicBezTo>
                  <a:cubicBezTo>
                    <a:pt x="94" y="3"/>
                    <a:pt x="84" y="0"/>
                    <a:pt x="7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8" name="Google Shape;33848;p57"/>
            <p:cNvSpPr/>
            <p:nvPr/>
          </p:nvSpPr>
          <p:spPr>
            <a:xfrm>
              <a:off x="5232000" y="2812700"/>
              <a:ext cx="3150" cy="18800"/>
            </a:xfrm>
            <a:custGeom>
              <a:avLst/>
              <a:gdLst/>
              <a:ahLst/>
              <a:cxnLst/>
              <a:rect l="l" t="t" r="r" b="b"/>
              <a:pathLst>
                <a:path w="126" h="752" fill="none" extrusionOk="0">
                  <a:moveTo>
                    <a:pt x="0" y="0"/>
                  </a:moveTo>
                  <a:lnTo>
                    <a:pt x="125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9" name="Google Shape;33849;p57"/>
            <p:cNvSpPr/>
            <p:nvPr/>
          </p:nvSpPr>
          <p:spPr>
            <a:xfrm>
              <a:off x="5230100" y="2810175"/>
              <a:ext cx="3175" cy="3175"/>
            </a:xfrm>
            <a:custGeom>
              <a:avLst/>
              <a:gdLst/>
              <a:ahLst/>
              <a:cxnLst/>
              <a:rect l="l" t="t" r="r" b="b"/>
              <a:pathLst>
                <a:path w="127" h="127" extrusionOk="0">
                  <a:moveTo>
                    <a:pt x="51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101" y="126"/>
                    <a:pt x="126" y="101"/>
                    <a:pt x="126" y="51"/>
                  </a:cubicBezTo>
                  <a:cubicBezTo>
                    <a:pt x="126" y="26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0" name="Google Shape;33850;p57"/>
            <p:cNvSpPr/>
            <p:nvPr/>
          </p:nvSpPr>
          <p:spPr>
            <a:xfrm>
              <a:off x="5235125" y="2816450"/>
              <a:ext cx="11925" cy="15050"/>
            </a:xfrm>
            <a:custGeom>
              <a:avLst/>
              <a:gdLst/>
              <a:ahLst/>
              <a:cxnLst/>
              <a:rect l="l" t="t" r="r" b="b"/>
              <a:pathLst>
                <a:path w="477" h="602" fill="none" extrusionOk="0">
                  <a:moveTo>
                    <a:pt x="477" y="0"/>
                  </a:moveTo>
                  <a:lnTo>
                    <a:pt x="0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1" name="Google Shape;33851;p57"/>
            <p:cNvSpPr/>
            <p:nvPr/>
          </p:nvSpPr>
          <p:spPr>
            <a:xfrm>
              <a:off x="5245775" y="2814300"/>
              <a:ext cx="3775" cy="3200"/>
            </a:xfrm>
            <a:custGeom>
              <a:avLst/>
              <a:gdLst/>
              <a:ahLst/>
              <a:cxnLst/>
              <a:rect l="l" t="t" r="r" b="b"/>
              <a:pathLst>
                <a:path w="151" h="128" extrusionOk="0">
                  <a:moveTo>
                    <a:pt x="79" y="1"/>
                  </a:moveTo>
                  <a:cubicBezTo>
                    <a:pt x="61" y="1"/>
                    <a:pt x="43" y="19"/>
                    <a:pt x="25" y="36"/>
                  </a:cubicBezTo>
                  <a:cubicBezTo>
                    <a:pt x="0" y="61"/>
                    <a:pt x="25" y="111"/>
                    <a:pt x="51" y="111"/>
                  </a:cubicBezTo>
                  <a:cubicBezTo>
                    <a:pt x="61" y="122"/>
                    <a:pt x="76" y="128"/>
                    <a:pt x="89" y="128"/>
                  </a:cubicBezTo>
                  <a:cubicBezTo>
                    <a:pt x="109" y="128"/>
                    <a:pt x="126" y="116"/>
                    <a:pt x="126" y="86"/>
                  </a:cubicBezTo>
                  <a:cubicBezTo>
                    <a:pt x="151" y="61"/>
                    <a:pt x="151" y="36"/>
                    <a:pt x="101" y="11"/>
                  </a:cubicBezTo>
                  <a:cubicBezTo>
                    <a:pt x="93" y="4"/>
                    <a:pt x="86" y="1"/>
                    <a:pt x="7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2" name="Google Shape;33852;p57"/>
            <p:cNvSpPr/>
            <p:nvPr/>
          </p:nvSpPr>
          <p:spPr>
            <a:xfrm>
              <a:off x="5235750" y="2835875"/>
              <a:ext cx="5650" cy="18825"/>
            </a:xfrm>
            <a:custGeom>
              <a:avLst/>
              <a:gdLst/>
              <a:ahLst/>
              <a:cxnLst/>
              <a:rect l="l" t="t" r="r" b="b"/>
              <a:pathLst>
                <a:path w="226" h="753" fill="none" extrusionOk="0">
                  <a:moveTo>
                    <a:pt x="226" y="752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3" name="Google Shape;33853;p57"/>
            <p:cNvSpPr/>
            <p:nvPr/>
          </p:nvSpPr>
          <p:spPr>
            <a:xfrm>
              <a:off x="5239500" y="2853425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76" y="0"/>
                  </a:moveTo>
                  <a:cubicBezTo>
                    <a:pt x="26" y="0"/>
                    <a:pt x="1" y="50"/>
                    <a:pt x="26" y="75"/>
                  </a:cubicBezTo>
                  <a:cubicBezTo>
                    <a:pt x="26" y="100"/>
                    <a:pt x="51" y="125"/>
                    <a:pt x="101" y="125"/>
                  </a:cubicBezTo>
                  <a:cubicBezTo>
                    <a:pt x="126" y="125"/>
                    <a:pt x="151" y="100"/>
                    <a:pt x="151" y="50"/>
                  </a:cubicBezTo>
                  <a:cubicBezTo>
                    <a:pt x="126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4" name="Google Shape;33854;p57"/>
            <p:cNvSpPr/>
            <p:nvPr/>
          </p:nvSpPr>
          <p:spPr>
            <a:xfrm>
              <a:off x="5235750" y="2836500"/>
              <a:ext cx="13175" cy="13800"/>
            </a:xfrm>
            <a:custGeom>
              <a:avLst/>
              <a:gdLst/>
              <a:ahLst/>
              <a:cxnLst/>
              <a:rect l="l" t="t" r="r" b="b"/>
              <a:pathLst>
                <a:path w="527" h="552" fill="none" extrusionOk="0">
                  <a:moveTo>
                    <a:pt x="527" y="552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5" name="Google Shape;33855;p57"/>
            <p:cNvSpPr/>
            <p:nvPr/>
          </p:nvSpPr>
          <p:spPr>
            <a:xfrm>
              <a:off x="5247025" y="2849250"/>
              <a:ext cx="3775" cy="3350"/>
            </a:xfrm>
            <a:custGeom>
              <a:avLst/>
              <a:gdLst/>
              <a:ahLst/>
              <a:cxnLst/>
              <a:rect l="l" t="t" r="r" b="b"/>
              <a:pathLst>
                <a:path w="151" h="134" extrusionOk="0">
                  <a:moveTo>
                    <a:pt x="89" y="0"/>
                  </a:moveTo>
                  <a:cubicBezTo>
                    <a:pt x="76" y="0"/>
                    <a:pt x="61" y="6"/>
                    <a:pt x="51" y="17"/>
                  </a:cubicBezTo>
                  <a:cubicBezTo>
                    <a:pt x="26" y="42"/>
                    <a:pt x="1" y="67"/>
                    <a:pt x="26" y="92"/>
                  </a:cubicBezTo>
                  <a:cubicBezTo>
                    <a:pt x="40" y="121"/>
                    <a:pt x="64" y="133"/>
                    <a:pt x="85" y="133"/>
                  </a:cubicBezTo>
                  <a:cubicBezTo>
                    <a:pt x="101" y="133"/>
                    <a:pt x="115" y="127"/>
                    <a:pt x="126" y="117"/>
                  </a:cubicBezTo>
                  <a:cubicBezTo>
                    <a:pt x="151" y="92"/>
                    <a:pt x="151" y="67"/>
                    <a:pt x="126" y="42"/>
                  </a:cubicBezTo>
                  <a:cubicBezTo>
                    <a:pt x="126" y="12"/>
                    <a:pt x="109" y="0"/>
                    <a:pt x="8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6" name="Google Shape;33856;p57"/>
            <p:cNvSpPr/>
            <p:nvPr/>
          </p:nvSpPr>
          <p:spPr>
            <a:xfrm>
              <a:off x="5233250" y="2836500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0" y="752"/>
                  </a:moveTo>
                  <a:lnTo>
                    <a:pt x="10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7" name="Google Shape;33857;p57"/>
            <p:cNvSpPr/>
            <p:nvPr/>
          </p:nvSpPr>
          <p:spPr>
            <a:xfrm>
              <a:off x="5231350" y="2854675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76" y="0"/>
                  </a:moveTo>
                  <a:cubicBezTo>
                    <a:pt x="51" y="0"/>
                    <a:pt x="1" y="25"/>
                    <a:pt x="1" y="50"/>
                  </a:cubicBezTo>
                  <a:cubicBezTo>
                    <a:pt x="1" y="100"/>
                    <a:pt x="51" y="126"/>
                    <a:pt x="76" y="126"/>
                  </a:cubicBezTo>
                  <a:cubicBezTo>
                    <a:pt x="101" y="126"/>
                    <a:pt x="151" y="100"/>
                    <a:pt x="151" y="50"/>
                  </a:cubicBezTo>
                  <a:cubicBezTo>
                    <a:pt x="151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8" name="Google Shape;33858;p57"/>
            <p:cNvSpPr/>
            <p:nvPr/>
          </p:nvSpPr>
          <p:spPr>
            <a:xfrm>
              <a:off x="5236375" y="2832750"/>
              <a:ext cx="18825" cy="650"/>
            </a:xfrm>
            <a:custGeom>
              <a:avLst/>
              <a:gdLst/>
              <a:ahLst/>
              <a:cxnLst/>
              <a:rect l="l" t="t" r="r" b="b"/>
              <a:pathLst>
                <a:path w="753" h="26" fill="none" extrusionOk="0">
                  <a:moveTo>
                    <a:pt x="752" y="0"/>
                  </a:moveTo>
                  <a:lnTo>
                    <a:pt x="0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9" name="Google Shape;33859;p57"/>
            <p:cNvSpPr/>
            <p:nvPr/>
          </p:nvSpPr>
          <p:spPr>
            <a:xfrm>
              <a:off x="5254550" y="283085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75" y="1"/>
                  </a:moveTo>
                  <a:cubicBezTo>
                    <a:pt x="25" y="1"/>
                    <a:pt x="0" y="26"/>
                    <a:pt x="0" y="76"/>
                  </a:cubicBezTo>
                  <a:cubicBezTo>
                    <a:pt x="0" y="101"/>
                    <a:pt x="25" y="126"/>
                    <a:pt x="50" y="126"/>
                  </a:cubicBezTo>
                  <a:cubicBezTo>
                    <a:pt x="64" y="133"/>
                    <a:pt x="75" y="136"/>
                    <a:pt x="85" y="136"/>
                  </a:cubicBezTo>
                  <a:cubicBezTo>
                    <a:pt x="112" y="136"/>
                    <a:pt x="126" y="113"/>
                    <a:pt x="126" y="76"/>
                  </a:cubicBezTo>
                  <a:cubicBezTo>
                    <a:pt x="126" y="51"/>
                    <a:pt x="101" y="26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0" name="Google Shape;33860;p57"/>
            <p:cNvSpPr/>
            <p:nvPr/>
          </p:nvSpPr>
          <p:spPr>
            <a:xfrm>
              <a:off x="5236375" y="2824600"/>
              <a:ext cx="16950" cy="8800"/>
            </a:xfrm>
            <a:custGeom>
              <a:avLst/>
              <a:gdLst/>
              <a:ahLst/>
              <a:cxnLst/>
              <a:rect l="l" t="t" r="r" b="b"/>
              <a:pathLst>
                <a:path w="678" h="352" fill="none" extrusionOk="0">
                  <a:moveTo>
                    <a:pt x="677" y="0"/>
                  </a:moveTo>
                  <a:lnTo>
                    <a:pt x="0" y="3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1" name="Google Shape;33861;p57"/>
            <p:cNvSpPr/>
            <p:nvPr/>
          </p:nvSpPr>
          <p:spPr>
            <a:xfrm>
              <a:off x="5252050" y="28227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extrusionOk="0">
                  <a:moveTo>
                    <a:pt x="75" y="0"/>
                  </a:moveTo>
                  <a:cubicBezTo>
                    <a:pt x="25" y="25"/>
                    <a:pt x="0" y="50"/>
                    <a:pt x="25" y="75"/>
                  </a:cubicBezTo>
                  <a:cubicBezTo>
                    <a:pt x="25" y="125"/>
                    <a:pt x="75" y="125"/>
                    <a:pt x="100" y="125"/>
                  </a:cubicBezTo>
                  <a:cubicBezTo>
                    <a:pt x="150" y="125"/>
                    <a:pt x="150" y="75"/>
                    <a:pt x="150" y="50"/>
                  </a:cubicBezTo>
                  <a:cubicBezTo>
                    <a:pt x="125" y="0"/>
                    <a:pt x="100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2" name="Google Shape;33862;p57"/>
            <p:cNvSpPr/>
            <p:nvPr/>
          </p:nvSpPr>
          <p:spPr>
            <a:xfrm>
              <a:off x="5236375" y="2833375"/>
              <a:ext cx="17575" cy="7525"/>
            </a:xfrm>
            <a:custGeom>
              <a:avLst/>
              <a:gdLst/>
              <a:ahLst/>
              <a:cxnLst/>
              <a:rect l="l" t="t" r="r" b="b"/>
              <a:pathLst>
                <a:path w="703" h="301" fill="none" extrusionOk="0">
                  <a:moveTo>
                    <a:pt x="702" y="3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3" name="Google Shape;33863;p57"/>
            <p:cNvSpPr/>
            <p:nvPr/>
          </p:nvSpPr>
          <p:spPr>
            <a:xfrm>
              <a:off x="5253300" y="2839375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49" y="0"/>
                  </a:moveTo>
                  <a:cubicBezTo>
                    <a:pt x="25" y="0"/>
                    <a:pt x="0" y="18"/>
                    <a:pt x="0" y="36"/>
                  </a:cubicBezTo>
                  <a:cubicBezTo>
                    <a:pt x="0" y="86"/>
                    <a:pt x="0" y="111"/>
                    <a:pt x="50" y="136"/>
                  </a:cubicBezTo>
                  <a:cubicBezTo>
                    <a:pt x="75" y="136"/>
                    <a:pt x="100" y="111"/>
                    <a:pt x="125" y="86"/>
                  </a:cubicBezTo>
                  <a:cubicBezTo>
                    <a:pt x="125" y="36"/>
                    <a:pt x="100" y="11"/>
                    <a:pt x="75" y="11"/>
                  </a:cubicBezTo>
                  <a:cubicBezTo>
                    <a:pt x="68" y="3"/>
                    <a:pt x="59" y="0"/>
                    <a:pt x="4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4" name="Google Shape;33864;p57"/>
            <p:cNvSpPr/>
            <p:nvPr/>
          </p:nvSpPr>
          <p:spPr>
            <a:xfrm>
              <a:off x="5217575" y="2834625"/>
              <a:ext cx="15075" cy="11925"/>
            </a:xfrm>
            <a:custGeom>
              <a:avLst/>
              <a:gdLst/>
              <a:ahLst/>
              <a:cxnLst/>
              <a:rect l="l" t="t" r="r" b="b"/>
              <a:pathLst>
                <a:path w="603" h="477" fill="none" extrusionOk="0">
                  <a:moveTo>
                    <a:pt x="1" y="476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5" name="Google Shape;33865;p57"/>
            <p:cNvSpPr/>
            <p:nvPr/>
          </p:nvSpPr>
          <p:spPr>
            <a:xfrm>
              <a:off x="5215700" y="284542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1"/>
                  </a:moveTo>
                  <a:cubicBezTo>
                    <a:pt x="51" y="1"/>
                    <a:pt x="38" y="7"/>
                    <a:pt x="25" y="19"/>
                  </a:cubicBezTo>
                  <a:cubicBezTo>
                    <a:pt x="0" y="44"/>
                    <a:pt x="0" y="69"/>
                    <a:pt x="25" y="95"/>
                  </a:cubicBezTo>
                  <a:cubicBezTo>
                    <a:pt x="38" y="107"/>
                    <a:pt x="51" y="113"/>
                    <a:pt x="63" y="113"/>
                  </a:cubicBezTo>
                  <a:cubicBezTo>
                    <a:pt x="76" y="113"/>
                    <a:pt x="88" y="107"/>
                    <a:pt x="101" y="95"/>
                  </a:cubicBezTo>
                  <a:cubicBezTo>
                    <a:pt x="126" y="69"/>
                    <a:pt x="126" y="44"/>
                    <a:pt x="101" y="19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6" name="Google Shape;33866;p57"/>
            <p:cNvSpPr/>
            <p:nvPr/>
          </p:nvSpPr>
          <p:spPr>
            <a:xfrm>
              <a:off x="5213825" y="2834625"/>
              <a:ext cx="18825" cy="4400"/>
            </a:xfrm>
            <a:custGeom>
              <a:avLst/>
              <a:gdLst/>
              <a:ahLst/>
              <a:cxnLst/>
              <a:rect l="l" t="t" r="r" b="b"/>
              <a:pathLst>
                <a:path w="753" h="176" fill="none" extrusionOk="0">
                  <a:moveTo>
                    <a:pt x="0" y="176"/>
                  </a:moveTo>
                  <a:lnTo>
                    <a:pt x="7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7" name="Google Shape;33867;p57"/>
            <p:cNvSpPr/>
            <p:nvPr/>
          </p:nvSpPr>
          <p:spPr>
            <a:xfrm>
              <a:off x="5211300" y="2837500"/>
              <a:ext cx="3800" cy="3400"/>
            </a:xfrm>
            <a:custGeom>
              <a:avLst/>
              <a:gdLst/>
              <a:ahLst/>
              <a:cxnLst/>
              <a:rect l="l" t="t" r="r" b="b"/>
              <a:pathLst>
                <a:path w="152" h="136" extrusionOk="0">
                  <a:moveTo>
                    <a:pt x="89" y="0"/>
                  </a:moveTo>
                  <a:cubicBezTo>
                    <a:pt x="78" y="0"/>
                    <a:pt x="66" y="3"/>
                    <a:pt x="51" y="11"/>
                  </a:cubicBezTo>
                  <a:cubicBezTo>
                    <a:pt x="26" y="11"/>
                    <a:pt x="1" y="61"/>
                    <a:pt x="26" y="86"/>
                  </a:cubicBezTo>
                  <a:cubicBezTo>
                    <a:pt x="26" y="136"/>
                    <a:pt x="76" y="136"/>
                    <a:pt x="101" y="136"/>
                  </a:cubicBezTo>
                  <a:cubicBezTo>
                    <a:pt x="126" y="111"/>
                    <a:pt x="151" y="86"/>
                    <a:pt x="151" y="36"/>
                  </a:cubicBezTo>
                  <a:cubicBezTo>
                    <a:pt x="134" y="18"/>
                    <a:pt x="116" y="0"/>
                    <a:pt x="8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8" name="Google Shape;33868;p57"/>
            <p:cNvSpPr/>
            <p:nvPr/>
          </p:nvSpPr>
          <p:spPr>
            <a:xfrm>
              <a:off x="5223850" y="2834625"/>
              <a:ext cx="8800" cy="16925"/>
            </a:xfrm>
            <a:custGeom>
              <a:avLst/>
              <a:gdLst/>
              <a:ahLst/>
              <a:cxnLst/>
              <a:rect l="l" t="t" r="r" b="b"/>
              <a:pathLst>
                <a:path w="352" h="677" fill="none" extrusionOk="0">
                  <a:moveTo>
                    <a:pt x="0" y="677"/>
                  </a:moveTo>
                  <a:lnTo>
                    <a:pt x="3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9" name="Google Shape;33869;p57"/>
            <p:cNvSpPr/>
            <p:nvPr/>
          </p:nvSpPr>
          <p:spPr>
            <a:xfrm>
              <a:off x="5221975" y="2850650"/>
              <a:ext cx="3150" cy="3250"/>
            </a:xfrm>
            <a:custGeom>
              <a:avLst/>
              <a:gdLst/>
              <a:ahLst/>
              <a:cxnLst/>
              <a:rect l="l" t="t" r="r" b="b"/>
              <a:pathLst>
                <a:path w="126" h="130" extrusionOk="0">
                  <a:moveTo>
                    <a:pt x="73" y="0"/>
                  </a:moveTo>
                  <a:cubicBezTo>
                    <a:pt x="48" y="0"/>
                    <a:pt x="18" y="18"/>
                    <a:pt x="0" y="36"/>
                  </a:cubicBezTo>
                  <a:cubicBezTo>
                    <a:pt x="0" y="61"/>
                    <a:pt x="0" y="111"/>
                    <a:pt x="25" y="111"/>
                  </a:cubicBezTo>
                  <a:cubicBezTo>
                    <a:pt x="38" y="124"/>
                    <a:pt x="56" y="130"/>
                    <a:pt x="72" y="130"/>
                  </a:cubicBezTo>
                  <a:cubicBezTo>
                    <a:pt x="88" y="130"/>
                    <a:pt x="100" y="124"/>
                    <a:pt x="100" y="111"/>
                  </a:cubicBezTo>
                  <a:cubicBezTo>
                    <a:pt x="125" y="86"/>
                    <a:pt x="125" y="36"/>
                    <a:pt x="100" y="11"/>
                  </a:cubicBezTo>
                  <a:cubicBezTo>
                    <a:pt x="93" y="4"/>
                    <a:pt x="83" y="0"/>
                    <a:pt x="7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0" name="Google Shape;33870;p57"/>
            <p:cNvSpPr/>
            <p:nvPr/>
          </p:nvSpPr>
          <p:spPr>
            <a:xfrm>
              <a:off x="5215700" y="2822725"/>
              <a:ext cx="16300" cy="9400"/>
            </a:xfrm>
            <a:custGeom>
              <a:avLst/>
              <a:gdLst/>
              <a:ahLst/>
              <a:cxnLst/>
              <a:rect l="l" t="t" r="r" b="b"/>
              <a:pathLst>
                <a:path w="652" h="376" fill="none" extrusionOk="0">
                  <a:moveTo>
                    <a:pt x="0" y="0"/>
                  </a:moveTo>
                  <a:lnTo>
                    <a:pt x="652" y="3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1" name="Google Shape;33871;p57"/>
            <p:cNvSpPr/>
            <p:nvPr/>
          </p:nvSpPr>
          <p:spPr>
            <a:xfrm>
              <a:off x="5213200" y="282057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62" y="0"/>
                  </a:moveTo>
                  <a:cubicBezTo>
                    <a:pt x="36" y="0"/>
                    <a:pt x="18" y="18"/>
                    <a:pt x="0" y="36"/>
                  </a:cubicBezTo>
                  <a:cubicBezTo>
                    <a:pt x="0" y="61"/>
                    <a:pt x="0" y="111"/>
                    <a:pt x="50" y="136"/>
                  </a:cubicBezTo>
                  <a:cubicBezTo>
                    <a:pt x="75" y="136"/>
                    <a:pt x="125" y="136"/>
                    <a:pt x="125" y="86"/>
                  </a:cubicBezTo>
                  <a:cubicBezTo>
                    <a:pt x="151" y="61"/>
                    <a:pt x="125" y="11"/>
                    <a:pt x="100" y="11"/>
                  </a:cubicBezTo>
                  <a:cubicBezTo>
                    <a:pt x="86" y="3"/>
                    <a:pt x="73" y="0"/>
                    <a:pt x="6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2" name="Google Shape;33872;p57"/>
            <p:cNvSpPr/>
            <p:nvPr/>
          </p:nvSpPr>
          <p:spPr>
            <a:xfrm>
              <a:off x="5221325" y="2816450"/>
              <a:ext cx="10675" cy="15675"/>
            </a:xfrm>
            <a:custGeom>
              <a:avLst/>
              <a:gdLst/>
              <a:ahLst/>
              <a:cxnLst/>
              <a:rect l="l" t="t" r="r" b="b"/>
              <a:pathLst>
                <a:path w="427" h="627" fill="none" extrusionOk="0">
                  <a:moveTo>
                    <a:pt x="1" y="0"/>
                  </a:moveTo>
                  <a:lnTo>
                    <a:pt x="427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3" name="Google Shape;33873;p57"/>
            <p:cNvSpPr/>
            <p:nvPr/>
          </p:nvSpPr>
          <p:spPr>
            <a:xfrm>
              <a:off x="5218825" y="2814100"/>
              <a:ext cx="3800" cy="3475"/>
            </a:xfrm>
            <a:custGeom>
              <a:avLst/>
              <a:gdLst/>
              <a:ahLst/>
              <a:cxnLst/>
              <a:rect l="l" t="t" r="r" b="b"/>
              <a:pathLst>
                <a:path w="152" h="139" extrusionOk="0">
                  <a:moveTo>
                    <a:pt x="76" y="0"/>
                  </a:moveTo>
                  <a:cubicBezTo>
                    <a:pt x="57" y="0"/>
                    <a:pt x="38" y="7"/>
                    <a:pt x="26" y="19"/>
                  </a:cubicBezTo>
                  <a:cubicBezTo>
                    <a:pt x="1" y="44"/>
                    <a:pt x="1" y="94"/>
                    <a:pt x="26" y="119"/>
                  </a:cubicBezTo>
                  <a:cubicBezTo>
                    <a:pt x="38" y="132"/>
                    <a:pt x="57" y="138"/>
                    <a:pt x="76" y="138"/>
                  </a:cubicBezTo>
                  <a:cubicBezTo>
                    <a:pt x="95" y="138"/>
                    <a:pt x="113" y="132"/>
                    <a:pt x="126" y="119"/>
                  </a:cubicBezTo>
                  <a:cubicBezTo>
                    <a:pt x="151" y="94"/>
                    <a:pt x="151" y="44"/>
                    <a:pt x="126" y="19"/>
                  </a:cubicBezTo>
                  <a:cubicBezTo>
                    <a:pt x="113" y="7"/>
                    <a:pt x="95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4" name="Google Shape;33874;p57"/>
            <p:cNvSpPr/>
            <p:nvPr/>
          </p:nvSpPr>
          <p:spPr>
            <a:xfrm>
              <a:off x="5212575" y="2830225"/>
              <a:ext cx="19425" cy="2550"/>
            </a:xfrm>
            <a:custGeom>
              <a:avLst/>
              <a:gdLst/>
              <a:ahLst/>
              <a:cxnLst/>
              <a:rect l="l" t="t" r="r" b="b"/>
              <a:pathLst>
                <a:path w="777" h="102" fill="none" extrusionOk="0">
                  <a:moveTo>
                    <a:pt x="0" y="1"/>
                  </a:moveTo>
                  <a:lnTo>
                    <a:pt x="777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5" name="Google Shape;33875;p57"/>
            <p:cNvSpPr/>
            <p:nvPr/>
          </p:nvSpPr>
          <p:spPr>
            <a:xfrm>
              <a:off x="5210050" y="2828350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101" y="1"/>
                  </a:moveTo>
                  <a:cubicBezTo>
                    <a:pt x="51" y="1"/>
                    <a:pt x="26" y="26"/>
                    <a:pt x="26" y="51"/>
                  </a:cubicBezTo>
                  <a:cubicBezTo>
                    <a:pt x="1" y="76"/>
                    <a:pt x="26" y="126"/>
                    <a:pt x="76" y="126"/>
                  </a:cubicBezTo>
                  <a:cubicBezTo>
                    <a:pt x="101" y="126"/>
                    <a:pt x="126" y="126"/>
                    <a:pt x="151" y="76"/>
                  </a:cubicBezTo>
                  <a:cubicBezTo>
                    <a:pt x="151" y="51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6" name="Google Shape;33876;p57"/>
            <p:cNvSpPr/>
            <p:nvPr/>
          </p:nvSpPr>
          <p:spPr>
            <a:xfrm>
              <a:off x="5225100" y="2823650"/>
              <a:ext cx="20075" cy="17900"/>
            </a:xfrm>
            <a:custGeom>
              <a:avLst/>
              <a:gdLst/>
              <a:ahLst/>
              <a:cxnLst/>
              <a:rect l="l" t="t" r="r" b="b"/>
              <a:pathLst>
                <a:path w="803" h="716" extrusionOk="0">
                  <a:moveTo>
                    <a:pt x="432" y="0"/>
                  </a:moveTo>
                  <a:cubicBezTo>
                    <a:pt x="278" y="0"/>
                    <a:pt x="117" y="94"/>
                    <a:pt x="76" y="239"/>
                  </a:cubicBezTo>
                  <a:cubicBezTo>
                    <a:pt x="0" y="439"/>
                    <a:pt x="101" y="640"/>
                    <a:pt x="301" y="690"/>
                  </a:cubicBezTo>
                  <a:cubicBezTo>
                    <a:pt x="341" y="707"/>
                    <a:pt x="383" y="715"/>
                    <a:pt x="424" y="715"/>
                  </a:cubicBezTo>
                  <a:cubicBezTo>
                    <a:pt x="562" y="715"/>
                    <a:pt x="694" y="625"/>
                    <a:pt x="752" y="489"/>
                  </a:cubicBezTo>
                  <a:cubicBezTo>
                    <a:pt x="802" y="289"/>
                    <a:pt x="727" y="88"/>
                    <a:pt x="527" y="13"/>
                  </a:cubicBezTo>
                  <a:cubicBezTo>
                    <a:pt x="496" y="4"/>
                    <a:pt x="464" y="0"/>
                    <a:pt x="43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7" name="Google Shape;33877;p57"/>
            <p:cNvSpPr/>
            <p:nvPr/>
          </p:nvSpPr>
          <p:spPr>
            <a:xfrm>
              <a:off x="5157425" y="2505050"/>
              <a:ext cx="45150" cy="68325"/>
            </a:xfrm>
            <a:custGeom>
              <a:avLst/>
              <a:gdLst/>
              <a:ahLst/>
              <a:cxnLst/>
              <a:rect l="l" t="t" r="r" b="b"/>
              <a:pathLst>
                <a:path w="1806" h="2733" extrusionOk="0">
                  <a:moveTo>
                    <a:pt x="1003" y="0"/>
                  </a:moveTo>
                  <a:lnTo>
                    <a:pt x="1003" y="0"/>
                  </a:lnTo>
                  <a:cubicBezTo>
                    <a:pt x="652" y="100"/>
                    <a:pt x="276" y="552"/>
                    <a:pt x="151" y="1178"/>
                  </a:cubicBezTo>
                  <a:cubicBezTo>
                    <a:pt x="1" y="1980"/>
                    <a:pt x="527" y="2732"/>
                    <a:pt x="527" y="2732"/>
                  </a:cubicBezTo>
                  <a:cubicBezTo>
                    <a:pt x="527" y="2732"/>
                    <a:pt x="1379" y="2356"/>
                    <a:pt x="1630" y="1554"/>
                  </a:cubicBezTo>
                  <a:cubicBezTo>
                    <a:pt x="1805" y="953"/>
                    <a:pt x="1705" y="376"/>
                    <a:pt x="1454" y="125"/>
                  </a:cubicBezTo>
                  <a:cubicBezTo>
                    <a:pt x="1153" y="401"/>
                    <a:pt x="978" y="953"/>
                    <a:pt x="978" y="953"/>
                  </a:cubicBezTo>
                  <a:cubicBezTo>
                    <a:pt x="978" y="953"/>
                    <a:pt x="1128" y="351"/>
                    <a:pt x="10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8" name="Google Shape;33878;p57"/>
            <p:cNvSpPr/>
            <p:nvPr/>
          </p:nvSpPr>
          <p:spPr>
            <a:xfrm>
              <a:off x="5110425" y="2525650"/>
              <a:ext cx="58300" cy="51225"/>
            </a:xfrm>
            <a:custGeom>
              <a:avLst/>
              <a:gdLst/>
              <a:ahLst/>
              <a:cxnLst/>
              <a:rect l="l" t="t" r="r" b="b"/>
              <a:pathLst>
                <a:path w="2332" h="2049" extrusionOk="0">
                  <a:moveTo>
                    <a:pt x="588" y="1"/>
                  </a:moveTo>
                  <a:cubicBezTo>
                    <a:pt x="512" y="1"/>
                    <a:pt x="441" y="10"/>
                    <a:pt x="377" y="28"/>
                  </a:cubicBezTo>
                  <a:cubicBezTo>
                    <a:pt x="502" y="429"/>
                    <a:pt x="903" y="855"/>
                    <a:pt x="903" y="855"/>
                  </a:cubicBezTo>
                  <a:cubicBezTo>
                    <a:pt x="903" y="855"/>
                    <a:pt x="427" y="454"/>
                    <a:pt x="51" y="404"/>
                  </a:cubicBezTo>
                  <a:lnTo>
                    <a:pt x="51" y="404"/>
                  </a:lnTo>
                  <a:cubicBezTo>
                    <a:pt x="1" y="755"/>
                    <a:pt x="251" y="1307"/>
                    <a:pt x="753" y="1682"/>
                  </a:cubicBezTo>
                  <a:cubicBezTo>
                    <a:pt x="1180" y="1994"/>
                    <a:pt x="1714" y="2048"/>
                    <a:pt x="2032" y="2048"/>
                  </a:cubicBezTo>
                  <a:cubicBezTo>
                    <a:pt x="2199" y="2048"/>
                    <a:pt x="2307" y="2033"/>
                    <a:pt x="2307" y="2033"/>
                  </a:cubicBezTo>
                  <a:cubicBezTo>
                    <a:pt x="2307" y="2033"/>
                    <a:pt x="2332" y="1106"/>
                    <a:pt x="1730" y="530"/>
                  </a:cubicBezTo>
                  <a:cubicBezTo>
                    <a:pt x="1362" y="182"/>
                    <a:pt x="926" y="1"/>
                    <a:pt x="5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9" name="Google Shape;33879;p57"/>
            <p:cNvSpPr/>
            <p:nvPr/>
          </p:nvSpPr>
          <p:spPr>
            <a:xfrm>
              <a:off x="5159925" y="2573975"/>
              <a:ext cx="48900" cy="66425"/>
            </a:xfrm>
            <a:custGeom>
              <a:avLst/>
              <a:gdLst/>
              <a:ahLst/>
              <a:cxnLst/>
              <a:rect l="l" t="t" r="r" b="b"/>
              <a:pathLst>
                <a:path w="1956" h="2657" extrusionOk="0">
                  <a:moveTo>
                    <a:pt x="427" y="0"/>
                  </a:moveTo>
                  <a:cubicBezTo>
                    <a:pt x="427" y="0"/>
                    <a:pt x="1" y="827"/>
                    <a:pt x="276" y="1604"/>
                  </a:cubicBezTo>
                  <a:cubicBezTo>
                    <a:pt x="502" y="2206"/>
                    <a:pt x="928" y="2582"/>
                    <a:pt x="1279" y="2657"/>
                  </a:cubicBezTo>
                  <a:cubicBezTo>
                    <a:pt x="1329" y="2256"/>
                    <a:pt x="1154" y="1705"/>
                    <a:pt x="1154" y="1704"/>
                  </a:cubicBezTo>
                  <a:lnTo>
                    <a:pt x="1154" y="1704"/>
                  </a:lnTo>
                  <a:cubicBezTo>
                    <a:pt x="1154" y="1705"/>
                    <a:pt x="1404" y="2256"/>
                    <a:pt x="1705" y="2481"/>
                  </a:cubicBezTo>
                  <a:cubicBezTo>
                    <a:pt x="1906" y="2181"/>
                    <a:pt x="1956" y="1579"/>
                    <a:pt x="1655" y="1028"/>
                  </a:cubicBezTo>
                  <a:cubicBezTo>
                    <a:pt x="1304" y="301"/>
                    <a:pt x="427" y="0"/>
                    <a:pt x="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0" name="Google Shape;33880;p57"/>
            <p:cNvSpPr/>
            <p:nvPr/>
          </p:nvSpPr>
          <p:spPr>
            <a:xfrm>
              <a:off x="5109800" y="2573750"/>
              <a:ext cx="61425" cy="47175"/>
            </a:xfrm>
            <a:custGeom>
              <a:avLst/>
              <a:gdLst/>
              <a:ahLst/>
              <a:cxnLst/>
              <a:rect l="l" t="t" r="r" b="b"/>
              <a:pathLst>
                <a:path w="2457" h="1887" extrusionOk="0">
                  <a:moveTo>
                    <a:pt x="1822" y="1"/>
                  </a:moveTo>
                  <a:cubicBezTo>
                    <a:pt x="1525" y="1"/>
                    <a:pt x="1169" y="57"/>
                    <a:pt x="853" y="260"/>
                  </a:cubicBezTo>
                  <a:cubicBezTo>
                    <a:pt x="302" y="560"/>
                    <a:pt x="1" y="1062"/>
                    <a:pt x="1" y="1413"/>
                  </a:cubicBezTo>
                  <a:cubicBezTo>
                    <a:pt x="427" y="1413"/>
                    <a:pt x="928" y="1137"/>
                    <a:pt x="928" y="1137"/>
                  </a:cubicBezTo>
                  <a:lnTo>
                    <a:pt x="928" y="1137"/>
                  </a:lnTo>
                  <a:cubicBezTo>
                    <a:pt x="928" y="1137"/>
                    <a:pt x="402" y="1463"/>
                    <a:pt x="276" y="1814"/>
                  </a:cubicBezTo>
                  <a:cubicBezTo>
                    <a:pt x="380" y="1861"/>
                    <a:pt x="508" y="1886"/>
                    <a:pt x="651" y="1886"/>
                  </a:cubicBezTo>
                  <a:cubicBezTo>
                    <a:pt x="960" y="1886"/>
                    <a:pt x="1337" y="1770"/>
                    <a:pt x="1680" y="1513"/>
                  </a:cubicBezTo>
                  <a:cubicBezTo>
                    <a:pt x="2332" y="1012"/>
                    <a:pt x="2457" y="84"/>
                    <a:pt x="2457" y="84"/>
                  </a:cubicBezTo>
                  <a:cubicBezTo>
                    <a:pt x="2457" y="84"/>
                    <a:pt x="2184" y="1"/>
                    <a:pt x="1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1" name="Google Shape;33881;p57"/>
            <p:cNvSpPr/>
            <p:nvPr/>
          </p:nvSpPr>
          <p:spPr>
            <a:xfrm>
              <a:off x="5172475" y="2548300"/>
              <a:ext cx="68925" cy="39675"/>
            </a:xfrm>
            <a:custGeom>
              <a:avLst/>
              <a:gdLst/>
              <a:ahLst/>
              <a:cxnLst/>
              <a:rect l="l" t="t" r="r" b="b"/>
              <a:pathLst>
                <a:path w="2757" h="1587" extrusionOk="0">
                  <a:moveTo>
                    <a:pt x="1803" y="0"/>
                  </a:moveTo>
                  <a:cubicBezTo>
                    <a:pt x="1614" y="0"/>
                    <a:pt x="1410" y="31"/>
                    <a:pt x="1203" y="100"/>
                  </a:cubicBezTo>
                  <a:cubicBezTo>
                    <a:pt x="426" y="350"/>
                    <a:pt x="0" y="1152"/>
                    <a:pt x="0" y="1152"/>
                  </a:cubicBezTo>
                  <a:cubicBezTo>
                    <a:pt x="0" y="1152"/>
                    <a:pt x="566" y="1587"/>
                    <a:pt x="1240" y="1587"/>
                  </a:cubicBezTo>
                  <a:cubicBezTo>
                    <a:pt x="1343" y="1587"/>
                    <a:pt x="1448" y="1577"/>
                    <a:pt x="1554" y="1553"/>
                  </a:cubicBezTo>
                  <a:cubicBezTo>
                    <a:pt x="2181" y="1453"/>
                    <a:pt x="2632" y="1077"/>
                    <a:pt x="2757" y="751"/>
                  </a:cubicBezTo>
                  <a:cubicBezTo>
                    <a:pt x="2575" y="694"/>
                    <a:pt x="2356" y="679"/>
                    <a:pt x="2172" y="679"/>
                  </a:cubicBezTo>
                  <a:cubicBezTo>
                    <a:pt x="1951" y="679"/>
                    <a:pt x="1780" y="701"/>
                    <a:pt x="1780" y="701"/>
                  </a:cubicBezTo>
                  <a:cubicBezTo>
                    <a:pt x="1780" y="701"/>
                    <a:pt x="2381" y="551"/>
                    <a:pt x="2632" y="275"/>
                  </a:cubicBezTo>
                  <a:cubicBezTo>
                    <a:pt x="2467" y="111"/>
                    <a:pt x="2163" y="0"/>
                    <a:pt x="1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2" name="Google Shape;33882;p57"/>
            <p:cNvSpPr/>
            <p:nvPr/>
          </p:nvSpPr>
          <p:spPr>
            <a:xfrm>
              <a:off x="5155550" y="2543900"/>
              <a:ext cx="21950" cy="30725"/>
            </a:xfrm>
            <a:custGeom>
              <a:avLst/>
              <a:gdLst/>
              <a:ahLst/>
              <a:cxnLst/>
              <a:rect l="l" t="t" r="r" b="b"/>
              <a:pathLst>
                <a:path w="878" h="1229" extrusionOk="0">
                  <a:moveTo>
                    <a:pt x="351" y="0"/>
                  </a:moveTo>
                  <a:lnTo>
                    <a:pt x="351" y="0"/>
                  </a:lnTo>
                  <a:cubicBezTo>
                    <a:pt x="301" y="176"/>
                    <a:pt x="376" y="426"/>
                    <a:pt x="376" y="426"/>
                  </a:cubicBezTo>
                  <a:cubicBezTo>
                    <a:pt x="376" y="426"/>
                    <a:pt x="276" y="176"/>
                    <a:pt x="126" y="75"/>
                  </a:cubicBezTo>
                  <a:cubicBezTo>
                    <a:pt x="25" y="201"/>
                    <a:pt x="0" y="451"/>
                    <a:pt x="101" y="727"/>
                  </a:cubicBezTo>
                  <a:cubicBezTo>
                    <a:pt x="251" y="1078"/>
                    <a:pt x="627" y="1228"/>
                    <a:pt x="627" y="1228"/>
                  </a:cubicBezTo>
                  <a:cubicBezTo>
                    <a:pt x="627" y="1228"/>
                    <a:pt x="878" y="877"/>
                    <a:pt x="752" y="501"/>
                  </a:cubicBezTo>
                  <a:cubicBezTo>
                    <a:pt x="677" y="226"/>
                    <a:pt x="502" y="25"/>
                    <a:pt x="3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3" name="Google Shape;33883;p57"/>
            <p:cNvSpPr/>
            <p:nvPr/>
          </p:nvSpPr>
          <p:spPr>
            <a:xfrm>
              <a:off x="5139250" y="2565425"/>
              <a:ext cx="31975" cy="17375"/>
            </a:xfrm>
            <a:custGeom>
              <a:avLst/>
              <a:gdLst/>
              <a:ahLst/>
              <a:cxnLst/>
              <a:rect l="l" t="t" r="r" b="b"/>
              <a:pathLst>
                <a:path w="1279" h="695" extrusionOk="0">
                  <a:moveTo>
                    <a:pt x="505" y="1"/>
                  </a:moveTo>
                  <a:cubicBezTo>
                    <a:pt x="301" y="1"/>
                    <a:pt x="130" y="68"/>
                    <a:pt x="51" y="167"/>
                  </a:cubicBezTo>
                  <a:cubicBezTo>
                    <a:pt x="176" y="292"/>
                    <a:pt x="452" y="342"/>
                    <a:pt x="452" y="342"/>
                  </a:cubicBezTo>
                  <a:cubicBezTo>
                    <a:pt x="452" y="342"/>
                    <a:pt x="362" y="326"/>
                    <a:pt x="252" y="326"/>
                  </a:cubicBezTo>
                  <a:cubicBezTo>
                    <a:pt x="170" y="326"/>
                    <a:pt x="76" y="335"/>
                    <a:pt x="1" y="367"/>
                  </a:cubicBezTo>
                  <a:cubicBezTo>
                    <a:pt x="76" y="518"/>
                    <a:pt x="301" y="668"/>
                    <a:pt x="602" y="693"/>
                  </a:cubicBezTo>
                  <a:cubicBezTo>
                    <a:pt x="617" y="694"/>
                    <a:pt x="633" y="695"/>
                    <a:pt x="648" y="695"/>
                  </a:cubicBezTo>
                  <a:cubicBezTo>
                    <a:pt x="981" y="695"/>
                    <a:pt x="1279" y="442"/>
                    <a:pt x="1279" y="442"/>
                  </a:cubicBezTo>
                  <a:cubicBezTo>
                    <a:pt x="1279" y="442"/>
                    <a:pt x="1053" y="91"/>
                    <a:pt x="677" y="16"/>
                  </a:cubicBezTo>
                  <a:cubicBezTo>
                    <a:pt x="619" y="6"/>
                    <a:pt x="561" y="1"/>
                    <a:pt x="50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4" name="Google Shape;33884;p57"/>
            <p:cNvSpPr/>
            <p:nvPr/>
          </p:nvSpPr>
          <p:spPr>
            <a:xfrm>
              <a:off x="5172475" y="2574875"/>
              <a:ext cx="27575" cy="22125"/>
            </a:xfrm>
            <a:custGeom>
              <a:avLst/>
              <a:gdLst/>
              <a:ahLst/>
              <a:cxnLst/>
              <a:rect l="l" t="t" r="r" b="b"/>
              <a:pathLst>
                <a:path w="1103" h="885" extrusionOk="0">
                  <a:moveTo>
                    <a:pt x="184" y="0"/>
                  </a:moveTo>
                  <a:cubicBezTo>
                    <a:pt x="74" y="0"/>
                    <a:pt x="0" y="14"/>
                    <a:pt x="0" y="14"/>
                  </a:cubicBezTo>
                  <a:cubicBezTo>
                    <a:pt x="0" y="14"/>
                    <a:pt x="25" y="440"/>
                    <a:pt x="326" y="691"/>
                  </a:cubicBezTo>
                  <a:cubicBezTo>
                    <a:pt x="497" y="824"/>
                    <a:pt x="682" y="885"/>
                    <a:pt x="827" y="885"/>
                  </a:cubicBezTo>
                  <a:cubicBezTo>
                    <a:pt x="874" y="885"/>
                    <a:pt x="916" y="879"/>
                    <a:pt x="952" y="866"/>
                  </a:cubicBezTo>
                  <a:cubicBezTo>
                    <a:pt x="877" y="691"/>
                    <a:pt x="677" y="516"/>
                    <a:pt x="677" y="515"/>
                  </a:cubicBezTo>
                  <a:lnTo>
                    <a:pt x="677" y="515"/>
                  </a:lnTo>
                  <a:cubicBezTo>
                    <a:pt x="677" y="516"/>
                    <a:pt x="927" y="691"/>
                    <a:pt x="1078" y="691"/>
                  </a:cubicBezTo>
                  <a:cubicBezTo>
                    <a:pt x="1103" y="515"/>
                    <a:pt x="977" y="290"/>
                    <a:pt x="727" y="140"/>
                  </a:cubicBezTo>
                  <a:cubicBezTo>
                    <a:pt x="541" y="25"/>
                    <a:pt x="330" y="0"/>
                    <a:pt x="184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5" name="Google Shape;33885;p57"/>
            <p:cNvSpPr/>
            <p:nvPr/>
          </p:nvSpPr>
          <p:spPr>
            <a:xfrm>
              <a:off x="5154925" y="2575850"/>
              <a:ext cx="21950" cy="30100"/>
            </a:xfrm>
            <a:custGeom>
              <a:avLst/>
              <a:gdLst/>
              <a:ahLst/>
              <a:cxnLst/>
              <a:rect l="l" t="t" r="r" b="b"/>
              <a:pathLst>
                <a:path w="878" h="1204" extrusionOk="0">
                  <a:moveTo>
                    <a:pt x="702" y="0"/>
                  </a:moveTo>
                  <a:cubicBezTo>
                    <a:pt x="702" y="0"/>
                    <a:pt x="276" y="101"/>
                    <a:pt x="126" y="451"/>
                  </a:cubicBezTo>
                  <a:cubicBezTo>
                    <a:pt x="0" y="702"/>
                    <a:pt x="0" y="978"/>
                    <a:pt x="75" y="1103"/>
                  </a:cubicBezTo>
                  <a:cubicBezTo>
                    <a:pt x="251" y="1003"/>
                    <a:pt x="376" y="778"/>
                    <a:pt x="376" y="777"/>
                  </a:cubicBezTo>
                  <a:lnTo>
                    <a:pt x="376" y="777"/>
                  </a:lnTo>
                  <a:cubicBezTo>
                    <a:pt x="376" y="778"/>
                    <a:pt x="251" y="1028"/>
                    <a:pt x="276" y="1203"/>
                  </a:cubicBezTo>
                  <a:cubicBezTo>
                    <a:pt x="451" y="1178"/>
                    <a:pt x="652" y="1003"/>
                    <a:pt x="752" y="727"/>
                  </a:cubicBezTo>
                  <a:cubicBezTo>
                    <a:pt x="877" y="376"/>
                    <a:pt x="702" y="0"/>
                    <a:pt x="70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6" name="Google Shape;33886;p57"/>
            <p:cNvSpPr/>
            <p:nvPr/>
          </p:nvSpPr>
          <p:spPr>
            <a:xfrm>
              <a:off x="5172475" y="2550700"/>
              <a:ext cx="25700" cy="25175"/>
            </a:xfrm>
            <a:custGeom>
              <a:avLst/>
              <a:gdLst/>
              <a:ahLst/>
              <a:cxnLst/>
              <a:rect l="l" t="t" r="r" b="b"/>
              <a:pathLst>
                <a:path w="1028" h="1007" extrusionOk="0">
                  <a:moveTo>
                    <a:pt x="778" y="0"/>
                  </a:moveTo>
                  <a:cubicBezTo>
                    <a:pt x="623" y="0"/>
                    <a:pt x="384" y="102"/>
                    <a:pt x="226" y="305"/>
                  </a:cubicBezTo>
                  <a:cubicBezTo>
                    <a:pt x="0" y="580"/>
                    <a:pt x="25" y="1006"/>
                    <a:pt x="25" y="1006"/>
                  </a:cubicBezTo>
                  <a:cubicBezTo>
                    <a:pt x="25" y="1006"/>
                    <a:pt x="37" y="1007"/>
                    <a:pt x="58" y="1007"/>
                  </a:cubicBezTo>
                  <a:cubicBezTo>
                    <a:pt x="163" y="1007"/>
                    <a:pt x="497" y="990"/>
                    <a:pt x="727" y="781"/>
                  </a:cubicBezTo>
                  <a:cubicBezTo>
                    <a:pt x="927" y="580"/>
                    <a:pt x="1028" y="330"/>
                    <a:pt x="977" y="154"/>
                  </a:cubicBezTo>
                  <a:lnTo>
                    <a:pt x="977" y="154"/>
                  </a:lnTo>
                  <a:cubicBezTo>
                    <a:pt x="802" y="204"/>
                    <a:pt x="602" y="380"/>
                    <a:pt x="602" y="380"/>
                  </a:cubicBezTo>
                  <a:cubicBezTo>
                    <a:pt x="602" y="380"/>
                    <a:pt x="802" y="179"/>
                    <a:pt x="827" y="4"/>
                  </a:cubicBezTo>
                  <a:cubicBezTo>
                    <a:pt x="812" y="1"/>
                    <a:pt x="796" y="0"/>
                    <a:pt x="77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7" name="Google Shape;33887;p57"/>
            <p:cNvSpPr/>
            <p:nvPr/>
          </p:nvSpPr>
          <p:spPr>
            <a:xfrm>
              <a:off x="5171825" y="2550775"/>
              <a:ext cx="5050" cy="18200"/>
            </a:xfrm>
            <a:custGeom>
              <a:avLst/>
              <a:gdLst/>
              <a:ahLst/>
              <a:cxnLst/>
              <a:rect l="l" t="t" r="r" b="b"/>
              <a:pathLst>
                <a:path w="202" h="728" fill="none" extrusionOk="0">
                  <a:moveTo>
                    <a:pt x="201" y="1"/>
                  </a:moveTo>
                  <a:lnTo>
                    <a:pt x="1" y="728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8" name="Google Shape;33888;p57"/>
            <p:cNvSpPr/>
            <p:nvPr/>
          </p:nvSpPr>
          <p:spPr>
            <a:xfrm>
              <a:off x="5175600" y="2548650"/>
              <a:ext cx="3150" cy="3050"/>
            </a:xfrm>
            <a:custGeom>
              <a:avLst/>
              <a:gdLst/>
              <a:ahLst/>
              <a:cxnLst/>
              <a:rect l="l" t="t" r="r" b="b"/>
              <a:pathLst>
                <a:path w="126" h="122" extrusionOk="0">
                  <a:moveTo>
                    <a:pt x="62" y="0"/>
                  </a:moveTo>
                  <a:cubicBezTo>
                    <a:pt x="36" y="0"/>
                    <a:pt x="18" y="18"/>
                    <a:pt x="0" y="36"/>
                  </a:cubicBezTo>
                  <a:cubicBezTo>
                    <a:pt x="0" y="61"/>
                    <a:pt x="0" y="111"/>
                    <a:pt x="50" y="111"/>
                  </a:cubicBezTo>
                  <a:cubicBezTo>
                    <a:pt x="58" y="118"/>
                    <a:pt x="65" y="121"/>
                    <a:pt x="73" y="121"/>
                  </a:cubicBezTo>
                  <a:cubicBezTo>
                    <a:pt x="90" y="121"/>
                    <a:pt x="108" y="103"/>
                    <a:pt x="126" y="86"/>
                  </a:cubicBezTo>
                  <a:cubicBezTo>
                    <a:pt x="126" y="61"/>
                    <a:pt x="126" y="11"/>
                    <a:pt x="101" y="11"/>
                  </a:cubicBezTo>
                  <a:cubicBezTo>
                    <a:pt x="86" y="3"/>
                    <a:pt x="73" y="0"/>
                    <a:pt x="6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9" name="Google Shape;33889;p57"/>
            <p:cNvSpPr/>
            <p:nvPr/>
          </p:nvSpPr>
          <p:spPr>
            <a:xfrm>
              <a:off x="5168700" y="2550150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1" y="1"/>
                  </a:moveTo>
                  <a:lnTo>
                    <a:pt x="126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0" name="Google Shape;33890;p57"/>
            <p:cNvSpPr/>
            <p:nvPr/>
          </p:nvSpPr>
          <p:spPr>
            <a:xfrm>
              <a:off x="5166825" y="2548100"/>
              <a:ext cx="3150" cy="3325"/>
            </a:xfrm>
            <a:custGeom>
              <a:avLst/>
              <a:gdLst/>
              <a:ahLst/>
              <a:cxnLst/>
              <a:rect l="l" t="t" r="r" b="b"/>
              <a:pathLst>
                <a:path w="126" h="133" extrusionOk="0">
                  <a:moveTo>
                    <a:pt x="90" y="1"/>
                  </a:moveTo>
                  <a:cubicBezTo>
                    <a:pt x="85" y="1"/>
                    <a:pt x="80" y="3"/>
                    <a:pt x="76" y="8"/>
                  </a:cubicBezTo>
                  <a:cubicBezTo>
                    <a:pt x="26" y="8"/>
                    <a:pt x="0" y="33"/>
                    <a:pt x="0" y="58"/>
                  </a:cubicBezTo>
                  <a:cubicBezTo>
                    <a:pt x="0" y="108"/>
                    <a:pt x="51" y="133"/>
                    <a:pt x="76" y="133"/>
                  </a:cubicBezTo>
                  <a:cubicBezTo>
                    <a:pt x="101" y="133"/>
                    <a:pt x="126" y="83"/>
                    <a:pt x="126" y="58"/>
                  </a:cubicBezTo>
                  <a:cubicBezTo>
                    <a:pt x="126" y="37"/>
                    <a:pt x="109" y="1"/>
                    <a:pt x="9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1" name="Google Shape;33891;p57"/>
            <p:cNvSpPr/>
            <p:nvPr/>
          </p:nvSpPr>
          <p:spPr>
            <a:xfrm>
              <a:off x="5172475" y="2554550"/>
              <a:ext cx="11925" cy="14425"/>
            </a:xfrm>
            <a:custGeom>
              <a:avLst/>
              <a:gdLst/>
              <a:ahLst/>
              <a:cxnLst/>
              <a:rect l="l" t="t" r="r" b="b"/>
              <a:pathLst>
                <a:path w="477" h="577" fill="none" extrusionOk="0">
                  <a:moveTo>
                    <a:pt x="476" y="0"/>
                  </a:moveTo>
                  <a:lnTo>
                    <a:pt x="0" y="5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2" name="Google Shape;33892;p57"/>
            <p:cNvSpPr/>
            <p:nvPr/>
          </p:nvSpPr>
          <p:spPr>
            <a:xfrm>
              <a:off x="5183125" y="2552200"/>
              <a:ext cx="3150" cy="3250"/>
            </a:xfrm>
            <a:custGeom>
              <a:avLst/>
              <a:gdLst/>
              <a:ahLst/>
              <a:cxnLst/>
              <a:rect l="l" t="t" r="r" b="b"/>
              <a:pathLst>
                <a:path w="126" h="130" extrusionOk="0">
                  <a:moveTo>
                    <a:pt x="50" y="0"/>
                  </a:moveTo>
                  <a:cubicBezTo>
                    <a:pt x="31" y="0"/>
                    <a:pt x="13" y="6"/>
                    <a:pt x="0" y="19"/>
                  </a:cubicBezTo>
                  <a:cubicBezTo>
                    <a:pt x="0" y="69"/>
                    <a:pt x="0" y="94"/>
                    <a:pt x="25" y="119"/>
                  </a:cubicBezTo>
                  <a:cubicBezTo>
                    <a:pt x="33" y="127"/>
                    <a:pt x="42" y="130"/>
                    <a:pt x="52" y="130"/>
                  </a:cubicBezTo>
                  <a:cubicBezTo>
                    <a:pt x="77" y="130"/>
                    <a:pt x="108" y="112"/>
                    <a:pt x="125" y="94"/>
                  </a:cubicBezTo>
                  <a:cubicBezTo>
                    <a:pt x="125" y="69"/>
                    <a:pt x="125" y="19"/>
                    <a:pt x="100" y="19"/>
                  </a:cubicBezTo>
                  <a:cubicBezTo>
                    <a:pt x="88" y="6"/>
                    <a:pt x="69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3" name="Google Shape;33893;p57"/>
            <p:cNvSpPr/>
            <p:nvPr/>
          </p:nvSpPr>
          <p:spPr>
            <a:xfrm>
              <a:off x="5172475" y="2573975"/>
              <a:ext cx="5650" cy="18175"/>
            </a:xfrm>
            <a:custGeom>
              <a:avLst/>
              <a:gdLst/>
              <a:ahLst/>
              <a:cxnLst/>
              <a:rect l="l" t="t" r="r" b="b"/>
              <a:pathLst>
                <a:path w="226" h="727" fill="none" extrusionOk="0">
                  <a:moveTo>
                    <a:pt x="226" y="727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4" name="Google Shape;33894;p57"/>
            <p:cNvSpPr/>
            <p:nvPr/>
          </p:nvSpPr>
          <p:spPr>
            <a:xfrm>
              <a:off x="5176850" y="2591500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51" y="1"/>
                  </a:moveTo>
                  <a:cubicBezTo>
                    <a:pt x="26" y="1"/>
                    <a:pt x="0" y="26"/>
                    <a:pt x="0" y="76"/>
                  </a:cubicBezTo>
                  <a:cubicBezTo>
                    <a:pt x="0" y="101"/>
                    <a:pt x="51" y="126"/>
                    <a:pt x="76" y="126"/>
                  </a:cubicBezTo>
                  <a:cubicBezTo>
                    <a:pt x="101" y="126"/>
                    <a:pt x="126" y="76"/>
                    <a:pt x="126" y="51"/>
                  </a:cubicBezTo>
                  <a:cubicBezTo>
                    <a:pt x="126" y="1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5" name="Google Shape;33895;p57"/>
            <p:cNvSpPr/>
            <p:nvPr/>
          </p:nvSpPr>
          <p:spPr>
            <a:xfrm>
              <a:off x="5172475" y="2573975"/>
              <a:ext cx="13175" cy="14425"/>
            </a:xfrm>
            <a:custGeom>
              <a:avLst/>
              <a:gdLst/>
              <a:ahLst/>
              <a:cxnLst/>
              <a:rect l="l" t="t" r="r" b="b"/>
              <a:pathLst>
                <a:path w="527" h="577" fill="none" extrusionOk="0">
                  <a:moveTo>
                    <a:pt x="526" y="577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6" name="Google Shape;33896;p57"/>
            <p:cNvSpPr/>
            <p:nvPr/>
          </p:nvSpPr>
          <p:spPr>
            <a:xfrm>
              <a:off x="5184375" y="2587275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75" y="1"/>
                  </a:moveTo>
                  <a:cubicBezTo>
                    <a:pt x="57" y="1"/>
                    <a:pt x="38" y="7"/>
                    <a:pt x="25" y="19"/>
                  </a:cubicBezTo>
                  <a:cubicBezTo>
                    <a:pt x="0" y="19"/>
                    <a:pt x="0" y="70"/>
                    <a:pt x="25" y="95"/>
                  </a:cubicBezTo>
                  <a:cubicBezTo>
                    <a:pt x="25" y="112"/>
                    <a:pt x="50" y="130"/>
                    <a:pt x="74" y="130"/>
                  </a:cubicBezTo>
                  <a:cubicBezTo>
                    <a:pt x="84" y="130"/>
                    <a:pt x="93" y="127"/>
                    <a:pt x="100" y="120"/>
                  </a:cubicBezTo>
                  <a:cubicBezTo>
                    <a:pt x="126" y="95"/>
                    <a:pt x="151" y="45"/>
                    <a:pt x="126" y="19"/>
                  </a:cubicBezTo>
                  <a:cubicBezTo>
                    <a:pt x="113" y="7"/>
                    <a:pt x="94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7" name="Google Shape;33897;p57"/>
            <p:cNvSpPr/>
            <p:nvPr/>
          </p:nvSpPr>
          <p:spPr>
            <a:xfrm>
              <a:off x="5169950" y="2573975"/>
              <a:ext cx="2550" cy="19450"/>
            </a:xfrm>
            <a:custGeom>
              <a:avLst/>
              <a:gdLst/>
              <a:ahLst/>
              <a:cxnLst/>
              <a:rect l="l" t="t" r="r" b="b"/>
              <a:pathLst>
                <a:path w="102" h="778" fill="none" extrusionOk="0">
                  <a:moveTo>
                    <a:pt x="1" y="777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8" name="Google Shape;33898;p57"/>
            <p:cNvSpPr/>
            <p:nvPr/>
          </p:nvSpPr>
          <p:spPr>
            <a:xfrm>
              <a:off x="5168700" y="2592125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51" y="1"/>
                  </a:moveTo>
                  <a:cubicBezTo>
                    <a:pt x="26" y="1"/>
                    <a:pt x="1" y="26"/>
                    <a:pt x="1" y="76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9" name="Google Shape;33899;p57"/>
            <p:cNvSpPr/>
            <p:nvPr/>
          </p:nvSpPr>
          <p:spPr>
            <a:xfrm>
              <a:off x="5173100" y="2570825"/>
              <a:ext cx="19450" cy="25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7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0" name="Google Shape;33900;p57"/>
            <p:cNvSpPr/>
            <p:nvPr/>
          </p:nvSpPr>
          <p:spPr>
            <a:xfrm>
              <a:off x="5191250" y="2568950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76" y="1"/>
                  </a:moveTo>
                  <a:cubicBezTo>
                    <a:pt x="51" y="1"/>
                    <a:pt x="26" y="26"/>
                    <a:pt x="1" y="51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51" y="26"/>
                    <a:pt x="126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1" name="Google Shape;33901;p57"/>
            <p:cNvSpPr/>
            <p:nvPr/>
          </p:nvSpPr>
          <p:spPr>
            <a:xfrm>
              <a:off x="5173100" y="2562675"/>
              <a:ext cx="17550" cy="8175"/>
            </a:xfrm>
            <a:custGeom>
              <a:avLst/>
              <a:gdLst/>
              <a:ahLst/>
              <a:cxnLst/>
              <a:rect l="l" t="t" r="r" b="b"/>
              <a:pathLst>
                <a:path w="702" h="327" fill="none" extrusionOk="0">
                  <a:moveTo>
                    <a:pt x="702" y="1"/>
                  </a:moveTo>
                  <a:lnTo>
                    <a:pt x="0" y="3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2" name="Google Shape;33902;p57"/>
            <p:cNvSpPr/>
            <p:nvPr/>
          </p:nvSpPr>
          <p:spPr>
            <a:xfrm>
              <a:off x="5189375" y="2560550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77" y="0"/>
                  </a:moveTo>
                  <a:cubicBezTo>
                    <a:pt x="68" y="0"/>
                    <a:pt x="58" y="3"/>
                    <a:pt x="51" y="11"/>
                  </a:cubicBezTo>
                  <a:cubicBezTo>
                    <a:pt x="26" y="11"/>
                    <a:pt x="1" y="61"/>
                    <a:pt x="1" y="86"/>
                  </a:cubicBezTo>
                  <a:cubicBezTo>
                    <a:pt x="26" y="111"/>
                    <a:pt x="51" y="136"/>
                    <a:pt x="101" y="136"/>
                  </a:cubicBezTo>
                  <a:cubicBezTo>
                    <a:pt x="126" y="111"/>
                    <a:pt x="151" y="86"/>
                    <a:pt x="126" y="36"/>
                  </a:cubicBezTo>
                  <a:cubicBezTo>
                    <a:pt x="126" y="18"/>
                    <a:pt x="101" y="0"/>
                    <a:pt x="7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3" name="Google Shape;33903;p57"/>
            <p:cNvSpPr/>
            <p:nvPr/>
          </p:nvSpPr>
          <p:spPr>
            <a:xfrm>
              <a:off x="5173725" y="2571450"/>
              <a:ext cx="17550" cy="6925"/>
            </a:xfrm>
            <a:custGeom>
              <a:avLst/>
              <a:gdLst/>
              <a:ahLst/>
              <a:cxnLst/>
              <a:rect l="l" t="t" r="r" b="b"/>
              <a:pathLst>
                <a:path w="702" h="277" fill="none" extrusionOk="0">
                  <a:moveTo>
                    <a:pt x="702" y="27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4" name="Google Shape;33904;p57"/>
            <p:cNvSpPr/>
            <p:nvPr/>
          </p:nvSpPr>
          <p:spPr>
            <a:xfrm>
              <a:off x="5190000" y="2577100"/>
              <a:ext cx="3800" cy="3400"/>
            </a:xfrm>
            <a:custGeom>
              <a:avLst/>
              <a:gdLst/>
              <a:ahLst/>
              <a:cxnLst/>
              <a:rect l="l" t="t" r="r" b="b"/>
              <a:pathLst>
                <a:path w="152" h="136" extrusionOk="0">
                  <a:moveTo>
                    <a:pt x="76" y="0"/>
                  </a:moveTo>
                  <a:cubicBezTo>
                    <a:pt x="51" y="0"/>
                    <a:pt x="26" y="25"/>
                    <a:pt x="1" y="51"/>
                  </a:cubicBezTo>
                  <a:cubicBezTo>
                    <a:pt x="1" y="76"/>
                    <a:pt x="26" y="126"/>
                    <a:pt x="51" y="126"/>
                  </a:cubicBezTo>
                  <a:cubicBezTo>
                    <a:pt x="58" y="132"/>
                    <a:pt x="66" y="136"/>
                    <a:pt x="75" y="136"/>
                  </a:cubicBezTo>
                  <a:cubicBezTo>
                    <a:pt x="99" y="136"/>
                    <a:pt x="126" y="112"/>
                    <a:pt x="126" y="76"/>
                  </a:cubicBezTo>
                  <a:cubicBezTo>
                    <a:pt x="151" y="51"/>
                    <a:pt x="126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5" name="Google Shape;33905;p57"/>
            <p:cNvSpPr/>
            <p:nvPr/>
          </p:nvSpPr>
          <p:spPr>
            <a:xfrm>
              <a:off x="5154925" y="2572700"/>
              <a:ext cx="14425" cy="11325"/>
            </a:xfrm>
            <a:custGeom>
              <a:avLst/>
              <a:gdLst/>
              <a:ahLst/>
              <a:cxnLst/>
              <a:rect l="l" t="t" r="r" b="b"/>
              <a:pathLst>
                <a:path w="577" h="453" fill="none" extrusionOk="0">
                  <a:moveTo>
                    <a:pt x="0" y="452"/>
                  </a:moveTo>
                  <a:lnTo>
                    <a:pt x="57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6" name="Google Shape;33906;p57"/>
            <p:cNvSpPr/>
            <p:nvPr/>
          </p:nvSpPr>
          <p:spPr>
            <a:xfrm>
              <a:off x="5152425" y="2582900"/>
              <a:ext cx="3775" cy="3475"/>
            </a:xfrm>
            <a:custGeom>
              <a:avLst/>
              <a:gdLst/>
              <a:ahLst/>
              <a:cxnLst/>
              <a:rect l="l" t="t" r="r" b="b"/>
              <a:pathLst>
                <a:path w="151" h="139" extrusionOk="0">
                  <a:moveTo>
                    <a:pt x="75" y="0"/>
                  </a:moveTo>
                  <a:cubicBezTo>
                    <a:pt x="56" y="0"/>
                    <a:pt x="38" y="7"/>
                    <a:pt x="25" y="19"/>
                  </a:cubicBezTo>
                  <a:cubicBezTo>
                    <a:pt x="0" y="44"/>
                    <a:pt x="0" y="94"/>
                    <a:pt x="25" y="119"/>
                  </a:cubicBezTo>
                  <a:cubicBezTo>
                    <a:pt x="38" y="132"/>
                    <a:pt x="56" y="138"/>
                    <a:pt x="75" y="138"/>
                  </a:cubicBezTo>
                  <a:cubicBezTo>
                    <a:pt x="94" y="138"/>
                    <a:pt x="113" y="132"/>
                    <a:pt x="125" y="119"/>
                  </a:cubicBezTo>
                  <a:cubicBezTo>
                    <a:pt x="150" y="94"/>
                    <a:pt x="150" y="44"/>
                    <a:pt x="125" y="19"/>
                  </a:cubicBezTo>
                  <a:cubicBezTo>
                    <a:pt x="113" y="7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7" name="Google Shape;33907;p57"/>
            <p:cNvSpPr/>
            <p:nvPr/>
          </p:nvSpPr>
          <p:spPr>
            <a:xfrm>
              <a:off x="5151150" y="2572700"/>
              <a:ext cx="18200" cy="4425"/>
            </a:xfrm>
            <a:custGeom>
              <a:avLst/>
              <a:gdLst/>
              <a:ahLst/>
              <a:cxnLst/>
              <a:rect l="l" t="t" r="r" b="b"/>
              <a:pathLst>
                <a:path w="728" h="177" fill="none" extrusionOk="0">
                  <a:moveTo>
                    <a:pt x="1" y="176"/>
                  </a:moveTo>
                  <a:lnTo>
                    <a:pt x="728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8" name="Google Shape;33908;p57"/>
            <p:cNvSpPr/>
            <p:nvPr/>
          </p:nvSpPr>
          <p:spPr>
            <a:xfrm>
              <a:off x="5148650" y="2575575"/>
              <a:ext cx="3150" cy="3050"/>
            </a:xfrm>
            <a:custGeom>
              <a:avLst/>
              <a:gdLst/>
              <a:ahLst/>
              <a:cxnLst/>
              <a:rect l="l" t="t" r="r" b="b"/>
              <a:pathLst>
                <a:path w="126" h="122" extrusionOk="0">
                  <a:moveTo>
                    <a:pt x="73" y="1"/>
                  </a:moveTo>
                  <a:cubicBezTo>
                    <a:pt x="65" y="1"/>
                    <a:pt x="58" y="4"/>
                    <a:pt x="51" y="11"/>
                  </a:cubicBezTo>
                  <a:cubicBezTo>
                    <a:pt x="1" y="11"/>
                    <a:pt x="1" y="61"/>
                    <a:pt x="1" y="86"/>
                  </a:cubicBezTo>
                  <a:cubicBezTo>
                    <a:pt x="18" y="104"/>
                    <a:pt x="36" y="122"/>
                    <a:pt x="54" y="122"/>
                  </a:cubicBezTo>
                  <a:cubicBezTo>
                    <a:pt x="61" y="122"/>
                    <a:pt x="69" y="119"/>
                    <a:pt x="76" y="112"/>
                  </a:cubicBezTo>
                  <a:cubicBezTo>
                    <a:pt x="126" y="112"/>
                    <a:pt x="126" y="61"/>
                    <a:pt x="126" y="36"/>
                  </a:cubicBezTo>
                  <a:cubicBezTo>
                    <a:pt x="108" y="19"/>
                    <a:pt x="91" y="1"/>
                    <a:pt x="7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9" name="Google Shape;33909;p57"/>
            <p:cNvSpPr/>
            <p:nvPr/>
          </p:nvSpPr>
          <p:spPr>
            <a:xfrm>
              <a:off x="5160550" y="2572700"/>
              <a:ext cx="9425" cy="16950"/>
            </a:xfrm>
            <a:custGeom>
              <a:avLst/>
              <a:gdLst/>
              <a:ahLst/>
              <a:cxnLst/>
              <a:rect l="l" t="t" r="r" b="b"/>
              <a:pathLst>
                <a:path w="377" h="678" fill="none" extrusionOk="0">
                  <a:moveTo>
                    <a:pt x="1" y="678"/>
                  </a:moveTo>
                  <a:lnTo>
                    <a:pt x="37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0" name="Google Shape;33910;p57"/>
            <p:cNvSpPr/>
            <p:nvPr/>
          </p:nvSpPr>
          <p:spPr>
            <a:xfrm>
              <a:off x="5158675" y="2588525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63" y="1"/>
                  </a:moveTo>
                  <a:cubicBezTo>
                    <a:pt x="51" y="1"/>
                    <a:pt x="38" y="7"/>
                    <a:pt x="26" y="20"/>
                  </a:cubicBezTo>
                  <a:cubicBezTo>
                    <a:pt x="1" y="70"/>
                    <a:pt x="1" y="95"/>
                    <a:pt x="26" y="120"/>
                  </a:cubicBezTo>
                  <a:cubicBezTo>
                    <a:pt x="36" y="130"/>
                    <a:pt x="51" y="136"/>
                    <a:pt x="66" y="136"/>
                  </a:cubicBezTo>
                  <a:cubicBezTo>
                    <a:pt x="88" y="136"/>
                    <a:pt x="111" y="124"/>
                    <a:pt x="126" y="95"/>
                  </a:cubicBezTo>
                  <a:cubicBezTo>
                    <a:pt x="151" y="70"/>
                    <a:pt x="126" y="45"/>
                    <a:pt x="101" y="20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1" name="Google Shape;33911;p57"/>
            <p:cNvSpPr/>
            <p:nvPr/>
          </p:nvSpPr>
          <p:spPr>
            <a:xfrm>
              <a:off x="5152425" y="2560175"/>
              <a:ext cx="16300" cy="10050"/>
            </a:xfrm>
            <a:custGeom>
              <a:avLst/>
              <a:gdLst/>
              <a:ahLst/>
              <a:cxnLst/>
              <a:rect l="l" t="t" r="r" b="b"/>
              <a:pathLst>
                <a:path w="652" h="402" fill="none" extrusionOk="0">
                  <a:moveTo>
                    <a:pt x="0" y="1"/>
                  </a:moveTo>
                  <a:lnTo>
                    <a:pt x="652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2" name="Google Shape;33912;p57"/>
            <p:cNvSpPr/>
            <p:nvPr/>
          </p:nvSpPr>
          <p:spPr>
            <a:xfrm>
              <a:off x="5149900" y="2558300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101" y="1"/>
                  </a:moveTo>
                  <a:cubicBezTo>
                    <a:pt x="76" y="1"/>
                    <a:pt x="26" y="26"/>
                    <a:pt x="26" y="51"/>
                  </a:cubicBezTo>
                  <a:cubicBezTo>
                    <a:pt x="1" y="76"/>
                    <a:pt x="26" y="126"/>
                    <a:pt x="51" y="126"/>
                  </a:cubicBezTo>
                  <a:cubicBezTo>
                    <a:pt x="58" y="133"/>
                    <a:pt x="68" y="136"/>
                    <a:pt x="77" y="136"/>
                  </a:cubicBezTo>
                  <a:cubicBezTo>
                    <a:pt x="101" y="136"/>
                    <a:pt x="126" y="118"/>
                    <a:pt x="126" y="101"/>
                  </a:cubicBezTo>
                  <a:cubicBezTo>
                    <a:pt x="151" y="76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3" name="Google Shape;33913;p57"/>
            <p:cNvSpPr/>
            <p:nvPr/>
          </p:nvSpPr>
          <p:spPr>
            <a:xfrm>
              <a:off x="5158050" y="2554550"/>
              <a:ext cx="10675" cy="15675"/>
            </a:xfrm>
            <a:custGeom>
              <a:avLst/>
              <a:gdLst/>
              <a:ahLst/>
              <a:cxnLst/>
              <a:rect l="l" t="t" r="r" b="b"/>
              <a:pathLst>
                <a:path w="427" h="627" fill="none" extrusionOk="0">
                  <a:moveTo>
                    <a:pt x="1" y="0"/>
                  </a:moveTo>
                  <a:lnTo>
                    <a:pt x="427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4" name="Google Shape;33914;p57"/>
            <p:cNvSpPr/>
            <p:nvPr/>
          </p:nvSpPr>
          <p:spPr>
            <a:xfrm>
              <a:off x="5156175" y="2552200"/>
              <a:ext cx="3150" cy="3250"/>
            </a:xfrm>
            <a:custGeom>
              <a:avLst/>
              <a:gdLst/>
              <a:ahLst/>
              <a:cxnLst/>
              <a:rect l="l" t="t" r="r" b="b"/>
              <a:pathLst>
                <a:path w="126" h="130" extrusionOk="0">
                  <a:moveTo>
                    <a:pt x="63" y="0"/>
                  </a:moveTo>
                  <a:cubicBezTo>
                    <a:pt x="51" y="0"/>
                    <a:pt x="38" y="6"/>
                    <a:pt x="25" y="19"/>
                  </a:cubicBezTo>
                  <a:cubicBezTo>
                    <a:pt x="0" y="44"/>
                    <a:pt x="0" y="69"/>
                    <a:pt x="25" y="94"/>
                  </a:cubicBezTo>
                  <a:cubicBezTo>
                    <a:pt x="25" y="112"/>
                    <a:pt x="51" y="130"/>
                    <a:pt x="74" y="130"/>
                  </a:cubicBezTo>
                  <a:cubicBezTo>
                    <a:pt x="84" y="130"/>
                    <a:pt x="93" y="127"/>
                    <a:pt x="101" y="119"/>
                  </a:cubicBezTo>
                  <a:cubicBezTo>
                    <a:pt x="126" y="94"/>
                    <a:pt x="126" y="44"/>
                    <a:pt x="101" y="19"/>
                  </a:cubicBezTo>
                  <a:cubicBezTo>
                    <a:pt x="88" y="6"/>
                    <a:pt x="76" y="0"/>
                    <a:pt x="6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5" name="Google Shape;33915;p57"/>
            <p:cNvSpPr/>
            <p:nvPr/>
          </p:nvSpPr>
          <p:spPr>
            <a:xfrm>
              <a:off x="5149900" y="2568325"/>
              <a:ext cx="18825" cy="1900"/>
            </a:xfrm>
            <a:custGeom>
              <a:avLst/>
              <a:gdLst/>
              <a:ahLst/>
              <a:cxnLst/>
              <a:rect l="l" t="t" r="r" b="b"/>
              <a:pathLst>
                <a:path w="753" h="76" fill="none" extrusionOk="0">
                  <a:moveTo>
                    <a:pt x="1" y="1"/>
                  </a:moveTo>
                  <a:lnTo>
                    <a:pt x="753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6" name="Google Shape;33916;p57"/>
            <p:cNvSpPr/>
            <p:nvPr/>
          </p:nvSpPr>
          <p:spPr>
            <a:xfrm>
              <a:off x="5147400" y="256620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52" y="1"/>
                  </a:moveTo>
                  <a:cubicBezTo>
                    <a:pt x="27" y="1"/>
                    <a:pt x="1" y="24"/>
                    <a:pt x="1" y="60"/>
                  </a:cubicBezTo>
                  <a:cubicBezTo>
                    <a:pt x="1" y="86"/>
                    <a:pt x="26" y="111"/>
                    <a:pt x="51" y="136"/>
                  </a:cubicBezTo>
                  <a:cubicBezTo>
                    <a:pt x="76" y="136"/>
                    <a:pt x="126" y="111"/>
                    <a:pt x="126" y="86"/>
                  </a:cubicBezTo>
                  <a:cubicBezTo>
                    <a:pt x="126" y="60"/>
                    <a:pt x="126" y="10"/>
                    <a:pt x="76" y="10"/>
                  </a:cubicBezTo>
                  <a:cubicBezTo>
                    <a:pt x="69" y="4"/>
                    <a:pt x="60" y="1"/>
                    <a:pt x="5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7" name="Google Shape;33917;p57"/>
            <p:cNvSpPr/>
            <p:nvPr/>
          </p:nvSpPr>
          <p:spPr>
            <a:xfrm>
              <a:off x="5162450" y="2561425"/>
              <a:ext cx="20075" cy="18200"/>
            </a:xfrm>
            <a:custGeom>
              <a:avLst/>
              <a:gdLst/>
              <a:ahLst/>
              <a:cxnLst/>
              <a:rect l="l" t="t" r="r" b="b"/>
              <a:pathLst>
                <a:path w="803" h="728" extrusionOk="0">
                  <a:moveTo>
                    <a:pt x="381" y="1"/>
                  </a:moveTo>
                  <a:cubicBezTo>
                    <a:pt x="242" y="1"/>
                    <a:pt x="108" y="96"/>
                    <a:pt x="50" y="251"/>
                  </a:cubicBezTo>
                  <a:cubicBezTo>
                    <a:pt x="0" y="427"/>
                    <a:pt x="100" y="652"/>
                    <a:pt x="276" y="703"/>
                  </a:cubicBezTo>
                  <a:cubicBezTo>
                    <a:pt x="321" y="720"/>
                    <a:pt x="366" y="728"/>
                    <a:pt x="409" y="728"/>
                  </a:cubicBezTo>
                  <a:cubicBezTo>
                    <a:pt x="559" y="728"/>
                    <a:pt x="688" y="632"/>
                    <a:pt x="727" y="477"/>
                  </a:cubicBezTo>
                  <a:cubicBezTo>
                    <a:pt x="802" y="302"/>
                    <a:pt x="702" y="101"/>
                    <a:pt x="501" y="26"/>
                  </a:cubicBezTo>
                  <a:cubicBezTo>
                    <a:pt x="462" y="9"/>
                    <a:pt x="421" y="1"/>
                    <a:pt x="38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8" name="Google Shape;33918;p57"/>
            <p:cNvSpPr/>
            <p:nvPr/>
          </p:nvSpPr>
          <p:spPr>
            <a:xfrm>
              <a:off x="5281475" y="2586500"/>
              <a:ext cx="45150" cy="68325"/>
            </a:xfrm>
            <a:custGeom>
              <a:avLst/>
              <a:gdLst/>
              <a:ahLst/>
              <a:cxnLst/>
              <a:rect l="l" t="t" r="r" b="b"/>
              <a:pathLst>
                <a:path w="1806" h="2733" extrusionOk="0">
                  <a:moveTo>
                    <a:pt x="978" y="0"/>
                  </a:moveTo>
                  <a:cubicBezTo>
                    <a:pt x="653" y="101"/>
                    <a:pt x="277" y="552"/>
                    <a:pt x="151" y="1178"/>
                  </a:cubicBezTo>
                  <a:cubicBezTo>
                    <a:pt x="1" y="1980"/>
                    <a:pt x="527" y="2732"/>
                    <a:pt x="527" y="2732"/>
                  </a:cubicBezTo>
                  <a:cubicBezTo>
                    <a:pt x="527" y="2732"/>
                    <a:pt x="1354" y="2356"/>
                    <a:pt x="1605" y="1554"/>
                  </a:cubicBezTo>
                  <a:cubicBezTo>
                    <a:pt x="1805" y="953"/>
                    <a:pt x="1705" y="376"/>
                    <a:pt x="1455" y="126"/>
                  </a:cubicBezTo>
                  <a:cubicBezTo>
                    <a:pt x="1154" y="401"/>
                    <a:pt x="978" y="953"/>
                    <a:pt x="978" y="953"/>
                  </a:cubicBezTo>
                  <a:cubicBezTo>
                    <a:pt x="978" y="953"/>
                    <a:pt x="1129" y="351"/>
                    <a:pt x="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9" name="Google Shape;33919;p57"/>
            <p:cNvSpPr/>
            <p:nvPr/>
          </p:nvSpPr>
          <p:spPr>
            <a:xfrm>
              <a:off x="5234500" y="2607325"/>
              <a:ext cx="58300" cy="51000"/>
            </a:xfrm>
            <a:custGeom>
              <a:avLst/>
              <a:gdLst/>
              <a:ahLst/>
              <a:cxnLst/>
              <a:rect l="l" t="t" r="r" b="b"/>
              <a:pathLst>
                <a:path w="2332" h="2040" extrusionOk="0">
                  <a:moveTo>
                    <a:pt x="555" y="1"/>
                  </a:moveTo>
                  <a:cubicBezTo>
                    <a:pt x="490" y="1"/>
                    <a:pt x="430" y="7"/>
                    <a:pt x="376" y="19"/>
                  </a:cubicBezTo>
                  <a:cubicBezTo>
                    <a:pt x="476" y="420"/>
                    <a:pt x="903" y="847"/>
                    <a:pt x="903" y="847"/>
                  </a:cubicBezTo>
                  <a:cubicBezTo>
                    <a:pt x="903" y="847"/>
                    <a:pt x="426" y="446"/>
                    <a:pt x="50" y="395"/>
                  </a:cubicBezTo>
                  <a:lnTo>
                    <a:pt x="50" y="395"/>
                  </a:lnTo>
                  <a:cubicBezTo>
                    <a:pt x="0" y="746"/>
                    <a:pt x="226" y="1298"/>
                    <a:pt x="727" y="1674"/>
                  </a:cubicBezTo>
                  <a:cubicBezTo>
                    <a:pt x="1154" y="1986"/>
                    <a:pt x="1699" y="2039"/>
                    <a:pt x="2025" y="2039"/>
                  </a:cubicBezTo>
                  <a:cubicBezTo>
                    <a:pt x="2196" y="2039"/>
                    <a:pt x="2306" y="2025"/>
                    <a:pt x="2306" y="2025"/>
                  </a:cubicBezTo>
                  <a:cubicBezTo>
                    <a:pt x="2306" y="2025"/>
                    <a:pt x="2331" y="1097"/>
                    <a:pt x="1730" y="521"/>
                  </a:cubicBezTo>
                  <a:cubicBezTo>
                    <a:pt x="1352" y="164"/>
                    <a:pt x="887" y="1"/>
                    <a:pt x="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0" name="Google Shape;33920;p57"/>
            <p:cNvSpPr/>
            <p:nvPr/>
          </p:nvSpPr>
          <p:spPr>
            <a:xfrm>
              <a:off x="5283375" y="2655425"/>
              <a:ext cx="48900" cy="66425"/>
            </a:xfrm>
            <a:custGeom>
              <a:avLst/>
              <a:gdLst/>
              <a:ahLst/>
              <a:cxnLst/>
              <a:rect l="l" t="t" r="r" b="b"/>
              <a:pathLst>
                <a:path w="1956" h="2657" extrusionOk="0">
                  <a:moveTo>
                    <a:pt x="451" y="0"/>
                  </a:moveTo>
                  <a:cubicBezTo>
                    <a:pt x="451" y="0"/>
                    <a:pt x="0" y="827"/>
                    <a:pt x="301" y="1604"/>
                  </a:cubicBezTo>
                  <a:cubicBezTo>
                    <a:pt x="501" y="2206"/>
                    <a:pt x="927" y="2607"/>
                    <a:pt x="1278" y="2657"/>
                  </a:cubicBezTo>
                  <a:cubicBezTo>
                    <a:pt x="1354" y="2256"/>
                    <a:pt x="1178" y="1705"/>
                    <a:pt x="1178" y="1705"/>
                  </a:cubicBezTo>
                  <a:lnTo>
                    <a:pt x="1178" y="1705"/>
                  </a:lnTo>
                  <a:cubicBezTo>
                    <a:pt x="1178" y="1705"/>
                    <a:pt x="1404" y="2281"/>
                    <a:pt x="1729" y="2481"/>
                  </a:cubicBezTo>
                  <a:cubicBezTo>
                    <a:pt x="1930" y="2181"/>
                    <a:pt x="1955" y="1579"/>
                    <a:pt x="1679" y="1028"/>
                  </a:cubicBezTo>
                  <a:cubicBezTo>
                    <a:pt x="1303" y="301"/>
                    <a:pt x="451" y="0"/>
                    <a:pt x="4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1" name="Google Shape;33921;p57"/>
            <p:cNvSpPr/>
            <p:nvPr/>
          </p:nvSpPr>
          <p:spPr>
            <a:xfrm>
              <a:off x="5233875" y="2655475"/>
              <a:ext cx="60800" cy="46900"/>
            </a:xfrm>
            <a:custGeom>
              <a:avLst/>
              <a:gdLst/>
              <a:ahLst/>
              <a:cxnLst/>
              <a:rect l="l" t="t" r="r" b="b"/>
              <a:pathLst>
                <a:path w="2432" h="1876" extrusionOk="0">
                  <a:moveTo>
                    <a:pt x="1825" y="0"/>
                  </a:moveTo>
                  <a:cubicBezTo>
                    <a:pt x="1527" y="0"/>
                    <a:pt x="1161" y="53"/>
                    <a:pt x="827" y="249"/>
                  </a:cubicBezTo>
                  <a:cubicBezTo>
                    <a:pt x="301" y="550"/>
                    <a:pt x="0" y="1051"/>
                    <a:pt x="0" y="1402"/>
                  </a:cubicBezTo>
                  <a:cubicBezTo>
                    <a:pt x="401" y="1402"/>
                    <a:pt x="927" y="1126"/>
                    <a:pt x="928" y="1126"/>
                  </a:cubicBezTo>
                  <a:lnTo>
                    <a:pt x="928" y="1126"/>
                  </a:lnTo>
                  <a:cubicBezTo>
                    <a:pt x="927" y="1126"/>
                    <a:pt x="401" y="1452"/>
                    <a:pt x="251" y="1803"/>
                  </a:cubicBezTo>
                  <a:cubicBezTo>
                    <a:pt x="354" y="1850"/>
                    <a:pt x="485" y="1875"/>
                    <a:pt x="631" y="1875"/>
                  </a:cubicBezTo>
                  <a:cubicBezTo>
                    <a:pt x="947" y="1875"/>
                    <a:pt x="1337" y="1759"/>
                    <a:pt x="1679" y="1502"/>
                  </a:cubicBezTo>
                  <a:cubicBezTo>
                    <a:pt x="2306" y="1001"/>
                    <a:pt x="2431" y="73"/>
                    <a:pt x="2431" y="73"/>
                  </a:cubicBezTo>
                  <a:cubicBezTo>
                    <a:pt x="2431" y="73"/>
                    <a:pt x="2175" y="0"/>
                    <a:pt x="18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2" name="Google Shape;33922;p57"/>
            <p:cNvSpPr/>
            <p:nvPr/>
          </p:nvSpPr>
          <p:spPr>
            <a:xfrm>
              <a:off x="5296525" y="2629900"/>
              <a:ext cx="68950" cy="39525"/>
            </a:xfrm>
            <a:custGeom>
              <a:avLst/>
              <a:gdLst/>
              <a:ahLst/>
              <a:cxnLst/>
              <a:rect l="l" t="t" r="r" b="b"/>
              <a:pathLst>
                <a:path w="2758" h="1581" extrusionOk="0">
                  <a:moveTo>
                    <a:pt x="1777" y="0"/>
                  </a:moveTo>
                  <a:cubicBezTo>
                    <a:pt x="1595" y="0"/>
                    <a:pt x="1401" y="28"/>
                    <a:pt x="1203" y="94"/>
                  </a:cubicBezTo>
                  <a:cubicBezTo>
                    <a:pt x="427" y="345"/>
                    <a:pt x="0" y="1147"/>
                    <a:pt x="0" y="1147"/>
                  </a:cubicBezTo>
                  <a:cubicBezTo>
                    <a:pt x="0" y="1147"/>
                    <a:pt x="548" y="1581"/>
                    <a:pt x="1233" y="1581"/>
                  </a:cubicBezTo>
                  <a:cubicBezTo>
                    <a:pt x="1338" y="1581"/>
                    <a:pt x="1445" y="1571"/>
                    <a:pt x="1554" y="1548"/>
                  </a:cubicBezTo>
                  <a:cubicBezTo>
                    <a:pt x="2181" y="1447"/>
                    <a:pt x="2632" y="1071"/>
                    <a:pt x="2757" y="746"/>
                  </a:cubicBezTo>
                  <a:cubicBezTo>
                    <a:pt x="2575" y="689"/>
                    <a:pt x="2357" y="673"/>
                    <a:pt x="2172" y="673"/>
                  </a:cubicBezTo>
                  <a:cubicBezTo>
                    <a:pt x="1951" y="673"/>
                    <a:pt x="1780" y="695"/>
                    <a:pt x="1780" y="695"/>
                  </a:cubicBezTo>
                  <a:cubicBezTo>
                    <a:pt x="1780" y="695"/>
                    <a:pt x="2381" y="570"/>
                    <a:pt x="2632" y="269"/>
                  </a:cubicBezTo>
                  <a:cubicBezTo>
                    <a:pt x="2464" y="118"/>
                    <a:pt x="2148" y="0"/>
                    <a:pt x="1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3" name="Google Shape;33923;p57"/>
            <p:cNvSpPr/>
            <p:nvPr/>
          </p:nvSpPr>
          <p:spPr>
            <a:xfrm>
              <a:off x="5279600" y="2625350"/>
              <a:ext cx="21325" cy="30725"/>
            </a:xfrm>
            <a:custGeom>
              <a:avLst/>
              <a:gdLst/>
              <a:ahLst/>
              <a:cxnLst/>
              <a:rect l="l" t="t" r="r" b="b"/>
              <a:pathLst>
                <a:path w="853" h="1229" extrusionOk="0">
                  <a:moveTo>
                    <a:pt x="352" y="0"/>
                  </a:moveTo>
                  <a:cubicBezTo>
                    <a:pt x="302" y="176"/>
                    <a:pt x="352" y="451"/>
                    <a:pt x="352" y="451"/>
                  </a:cubicBezTo>
                  <a:cubicBezTo>
                    <a:pt x="352" y="451"/>
                    <a:pt x="276" y="176"/>
                    <a:pt x="126" y="75"/>
                  </a:cubicBezTo>
                  <a:cubicBezTo>
                    <a:pt x="26" y="201"/>
                    <a:pt x="1" y="451"/>
                    <a:pt x="101" y="727"/>
                  </a:cubicBezTo>
                  <a:cubicBezTo>
                    <a:pt x="251" y="1078"/>
                    <a:pt x="627" y="1228"/>
                    <a:pt x="627" y="1228"/>
                  </a:cubicBezTo>
                  <a:cubicBezTo>
                    <a:pt x="627" y="1228"/>
                    <a:pt x="853" y="877"/>
                    <a:pt x="753" y="501"/>
                  </a:cubicBezTo>
                  <a:cubicBezTo>
                    <a:pt x="677" y="226"/>
                    <a:pt x="502" y="50"/>
                    <a:pt x="35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4" name="Google Shape;33924;p57"/>
            <p:cNvSpPr/>
            <p:nvPr/>
          </p:nvSpPr>
          <p:spPr>
            <a:xfrm>
              <a:off x="5263325" y="2646875"/>
              <a:ext cx="31975" cy="17375"/>
            </a:xfrm>
            <a:custGeom>
              <a:avLst/>
              <a:gdLst/>
              <a:ahLst/>
              <a:cxnLst/>
              <a:rect l="l" t="t" r="r" b="b"/>
              <a:pathLst>
                <a:path w="1279" h="695" extrusionOk="0">
                  <a:moveTo>
                    <a:pt x="505" y="1"/>
                  </a:moveTo>
                  <a:cubicBezTo>
                    <a:pt x="300" y="1"/>
                    <a:pt x="124" y="68"/>
                    <a:pt x="25" y="167"/>
                  </a:cubicBezTo>
                  <a:cubicBezTo>
                    <a:pt x="176" y="292"/>
                    <a:pt x="451" y="342"/>
                    <a:pt x="451" y="342"/>
                  </a:cubicBezTo>
                  <a:cubicBezTo>
                    <a:pt x="451" y="342"/>
                    <a:pt x="403" y="338"/>
                    <a:pt x="336" y="338"/>
                  </a:cubicBezTo>
                  <a:cubicBezTo>
                    <a:pt x="235" y="338"/>
                    <a:pt x="90" y="347"/>
                    <a:pt x="0" y="392"/>
                  </a:cubicBezTo>
                  <a:cubicBezTo>
                    <a:pt x="75" y="518"/>
                    <a:pt x="301" y="693"/>
                    <a:pt x="577" y="693"/>
                  </a:cubicBezTo>
                  <a:cubicBezTo>
                    <a:pt x="593" y="694"/>
                    <a:pt x="609" y="695"/>
                    <a:pt x="625" y="695"/>
                  </a:cubicBezTo>
                  <a:cubicBezTo>
                    <a:pt x="980" y="695"/>
                    <a:pt x="1278" y="443"/>
                    <a:pt x="1278" y="443"/>
                  </a:cubicBezTo>
                  <a:cubicBezTo>
                    <a:pt x="1278" y="443"/>
                    <a:pt x="1053" y="92"/>
                    <a:pt x="677" y="16"/>
                  </a:cubicBezTo>
                  <a:cubicBezTo>
                    <a:pt x="618" y="6"/>
                    <a:pt x="560" y="1"/>
                    <a:pt x="50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5" name="Google Shape;33925;p57"/>
            <p:cNvSpPr/>
            <p:nvPr/>
          </p:nvSpPr>
          <p:spPr>
            <a:xfrm>
              <a:off x="5296525" y="2656325"/>
              <a:ext cx="27600" cy="22125"/>
            </a:xfrm>
            <a:custGeom>
              <a:avLst/>
              <a:gdLst/>
              <a:ahLst/>
              <a:cxnLst/>
              <a:rect l="l" t="t" r="r" b="b"/>
              <a:pathLst>
                <a:path w="1104" h="885" extrusionOk="0">
                  <a:moveTo>
                    <a:pt x="184" y="1"/>
                  </a:moveTo>
                  <a:cubicBezTo>
                    <a:pt x="74" y="1"/>
                    <a:pt x="0" y="14"/>
                    <a:pt x="0" y="14"/>
                  </a:cubicBezTo>
                  <a:cubicBezTo>
                    <a:pt x="0" y="14"/>
                    <a:pt x="26" y="440"/>
                    <a:pt x="326" y="691"/>
                  </a:cubicBezTo>
                  <a:cubicBezTo>
                    <a:pt x="478" y="824"/>
                    <a:pt x="673" y="885"/>
                    <a:pt x="824" y="885"/>
                  </a:cubicBezTo>
                  <a:cubicBezTo>
                    <a:pt x="873" y="885"/>
                    <a:pt x="916" y="879"/>
                    <a:pt x="953" y="867"/>
                  </a:cubicBezTo>
                  <a:cubicBezTo>
                    <a:pt x="878" y="691"/>
                    <a:pt x="677" y="516"/>
                    <a:pt x="677" y="516"/>
                  </a:cubicBezTo>
                  <a:lnTo>
                    <a:pt x="677" y="516"/>
                  </a:lnTo>
                  <a:cubicBezTo>
                    <a:pt x="677" y="516"/>
                    <a:pt x="903" y="691"/>
                    <a:pt x="1078" y="691"/>
                  </a:cubicBezTo>
                  <a:cubicBezTo>
                    <a:pt x="1103" y="516"/>
                    <a:pt x="978" y="290"/>
                    <a:pt x="727" y="140"/>
                  </a:cubicBezTo>
                  <a:cubicBezTo>
                    <a:pt x="541" y="25"/>
                    <a:pt x="330" y="1"/>
                    <a:pt x="184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6" name="Google Shape;33926;p57"/>
            <p:cNvSpPr/>
            <p:nvPr/>
          </p:nvSpPr>
          <p:spPr>
            <a:xfrm>
              <a:off x="5278350" y="2657300"/>
              <a:ext cx="22575" cy="30100"/>
            </a:xfrm>
            <a:custGeom>
              <a:avLst/>
              <a:gdLst/>
              <a:ahLst/>
              <a:cxnLst/>
              <a:rect l="l" t="t" r="r" b="b"/>
              <a:pathLst>
                <a:path w="903" h="1204" extrusionOk="0">
                  <a:moveTo>
                    <a:pt x="702" y="0"/>
                  </a:moveTo>
                  <a:cubicBezTo>
                    <a:pt x="702" y="0"/>
                    <a:pt x="301" y="126"/>
                    <a:pt x="126" y="452"/>
                  </a:cubicBezTo>
                  <a:cubicBezTo>
                    <a:pt x="1" y="702"/>
                    <a:pt x="26" y="978"/>
                    <a:pt x="101" y="1103"/>
                  </a:cubicBezTo>
                  <a:cubicBezTo>
                    <a:pt x="251" y="1003"/>
                    <a:pt x="376" y="778"/>
                    <a:pt x="377" y="777"/>
                  </a:cubicBezTo>
                  <a:lnTo>
                    <a:pt x="377" y="777"/>
                  </a:lnTo>
                  <a:cubicBezTo>
                    <a:pt x="377" y="778"/>
                    <a:pt x="276" y="1028"/>
                    <a:pt x="301" y="1203"/>
                  </a:cubicBezTo>
                  <a:cubicBezTo>
                    <a:pt x="477" y="1178"/>
                    <a:pt x="677" y="1003"/>
                    <a:pt x="778" y="727"/>
                  </a:cubicBezTo>
                  <a:cubicBezTo>
                    <a:pt x="903" y="376"/>
                    <a:pt x="702" y="0"/>
                    <a:pt x="70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7" name="Google Shape;33927;p57"/>
            <p:cNvSpPr/>
            <p:nvPr/>
          </p:nvSpPr>
          <p:spPr>
            <a:xfrm>
              <a:off x="5295900" y="2632150"/>
              <a:ext cx="26350" cy="25200"/>
            </a:xfrm>
            <a:custGeom>
              <a:avLst/>
              <a:gdLst/>
              <a:ahLst/>
              <a:cxnLst/>
              <a:rect l="l" t="t" r="r" b="b"/>
              <a:pathLst>
                <a:path w="1054" h="1008" extrusionOk="0">
                  <a:moveTo>
                    <a:pt x="798" y="0"/>
                  </a:moveTo>
                  <a:cubicBezTo>
                    <a:pt x="628" y="0"/>
                    <a:pt x="409" y="102"/>
                    <a:pt x="251" y="305"/>
                  </a:cubicBezTo>
                  <a:cubicBezTo>
                    <a:pt x="0" y="580"/>
                    <a:pt x="51" y="1006"/>
                    <a:pt x="51" y="1006"/>
                  </a:cubicBezTo>
                  <a:cubicBezTo>
                    <a:pt x="51" y="1006"/>
                    <a:pt x="62" y="1007"/>
                    <a:pt x="83" y="1007"/>
                  </a:cubicBezTo>
                  <a:cubicBezTo>
                    <a:pt x="188" y="1007"/>
                    <a:pt x="523" y="990"/>
                    <a:pt x="752" y="781"/>
                  </a:cubicBezTo>
                  <a:cubicBezTo>
                    <a:pt x="953" y="580"/>
                    <a:pt x="1053" y="330"/>
                    <a:pt x="1003" y="179"/>
                  </a:cubicBezTo>
                  <a:lnTo>
                    <a:pt x="1003" y="179"/>
                  </a:lnTo>
                  <a:cubicBezTo>
                    <a:pt x="827" y="204"/>
                    <a:pt x="627" y="380"/>
                    <a:pt x="627" y="380"/>
                  </a:cubicBezTo>
                  <a:cubicBezTo>
                    <a:pt x="627" y="380"/>
                    <a:pt x="827" y="179"/>
                    <a:pt x="853" y="4"/>
                  </a:cubicBezTo>
                  <a:cubicBezTo>
                    <a:pt x="835" y="1"/>
                    <a:pt x="817" y="0"/>
                    <a:pt x="79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8" name="Google Shape;33928;p57"/>
            <p:cNvSpPr/>
            <p:nvPr/>
          </p:nvSpPr>
          <p:spPr>
            <a:xfrm>
              <a:off x="5295900" y="2632225"/>
              <a:ext cx="5025" cy="18200"/>
            </a:xfrm>
            <a:custGeom>
              <a:avLst/>
              <a:gdLst/>
              <a:ahLst/>
              <a:cxnLst/>
              <a:rect l="l" t="t" r="r" b="b"/>
              <a:pathLst>
                <a:path w="201" h="728" fill="none" extrusionOk="0">
                  <a:moveTo>
                    <a:pt x="201" y="1"/>
                  </a:moveTo>
                  <a:lnTo>
                    <a:pt x="0" y="728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9" name="Google Shape;33929;p57"/>
            <p:cNvSpPr/>
            <p:nvPr/>
          </p:nvSpPr>
          <p:spPr>
            <a:xfrm>
              <a:off x="5299025" y="2630100"/>
              <a:ext cx="3800" cy="3050"/>
            </a:xfrm>
            <a:custGeom>
              <a:avLst/>
              <a:gdLst/>
              <a:ahLst/>
              <a:cxnLst/>
              <a:rect l="l" t="t" r="r" b="b"/>
              <a:pathLst>
                <a:path w="152" h="122" extrusionOk="0">
                  <a:moveTo>
                    <a:pt x="79" y="0"/>
                  </a:moveTo>
                  <a:cubicBezTo>
                    <a:pt x="61" y="0"/>
                    <a:pt x="44" y="18"/>
                    <a:pt x="26" y="36"/>
                  </a:cubicBezTo>
                  <a:cubicBezTo>
                    <a:pt x="1" y="61"/>
                    <a:pt x="26" y="111"/>
                    <a:pt x="51" y="111"/>
                  </a:cubicBezTo>
                  <a:cubicBezTo>
                    <a:pt x="66" y="118"/>
                    <a:pt x="78" y="121"/>
                    <a:pt x="89" y="121"/>
                  </a:cubicBezTo>
                  <a:cubicBezTo>
                    <a:pt x="116" y="121"/>
                    <a:pt x="133" y="104"/>
                    <a:pt x="151" y="86"/>
                  </a:cubicBezTo>
                  <a:cubicBezTo>
                    <a:pt x="151" y="61"/>
                    <a:pt x="151" y="11"/>
                    <a:pt x="101" y="11"/>
                  </a:cubicBezTo>
                  <a:cubicBezTo>
                    <a:pt x="94" y="3"/>
                    <a:pt x="86" y="0"/>
                    <a:pt x="7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0" name="Google Shape;33930;p57"/>
            <p:cNvSpPr/>
            <p:nvPr/>
          </p:nvSpPr>
          <p:spPr>
            <a:xfrm>
              <a:off x="5292775" y="2631600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1"/>
                  </a:moveTo>
                  <a:lnTo>
                    <a:pt x="125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1" name="Google Shape;33931;p57"/>
            <p:cNvSpPr/>
            <p:nvPr/>
          </p:nvSpPr>
          <p:spPr>
            <a:xfrm>
              <a:off x="5290875" y="262972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76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101"/>
                    <a:pt x="26" y="126"/>
                    <a:pt x="76" y="126"/>
                  </a:cubicBezTo>
                  <a:cubicBezTo>
                    <a:pt x="101" y="126"/>
                    <a:pt x="126" y="76"/>
                    <a:pt x="126" y="51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2" name="Google Shape;33932;p57"/>
            <p:cNvSpPr/>
            <p:nvPr/>
          </p:nvSpPr>
          <p:spPr>
            <a:xfrm>
              <a:off x="5295900" y="2636000"/>
              <a:ext cx="12550" cy="14425"/>
            </a:xfrm>
            <a:custGeom>
              <a:avLst/>
              <a:gdLst/>
              <a:ahLst/>
              <a:cxnLst/>
              <a:rect l="l" t="t" r="r" b="b"/>
              <a:pathLst>
                <a:path w="502" h="577" fill="none" extrusionOk="0">
                  <a:moveTo>
                    <a:pt x="502" y="0"/>
                  </a:moveTo>
                  <a:lnTo>
                    <a:pt x="0" y="5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3" name="Google Shape;33933;p57"/>
            <p:cNvSpPr/>
            <p:nvPr/>
          </p:nvSpPr>
          <p:spPr>
            <a:xfrm>
              <a:off x="5306550" y="2633700"/>
              <a:ext cx="3775" cy="3200"/>
            </a:xfrm>
            <a:custGeom>
              <a:avLst/>
              <a:gdLst/>
              <a:ahLst/>
              <a:cxnLst/>
              <a:rect l="l" t="t" r="r" b="b"/>
              <a:pathLst>
                <a:path w="151" h="128" extrusionOk="0">
                  <a:moveTo>
                    <a:pt x="75" y="1"/>
                  </a:moveTo>
                  <a:cubicBezTo>
                    <a:pt x="55" y="1"/>
                    <a:pt x="40" y="13"/>
                    <a:pt x="26" y="42"/>
                  </a:cubicBezTo>
                  <a:cubicBezTo>
                    <a:pt x="0" y="67"/>
                    <a:pt x="26" y="92"/>
                    <a:pt x="51" y="117"/>
                  </a:cubicBezTo>
                  <a:cubicBezTo>
                    <a:pt x="58" y="125"/>
                    <a:pt x="67" y="128"/>
                    <a:pt x="77" y="128"/>
                  </a:cubicBezTo>
                  <a:cubicBezTo>
                    <a:pt x="101" y="128"/>
                    <a:pt x="126" y="110"/>
                    <a:pt x="126" y="92"/>
                  </a:cubicBezTo>
                  <a:cubicBezTo>
                    <a:pt x="151" y="67"/>
                    <a:pt x="151" y="17"/>
                    <a:pt x="126" y="17"/>
                  </a:cubicBezTo>
                  <a:cubicBezTo>
                    <a:pt x="105" y="7"/>
                    <a:pt x="89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4" name="Google Shape;33934;p57"/>
            <p:cNvSpPr/>
            <p:nvPr/>
          </p:nvSpPr>
          <p:spPr>
            <a:xfrm>
              <a:off x="5296525" y="2655425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7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5" name="Google Shape;33935;p57"/>
            <p:cNvSpPr/>
            <p:nvPr/>
          </p:nvSpPr>
          <p:spPr>
            <a:xfrm>
              <a:off x="5300900" y="2672975"/>
              <a:ext cx="3175" cy="3150"/>
            </a:xfrm>
            <a:custGeom>
              <a:avLst/>
              <a:gdLst/>
              <a:ahLst/>
              <a:cxnLst/>
              <a:rect l="l" t="t" r="r" b="b"/>
              <a:pathLst>
                <a:path w="127" h="126" extrusionOk="0">
                  <a:moveTo>
                    <a:pt x="51" y="0"/>
                  </a:moveTo>
                  <a:cubicBezTo>
                    <a:pt x="26" y="0"/>
                    <a:pt x="1" y="25"/>
                    <a:pt x="1" y="75"/>
                  </a:cubicBezTo>
                  <a:cubicBezTo>
                    <a:pt x="1" y="100"/>
                    <a:pt x="26" y="125"/>
                    <a:pt x="76" y="125"/>
                  </a:cubicBezTo>
                  <a:cubicBezTo>
                    <a:pt x="101" y="125"/>
                    <a:pt x="126" y="75"/>
                    <a:pt x="126" y="50"/>
                  </a:cubicBezTo>
                  <a:cubicBezTo>
                    <a:pt x="12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6" name="Google Shape;33936;p57"/>
            <p:cNvSpPr/>
            <p:nvPr/>
          </p:nvSpPr>
          <p:spPr>
            <a:xfrm>
              <a:off x="5296525" y="2655425"/>
              <a:ext cx="13175" cy="14425"/>
            </a:xfrm>
            <a:custGeom>
              <a:avLst/>
              <a:gdLst/>
              <a:ahLst/>
              <a:cxnLst/>
              <a:rect l="l" t="t" r="r" b="b"/>
              <a:pathLst>
                <a:path w="527" h="577" fill="none" extrusionOk="0">
                  <a:moveTo>
                    <a:pt x="527" y="577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7" name="Google Shape;33937;p57"/>
            <p:cNvSpPr/>
            <p:nvPr/>
          </p:nvSpPr>
          <p:spPr>
            <a:xfrm>
              <a:off x="5307800" y="2668725"/>
              <a:ext cx="3775" cy="3275"/>
            </a:xfrm>
            <a:custGeom>
              <a:avLst/>
              <a:gdLst/>
              <a:ahLst/>
              <a:cxnLst/>
              <a:rect l="l" t="t" r="r" b="b"/>
              <a:pathLst>
                <a:path w="151" h="131" extrusionOk="0">
                  <a:moveTo>
                    <a:pt x="98" y="1"/>
                  </a:moveTo>
                  <a:cubicBezTo>
                    <a:pt x="82" y="1"/>
                    <a:pt x="63" y="7"/>
                    <a:pt x="51" y="20"/>
                  </a:cubicBezTo>
                  <a:cubicBezTo>
                    <a:pt x="26" y="20"/>
                    <a:pt x="1" y="70"/>
                    <a:pt x="26" y="95"/>
                  </a:cubicBezTo>
                  <a:cubicBezTo>
                    <a:pt x="43" y="113"/>
                    <a:pt x="74" y="130"/>
                    <a:pt x="99" y="130"/>
                  </a:cubicBezTo>
                  <a:cubicBezTo>
                    <a:pt x="109" y="130"/>
                    <a:pt x="119" y="127"/>
                    <a:pt x="126" y="120"/>
                  </a:cubicBezTo>
                  <a:cubicBezTo>
                    <a:pt x="151" y="95"/>
                    <a:pt x="151" y="45"/>
                    <a:pt x="126" y="20"/>
                  </a:cubicBezTo>
                  <a:cubicBezTo>
                    <a:pt x="126" y="7"/>
                    <a:pt x="113" y="1"/>
                    <a:pt x="9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8" name="Google Shape;33938;p57"/>
            <p:cNvSpPr/>
            <p:nvPr/>
          </p:nvSpPr>
          <p:spPr>
            <a:xfrm>
              <a:off x="5294025" y="2656050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0" y="752"/>
                  </a:moveTo>
                  <a:lnTo>
                    <a:pt x="10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9" name="Google Shape;33939;p57"/>
            <p:cNvSpPr/>
            <p:nvPr/>
          </p:nvSpPr>
          <p:spPr>
            <a:xfrm>
              <a:off x="5292775" y="2673600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0" y="0"/>
                  </a:moveTo>
                  <a:cubicBezTo>
                    <a:pt x="25" y="0"/>
                    <a:pt x="0" y="50"/>
                    <a:pt x="0" y="75"/>
                  </a:cubicBezTo>
                  <a:cubicBezTo>
                    <a:pt x="0" y="100"/>
                    <a:pt x="25" y="125"/>
                    <a:pt x="50" y="125"/>
                  </a:cubicBezTo>
                  <a:cubicBezTo>
                    <a:pt x="100" y="125"/>
                    <a:pt x="125" y="100"/>
                    <a:pt x="125" y="75"/>
                  </a:cubicBezTo>
                  <a:cubicBezTo>
                    <a:pt x="125" y="25"/>
                    <a:pt x="10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0" name="Google Shape;33940;p57"/>
            <p:cNvSpPr/>
            <p:nvPr/>
          </p:nvSpPr>
          <p:spPr>
            <a:xfrm>
              <a:off x="5297150" y="2652275"/>
              <a:ext cx="19450" cy="25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7" y="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1" name="Google Shape;33941;p57"/>
            <p:cNvSpPr/>
            <p:nvPr/>
          </p:nvSpPr>
          <p:spPr>
            <a:xfrm>
              <a:off x="5315325" y="2650400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76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101"/>
                    <a:pt x="25" y="126"/>
                    <a:pt x="50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51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2" name="Google Shape;33942;p57"/>
            <p:cNvSpPr/>
            <p:nvPr/>
          </p:nvSpPr>
          <p:spPr>
            <a:xfrm>
              <a:off x="5297150" y="2644150"/>
              <a:ext cx="16950" cy="8150"/>
            </a:xfrm>
            <a:custGeom>
              <a:avLst/>
              <a:gdLst/>
              <a:ahLst/>
              <a:cxnLst/>
              <a:rect l="l" t="t" r="r" b="b"/>
              <a:pathLst>
                <a:path w="678" h="326" fill="none" extrusionOk="0">
                  <a:moveTo>
                    <a:pt x="677" y="0"/>
                  </a:moveTo>
                  <a:lnTo>
                    <a:pt x="1" y="3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3" name="Google Shape;33943;p57"/>
            <p:cNvSpPr/>
            <p:nvPr/>
          </p:nvSpPr>
          <p:spPr>
            <a:xfrm>
              <a:off x="5313450" y="2642000"/>
              <a:ext cx="3150" cy="3425"/>
            </a:xfrm>
            <a:custGeom>
              <a:avLst/>
              <a:gdLst/>
              <a:ahLst/>
              <a:cxnLst/>
              <a:rect l="l" t="t" r="r" b="b"/>
              <a:pathLst>
                <a:path w="126" h="137" extrusionOk="0">
                  <a:moveTo>
                    <a:pt x="72" y="1"/>
                  </a:moveTo>
                  <a:cubicBezTo>
                    <a:pt x="65" y="1"/>
                    <a:pt x="58" y="4"/>
                    <a:pt x="50" y="11"/>
                  </a:cubicBezTo>
                  <a:cubicBezTo>
                    <a:pt x="0" y="11"/>
                    <a:pt x="0" y="61"/>
                    <a:pt x="0" y="86"/>
                  </a:cubicBezTo>
                  <a:cubicBezTo>
                    <a:pt x="25" y="111"/>
                    <a:pt x="50" y="136"/>
                    <a:pt x="75" y="136"/>
                  </a:cubicBezTo>
                  <a:cubicBezTo>
                    <a:pt x="125" y="111"/>
                    <a:pt x="125" y="86"/>
                    <a:pt x="125" y="36"/>
                  </a:cubicBezTo>
                  <a:cubicBezTo>
                    <a:pt x="108" y="18"/>
                    <a:pt x="90" y="1"/>
                    <a:pt x="7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4" name="Google Shape;33944;p57"/>
            <p:cNvSpPr/>
            <p:nvPr/>
          </p:nvSpPr>
          <p:spPr>
            <a:xfrm>
              <a:off x="5297150" y="2652925"/>
              <a:ext cx="17575" cy="6900"/>
            </a:xfrm>
            <a:custGeom>
              <a:avLst/>
              <a:gdLst/>
              <a:ahLst/>
              <a:cxnLst/>
              <a:rect l="l" t="t" r="r" b="b"/>
              <a:pathLst>
                <a:path w="703" h="276" fill="none" extrusionOk="0">
                  <a:moveTo>
                    <a:pt x="702" y="2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5" name="Google Shape;33945;p57"/>
            <p:cNvSpPr/>
            <p:nvPr/>
          </p:nvSpPr>
          <p:spPr>
            <a:xfrm>
              <a:off x="5314075" y="265855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75" y="1"/>
                  </a:moveTo>
                  <a:cubicBezTo>
                    <a:pt x="50" y="1"/>
                    <a:pt x="0" y="26"/>
                    <a:pt x="0" y="51"/>
                  </a:cubicBezTo>
                  <a:cubicBezTo>
                    <a:pt x="0" y="76"/>
                    <a:pt x="0" y="126"/>
                    <a:pt x="50" y="126"/>
                  </a:cubicBezTo>
                  <a:cubicBezTo>
                    <a:pt x="57" y="133"/>
                    <a:pt x="66" y="136"/>
                    <a:pt x="74" y="136"/>
                  </a:cubicBezTo>
                  <a:cubicBezTo>
                    <a:pt x="99" y="136"/>
                    <a:pt x="126" y="112"/>
                    <a:pt x="126" y="76"/>
                  </a:cubicBezTo>
                  <a:cubicBezTo>
                    <a:pt x="126" y="51"/>
                    <a:pt x="126" y="26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6" name="Google Shape;33946;p57"/>
            <p:cNvSpPr/>
            <p:nvPr/>
          </p:nvSpPr>
          <p:spPr>
            <a:xfrm>
              <a:off x="5278350" y="2654175"/>
              <a:ext cx="15075" cy="11925"/>
            </a:xfrm>
            <a:custGeom>
              <a:avLst/>
              <a:gdLst/>
              <a:ahLst/>
              <a:cxnLst/>
              <a:rect l="l" t="t" r="r" b="b"/>
              <a:pathLst>
                <a:path w="603" h="477" fill="none" extrusionOk="0">
                  <a:moveTo>
                    <a:pt x="1" y="476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7" name="Google Shape;33947;p57"/>
            <p:cNvSpPr/>
            <p:nvPr/>
          </p:nvSpPr>
          <p:spPr>
            <a:xfrm>
              <a:off x="5276475" y="2664975"/>
              <a:ext cx="3150" cy="2850"/>
            </a:xfrm>
            <a:custGeom>
              <a:avLst/>
              <a:gdLst/>
              <a:ahLst/>
              <a:cxnLst/>
              <a:rect l="l" t="t" r="r" b="b"/>
              <a:pathLst>
                <a:path w="126" h="114" extrusionOk="0">
                  <a:moveTo>
                    <a:pt x="63" y="0"/>
                  </a:moveTo>
                  <a:cubicBezTo>
                    <a:pt x="51" y="0"/>
                    <a:pt x="38" y="7"/>
                    <a:pt x="26" y="19"/>
                  </a:cubicBezTo>
                  <a:cubicBezTo>
                    <a:pt x="0" y="44"/>
                    <a:pt x="0" y="69"/>
                    <a:pt x="26" y="94"/>
                  </a:cubicBezTo>
                  <a:cubicBezTo>
                    <a:pt x="38" y="107"/>
                    <a:pt x="51" y="113"/>
                    <a:pt x="63" y="113"/>
                  </a:cubicBezTo>
                  <a:cubicBezTo>
                    <a:pt x="76" y="113"/>
                    <a:pt x="88" y="107"/>
                    <a:pt x="101" y="94"/>
                  </a:cubicBezTo>
                  <a:cubicBezTo>
                    <a:pt x="126" y="69"/>
                    <a:pt x="126" y="44"/>
                    <a:pt x="101" y="19"/>
                  </a:cubicBezTo>
                  <a:cubicBezTo>
                    <a:pt x="88" y="7"/>
                    <a:pt x="76" y="0"/>
                    <a:pt x="6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8" name="Google Shape;33948;p57"/>
            <p:cNvSpPr/>
            <p:nvPr/>
          </p:nvSpPr>
          <p:spPr>
            <a:xfrm>
              <a:off x="5274600" y="2654175"/>
              <a:ext cx="18825" cy="4400"/>
            </a:xfrm>
            <a:custGeom>
              <a:avLst/>
              <a:gdLst/>
              <a:ahLst/>
              <a:cxnLst/>
              <a:rect l="l" t="t" r="r" b="b"/>
              <a:pathLst>
                <a:path w="753" h="176" fill="none" extrusionOk="0">
                  <a:moveTo>
                    <a:pt x="0" y="176"/>
                  </a:moveTo>
                  <a:lnTo>
                    <a:pt x="7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9" name="Google Shape;33949;p57"/>
            <p:cNvSpPr/>
            <p:nvPr/>
          </p:nvSpPr>
          <p:spPr>
            <a:xfrm>
              <a:off x="5272100" y="2657050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88" y="0"/>
                  </a:moveTo>
                  <a:cubicBezTo>
                    <a:pt x="77" y="0"/>
                    <a:pt x="65" y="3"/>
                    <a:pt x="50" y="10"/>
                  </a:cubicBezTo>
                  <a:cubicBezTo>
                    <a:pt x="25" y="10"/>
                    <a:pt x="0" y="61"/>
                    <a:pt x="25" y="86"/>
                  </a:cubicBezTo>
                  <a:cubicBezTo>
                    <a:pt x="25" y="103"/>
                    <a:pt x="50" y="121"/>
                    <a:pt x="74" y="121"/>
                  </a:cubicBezTo>
                  <a:cubicBezTo>
                    <a:pt x="83" y="121"/>
                    <a:pt x="93" y="118"/>
                    <a:pt x="100" y="111"/>
                  </a:cubicBezTo>
                  <a:cubicBezTo>
                    <a:pt x="150" y="111"/>
                    <a:pt x="150" y="61"/>
                    <a:pt x="150" y="36"/>
                  </a:cubicBezTo>
                  <a:cubicBezTo>
                    <a:pt x="133" y="18"/>
                    <a:pt x="115" y="0"/>
                    <a:pt x="8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0" name="Google Shape;33950;p57"/>
            <p:cNvSpPr/>
            <p:nvPr/>
          </p:nvSpPr>
          <p:spPr>
            <a:xfrm>
              <a:off x="5284625" y="2654175"/>
              <a:ext cx="8800" cy="16925"/>
            </a:xfrm>
            <a:custGeom>
              <a:avLst/>
              <a:gdLst/>
              <a:ahLst/>
              <a:cxnLst/>
              <a:rect l="l" t="t" r="r" b="b"/>
              <a:pathLst>
                <a:path w="352" h="677" fill="none" extrusionOk="0">
                  <a:moveTo>
                    <a:pt x="0" y="677"/>
                  </a:moveTo>
                  <a:lnTo>
                    <a:pt x="3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1" name="Google Shape;33951;p57"/>
            <p:cNvSpPr/>
            <p:nvPr/>
          </p:nvSpPr>
          <p:spPr>
            <a:xfrm>
              <a:off x="5282750" y="267005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60" y="0"/>
                  </a:moveTo>
                  <a:cubicBezTo>
                    <a:pt x="38" y="0"/>
                    <a:pt x="15" y="12"/>
                    <a:pt x="0" y="42"/>
                  </a:cubicBezTo>
                  <a:cubicBezTo>
                    <a:pt x="0" y="67"/>
                    <a:pt x="0" y="92"/>
                    <a:pt x="25" y="117"/>
                  </a:cubicBezTo>
                  <a:cubicBezTo>
                    <a:pt x="38" y="130"/>
                    <a:pt x="56" y="136"/>
                    <a:pt x="75" y="136"/>
                  </a:cubicBezTo>
                  <a:cubicBezTo>
                    <a:pt x="94" y="136"/>
                    <a:pt x="113" y="130"/>
                    <a:pt x="125" y="117"/>
                  </a:cubicBezTo>
                  <a:cubicBezTo>
                    <a:pt x="125" y="67"/>
                    <a:pt x="125" y="42"/>
                    <a:pt x="100" y="17"/>
                  </a:cubicBezTo>
                  <a:cubicBezTo>
                    <a:pt x="90" y="6"/>
                    <a:pt x="75" y="0"/>
                    <a:pt x="6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2" name="Google Shape;33952;p57"/>
            <p:cNvSpPr/>
            <p:nvPr/>
          </p:nvSpPr>
          <p:spPr>
            <a:xfrm>
              <a:off x="5276475" y="2641625"/>
              <a:ext cx="16325" cy="10050"/>
            </a:xfrm>
            <a:custGeom>
              <a:avLst/>
              <a:gdLst/>
              <a:ahLst/>
              <a:cxnLst/>
              <a:rect l="l" t="t" r="r" b="b"/>
              <a:pathLst>
                <a:path w="653" h="402" fill="none" extrusionOk="0">
                  <a:moveTo>
                    <a:pt x="0" y="1"/>
                  </a:moveTo>
                  <a:lnTo>
                    <a:pt x="652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3" name="Google Shape;33953;p57"/>
            <p:cNvSpPr/>
            <p:nvPr/>
          </p:nvSpPr>
          <p:spPr>
            <a:xfrm>
              <a:off x="5273975" y="2640125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74" y="0"/>
                  </a:moveTo>
                  <a:cubicBezTo>
                    <a:pt x="50" y="0"/>
                    <a:pt x="25" y="18"/>
                    <a:pt x="25" y="36"/>
                  </a:cubicBezTo>
                  <a:cubicBezTo>
                    <a:pt x="0" y="61"/>
                    <a:pt x="25" y="111"/>
                    <a:pt x="50" y="111"/>
                  </a:cubicBezTo>
                  <a:cubicBezTo>
                    <a:pt x="58" y="118"/>
                    <a:pt x="67" y="121"/>
                    <a:pt x="77" y="121"/>
                  </a:cubicBezTo>
                  <a:cubicBezTo>
                    <a:pt x="100" y="121"/>
                    <a:pt x="126" y="104"/>
                    <a:pt x="126" y="86"/>
                  </a:cubicBezTo>
                  <a:cubicBezTo>
                    <a:pt x="151" y="61"/>
                    <a:pt x="126" y="11"/>
                    <a:pt x="100" y="11"/>
                  </a:cubicBezTo>
                  <a:cubicBezTo>
                    <a:pt x="93" y="3"/>
                    <a:pt x="84" y="0"/>
                    <a:pt x="7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4" name="Google Shape;33954;p57"/>
            <p:cNvSpPr/>
            <p:nvPr/>
          </p:nvSpPr>
          <p:spPr>
            <a:xfrm>
              <a:off x="5282125" y="2636000"/>
              <a:ext cx="10675" cy="15675"/>
            </a:xfrm>
            <a:custGeom>
              <a:avLst/>
              <a:gdLst/>
              <a:ahLst/>
              <a:cxnLst/>
              <a:rect l="l" t="t" r="r" b="b"/>
              <a:pathLst>
                <a:path w="427" h="627" fill="none" extrusionOk="0">
                  <a:moveTo>
                    <a:pt x="0" y="0"/>
                  </a:moveTo>
                  <a:lnTo>
                    <a:pt x="426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5" name="Google Shape;33955;p57"/>
            <p:cNvSpPr/>
            <p:nvPr/>
          </p:nvSpPr>
          <p:spPr>
            <a:xfrm>
              <a:off x="5279600" y="2633650"/>
              <a:ext cx="3800" cy="3475"/>
            </a:xfrm>
            <a:custGeom>
              <a:avLst/>
              <a:gdLst/>
              <a:ahLst/>
              <a:cxnLst/>
              <a:rect l="l" t="t" r="r" b="b"/>
              <a:pathLst>
                <a:path w="152" h="139" extrusionOk="0">
                  <a:moveTo>
                    <a:pt x="89" y="0"/>
                  </a:moveTo>
                  <a:cubicBezTo>
                    <a:pt x="76" y="0"/>
                    <a:pt x="63" y="7"/>
                    <a:pt x="51" y="19"/>
                  </a:cubicBezTo>
                  <a:cubicBezTo>
                    <a:pt x="1" y="44"/>
                    <a:pt x="1" y="69"/>
                    <a:pt x="26" y="119"/>
                  </a:cubicBezTo>
                  <a:cubicBezTo>
                    <a:pt x="38" y="132"/>
                    <a:pt x="57" y="138"/>
                    <a:pt x="76" y="138"/>
                  </a:cubicBezTo>
                  <a:cubicBezTo>
                    <a:pt x="95" y="138"/>
                    <a:pt x="114" y="132"/>
                    <a:pt x="126" y="119"/>
                  </a:cubicBezTo>
                  <a:cubicBezTo>
                    <a:pt x="151" y="94"/>
                    <a:pt x="151" y="44"/>
                    <a:pt x="126" y="19"/>
                  </a:cubicBezTo>
                  <a:cubicBezTo>
                    <a:pt x="114" y="7"/>
                    <a:pt x="101" y="0"/>
                    <a:pt x="8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6" name="Google Shape;33956;p57"/>
            <p:cNvSpPr/>
            <p:nvPr/>
          </p:nvSpPr>
          <p:spPr>
            <a:xfrm>
              <a:off x="5273350" y="2649775"/>
              <a:ext cx="19450" cy="1900"/>
            </a:xfrm>
            <a:custGeom>
              <a:avLst/>
              <a:gdLst/>
              <a:ahLst/>
              <a:cxnLst/>
              <a:rect l="l" t="t" r="r" b="b"/>
              <a:pathLst>
                <a:path w="778" h="76" fill="none" extrusionOk="0">
                  <a:moveTo>
                    <a:pt x="0" y="1"/>
                  </a:moveTo>
                  <a:lnTo>
                    <a:pt x="777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7" name="Google Shape;33957;p57"/>
            <p:cNvSpPr/>
            <p:nvPr/>
          </p:nvSpPr>
          <p:spPr>
            <a:xfrm>
              <a:off x="5270825" y="2647900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101" y="1"/>
                  </a:moveTo>
                  <a:cubicBezTo>
                    <a:pt x="76" y="1"/>
                    <a:pt x="26" y="1"/>
                    <a:pt x="26" y="51"/>
                  </a:cubicBezTo>
                  <a:cubicBezTo>
                    <a:pt x="1" y="76"/>
                    <a:pt x="26" y="126"/>
                    <a:pt x="76" y="126"/>
                  </a:cubicBezTo>
                  <a:cubicBezTo>
                    <a:pt x="101" y="126"/>
                    <a:pt x="126" y="101"/>
                    <a:pt x="151" y="76"/>
                  </a:cubicBezTo>
                  <a:cubicBezTo>
                    <a:pt x="151" y="51"/>
                    <a:pt x="126" y="1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8" name="Google Shape;33958;p57"/>
            <p:cNvSpPr/>
            <p:nvPr/>
          </p:nvSpPr>
          <p:spPr>
            <a:xfrm>
              <a:off x="5285875" y="2643200"/>
              <a:ext cx="20700" cy="17875"/>
            </a:xfrm>
            <a:custGeom>
              <a:avLst/>
              <a:gdLst/>
              <a:ahLst/>
              <a:cxnLst/>
              <a:rect l="l" t="t" r="r" b="b"/>
              <a:pathLst>
                <a:path w="828" h="715" extrusionOk="0">
                  <a:moveTo>
                    <a:pt x="432" y="0"/>
                  </a:moveTo>
                  <a:cubicBezTo>
                    <a:pt x="278" y="0"/>
                    <a:pt x="117" y="94"/>
                    <a:pt x="76" y="239"/>
                  </a:cubicBezTo>
                  <a:cubicBezTo>
                    <a:pt x="0" y="439"/>
                    <a:pt x="101" y="640"/>
                    <a:pt x="301" y="690"/>
                  </a:cubicBezTo>
                  <a:cubicBezTo>
                    <a:pt x="341" y="707"/>
                    <a:pt x="381" y="715"/>
                    <a:pt x="422" y="715"/>
                  </a:cubicBezTo>
                  <a:cubicBezTo>
                    <a:pt x="561" y="715"/>
                    <a:pt x="694" y="620"/>
                    <a:pt x="752" y="464"/>
                  </a:cubicBezTo>
                  <a:cubicBezTo>
                    <a:pt x="827" y="289"/>
                    <a:pt x="727" y="88"/>
                    <a:pt x="527" y="13"/>
                  </a:cubicBezTo>
                  <a:cubicBezTo>
                    <a:pt x="496" y="4"/>
                    <a:pt x="464" y="0"/>
                    <a:pt x="43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9" name="Google Shape;33959;p57"/>
            <p:cNvSpPr/>
            <p:nvPr/>
          </p:nvSpPr>
          <p:spPr>
            <a:xfrm>
              <a:off x="5344775" y="2859050"/>
              <a:ext cx="30100" cy="46400"/>
            </a:xfrm>
            <a:custGeom>
              <a:avLst/>
              <a:gdLst/>
              <a:ahLst/>
              <a:cxnLst/>
              <a:rect l="l" t="t" r="r" b="b"/>
              <a:pathLst>
                <a:path w="1204" h="1856" extrusionOk="0">
                  <a:moveTo>
                    <a:pt x="652" y="1"/>
                  </a:moveTo>
                  <a:cubicBezTo>
                    <a:pt x="426" y="76"/>
                    <a:pt x="176" y="377"/>
                    <a:pt x="101" y="803"/>
                  </a:cubicBezTo>
                  <a:cubicBezTo>
                    <a:pt x="0" y="1329"/>
                    <a:pt x="351" y="1855"/>
                    <a:pt x="351" y="1855"/>
                  </a:cubicBezTo>
                  <a:cubicBezTo>
                    <a:pt x="351" y="1855"/>
                    <a:pt x="903" y="1580"/>
                    <a:pt x="1078" y="1053"/>
                  </a:cubicBezTo>
                  <a:cubicBezTo>
                    <a:pt x="1203" y="652"/>
                    <a:pt x="1128" y="251"/>
                    <a:pt x="978" y="76"/>
                  </a:cubicBezTo>
                  <a:cubicBezTo>
                    <a:pt x="777" y="276"/>
                    <a:pt x="652" y="652"/>
                    <a:pt x="652" y="652"/>
                  </a:cubicBezTo>
                  <a:cubicBezTo>
                    <a:pt x="652" y="652"/>
                    <a:pt x="752" y="251"/>
                    <a:pt x="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0" name="Google Shape;33960;p57"/>
            <p:cNvSpPr/>
            <p:nvPr/>
          </p:nvSpPr>
          <p:spPr>
            <a:xfrm>
              <a:off x="5312825" y="2873500"/>
              <a:ext cx="39500" cy="34200"/>
            </a:xfrm>
            <a:custGeom>
              <a:avLst/>
              <a:gdLst/>
              <a:ahLst/>
              <a:cxnLst/>
              <a:rect l="l" t="t" r="r" b="b"/>
              <a:pathLst>
                <a:path w="1580" h="1368" extrusionOk="0">
                  <a:moveTo>
                    <a:pt x="412" y="0"/>
                  </a:moveTo>
                  <a:cubicBezTo>
                    <a:pt x="353" y="0"/>
                    <a:pt x="298" y="8"/>
                    <a:pt x="251" y="24"/>
                  </a:cubicBezTo>
                  <a:cubicBezTo>
                    <a:pt x="326" y="275"/>
                    <a:pt x="602" y="550"/>
                    <a:pt x="602" y="550"/>
                  </a:cubicBezTo>
                  <a:cubicBezTo>
                    <a:pt x="602" y="550"/>
                    <a:pt x="301" y="275"/>
                    <a:pt x="50" y="250"/>
                  </a:cubicBezTo>
                  <a:lnTo>
                    <a:pt x="50" y="250"/>
                  </a:lnTo>
                  <a:cubicBezTo>
                    <a:pt x="0" y="500"/>
                    <a:pt x="150" y="851"/>
                    <a:pt x="501" y="1127"/>
                  </a:cubicBezTo>
                  <a:cubicBezTo>
                    <a:pt x="781" y="1329"/>
                    <a:pt x="1118" y="1367"/>
                    <a:pt x="1334" y="1367"/>
                  </a:cubicBezTo>
                  <a:cubicBezTo>
                    <a:pt x="1467" y="1367"/>
                    <a:pt x="1554" y="1352"/>
                    <a:pt x="1554" y="1352"/>
                  </a:cubicBezTo>
                  <a:cubicBezTo>
                    <a:pt x="1554" y="1352"/>
                    <a:pt x="1579" y="726"/>
                    <a:pt x="1153" y="350"/>
                  </a:cubicBezTo>
                  <a:cubicBezTo>
                    <a:pt x="916" y="113"/>
                    <a:pt x="632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1" name="Google Shape;33961;p57"/>
            <p:cNvSpPr/>
            <p:nvPr/>
          </p:nvSpPr>
          <p:spPr>
            <a:xfrm>
              <a:off x="5346025" y="2906050"/>
              <a:ext cx="33225" cy="44500"/>
            </a:xfrm>
            <a:custGeom>
              <a:avLst/>
              <a:gdLst/>
              <a:ahLst/>
              <a:cxnLst/>
              <a:rect l="l" t="t" r="r" b="b"/>
              <a:pathLst>
                <a:path w="1329" h="1780" extrusionOk="0">
                  <a:moveTo>
                    <a:pt x="301" y="0"/>
                  </a:moveTo>
                  <a:cubicBezTo>
                    <a:pt x="301" y="0"/>
                    <a:pt x="0" y="552"/>
                    <a:pt x="201" y="1078"/>
                  </a:cubicBezTo>
                  <a:cubicBezTo>
                    <a:pt x="326" y="1479"/>
                    <a:pt x="627" y="1730"/>
                    <a:pt x="853" y="1780"/>
                  </a:cubicBezTo>
                  <a:cubicBezTo>
                    <a:pt x="903" y="1504"/>
                    <a:pt x="777" y="1129"/>
                    <a:pt x="777" y="1128"/>
                  </a:cubicBezTo>
                  <a:lnTo>
                    <a:pt x="777" y="1128"/>
                  </a:lnTo>
                  <a:cubicBezTo>
                    <a:pt x="778" y="1129"/>
                    <a:pt x="953" y="1529"/>
                    <a:pt x="1153" y="1655"/>
                  </a:cubicBezTo>
                  <a:cubicBezTo>
                    <a:pt x="1304" y="1454"/>
                    <a:pt x="1329" y="1053"/>
                    <a:pt x="1128" y="677"/>
                  </a:cubicBezTo>
                  <a:cubicBezTo>
                    <a:pt x="878" y="201"/>
                    <a:pt x="301" y="0"/>
                    <a:pt x="3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2" name="Google Shape;33962;p57"/>
            <p:cNvSpPr/>
            <p:nvPr/>
          </p:nvSpPr>
          <p:spPr>
            <a:xfrm>
              <a:off x="5312200" y="2905675"/>
              <a:ext cx="41375" cy="31675"/>
            </a:xfrm>
            <a:custGeom>
              <a:avLst/>
              <a:gdLst/>
              <a:ahLst/>
              <a:cxnLst/>
              <a:rect l="l" t="t" r="r" b="b"/>
              <a:pathLst>
                <a:path w="1655" h="1267" extrusionOk="0">
                  <a:moveTo>
                    <a:pt x="1201" y="0"/>
                  </a:moveTo>
                  <a:cubicBezTo>
                    <a:pt x="1008" y="0"/>
                    <a:pt x="781" y="37"/>
                    <a:pt x="576" y="166"/>
                  </a:cubicBezTo>
                  <a:cubicBezTo>
                    <a:pt x="226" y="391"/>
                    <a:pt x="0" y="717"/>
                    <a:pt x="0" y="943"/>
                  </a:cubicBezTo>
                  <a:cubicBezTo>
                    <a:pt x="276" y="943"/>
                    <a:pt x="626" y="767"/>
                    <a:pt x="627" y="767"/>
                  </a:cubicBezTo>
                  <a:lnTo>
                    <a:pt x="627" y="767"/>
                  </a:lnTo>
                  <a:cubicBezTo>
                    <a:pt x="626" y="767"/>
                    <a:pt x="276" y="993"/>
                    <a:pt x="175" y="1218"/>
                  </a:cubicBezTo>
                  <a:cubicBezTo>
                    <a:pt x="247" y="1250"/>
                    <a:pt x="336" y="1267"/>
                    <a:pt x="435" y="1267"/>
                  </a:cubicBezTo>
                  <a:cubicBezTo>
                    <a:pt x="647" y="1267"/>
                    <a:pt x="905" y="1189"/>
                    <a:pt x="1128" y="1018"/>
                  </a:cubicBezTo>
                  <a:cubicBezTo>
                    <a:pt x="1579" y="667"/>
                    <a:pt x="1654" y="65"/>
                    <a:pt x="1654" y="65"/>
                  </a:cubicBezTo>
                  <a:cubicBezTo>
                    <a:pt x="1654" y="65"/>
                    <a:pt x="1458" y="0"/>
                    <a:pt x="1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3" name="Google Shape;33963;p57"/>
            <p:cNvSpPr/>
            <p:nvPr/>
          </p:nvSpPr>
          <p:spPr>
            <a:xfrm>
              <a:off x="5354800" y="2888550"/>
              <a:ext cx="46375" cy="26725"/>
            </a:xfrm>
            <a:custGeom>
              <a:avLst/>
              <a:gdLst/>
              <a:ahLst/>
              <a:cxnLst/>
              <a:rect l="l" t="t" r="r" b="b"/>
              <a:pathLst>
                <a:path w="1855" h="1069" extrusionOk="0">
                  <a:moveTo>
                    <a:pt x="1203" y="0"/>
                  </a:moveTo>
                  <a:cubicBezTo>
                    <a:pt x="1075" y="0"/>
                    <a:pt x="939" y="23"/>
                    <a:pt x="802" y="74"/>
                  </a:cubicBezTo>
                  <a:cubicBezTo>
                    <a:pt x="276" y="224"/>
                    <a:pt x="0" y="776"/>
                    <a:pt x="0" y="776"/>
                  </a:cubicBezTo>
                  <a:cubicBezTo>
                    <a:pt x="0" y="776"/>
                    <a:pt x="391" y="1068"/>
                    <a:pt x="861" y="1068"/>
                  </a:cubicBezTo>
                  <a:cubicBezTo>
                    <a:pt x="924" y="1068"/>
                    <a:pt x="988" y="1063"/>
                    <a:pt x="1053" y="1051"/>
                  </a:cubicBezTo>
                  <a:cubicBezTo>
                    <a:pt x="1454" y="976"/>
                    <a:pt x="1780" y="725"/>
                    <a:pt x="1855" y="500"/>
                  </a:cubicBezTo>
                  <a:cubicBezTo>
                    <a:pt x="1745" y="460"/>
                    <a:pt x="1618" y="448"/>
                    <a:pt x="1506" y="448"/>
                  </a:cubicBezTo>
                  <a:cubicBezTo>
                    <a:pt x="1339" y="448"/>
                    <a:pt x="1203" y="475"/>
                    <a:pt x="1203" y="475"/>
                  </a:cubicBezTo>
                  <a:cubicBezTo>
                    <a:pt x="1203" y="475"/>
                    <a:pt x="1604" y="375"/>
                    <a:pt x="1780" y="199"/>
                  </a:cubicBezTo>
                  <a:cubicBezTo>
                    <a:pt x="1664" y="83"/>
                    <a:pt x="1450" y="0"/>
                    <a:pt x="1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4" name="Google Shape;33964;p57"/>
            <p:cNvSpPr/>
            <p:nvPr/>
          </p:nvSpPr>
          <p:spPr>
            <a:xfrm>
              <a:off x="5342900" y="2885375"/>
              <a:ext cx="15050" cy="20700"/>
            </a:xfrm>
            <a:custGeom>
              <a:avLst/>
              <a:gdLst/>
              <a:ahLst/>
              <a:cxnLst/>
              <a:rect l="l" t="t" r="r" b="b"/>
              <a:pathLst>
                <a:path w="602" h="828" extrusionOk="0">
                  <a:moveTo>
                    <a:pt x="251" y="0"/>
                  </a:moveTo>
                  <a:cubicBezTo>
                    <a:pt x="226" y="126"/>
                    <a:pt x="251" y="301"/>
                    <a:pt x="251" y="301"/>
                  </a:cubicBezTo>
                  <a:cubicBezTo>
                    <a:pt x="251" y="301"/>
                    <a:pt x="201" y="126"/>
                    <a:pt x="100" y="50"/>
                  </a:cubicBezTo>
                  <a:cubicBezTo>
                    <a:pt x="25" y="126"/>
                    <a:pt x="0" y="326"/>
                    <a:pt x="75" y="502"/>
                  </a:cubicBezTo>
                  <a:cubicBezTo>
                    <a:pt x="176" y="727"/>
                    <a:pt x="451" y="827"/>
                    <a:pt x="451" y="827"/>
                  </a:cubicBezTo>
                  <a:cubicBezTo>
                    <a:pt x="451" y="827"/>
                    <a:pt x="602" y="602"/>
                    <a:pt x="526" y="351"/>
                  </a:cubicBezTo>
                  <a:cubicBezTo>
                    <a:pt x="476" y="151"/>
                    <a:pt x="351" y="25"/>
                    <a:pt x="2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5" name="Google Shape;33965;p57"/>
            <p:cNvSpPr/>
            <p:nvPr/>
          </p:nvSpPr>
          <p:spPr>
            <a:xfrm>
              <a:off x="5332250" y="2899925"/>
              <a:ext cx="21325" cy="11850"/>
            </a:xfrm>
            <a:custGeom>
              <a:avLst/>
              <a:gdLst/>
              <a:ahLst/>
              <a:cxnLst/>
              <a:rect l="l" t="t" r="r" b="b"/>
              <a:pathLst>
                <a:path w="853" h="474" extrusionOk="0">
                  <a:moveTo>
                    <a:pt x="312" y="0"/>
                  </a:moveTo>
                  <a:cubicBezTo>
                    <a:pt x="189" y="0"/>
                    <a:pt x="80" y="47"/>
                    <a:pt x="25" y="120"/>
                  </a:cubicBezTo>
                  <a:cubicBezTo>
                    <a:pt x="125" y="195"/>
                    <a:pt x="301" y="220"/>
                    <a:pt x="301" y="220"/>
                  </a:cubicBezTo>
                  <a:cubicBezTo>
                    <a:pt x="301" y="220"/>
                    <a:pt x="269" y="216"/>
                    <a:pt x="224" y="216"/>
                  </a:cubicBezTo>
                  <a:cubicBezTo>
                    <a:pt x="156" y="216"/>
                    <a:pt x="60" y="225"/>
                    <a:pt x="0" y="270"/>
                  </a:cubicBezTo>
                  <a:cubicBezTo>
                    <a:pt x="50" y="346"/>
                    <a:pt x="201" y="471"/>
                    <a:pt x="401" y="471"/>
                  </a:cubicBezTo>
                  <a:cubicBezTo>
                    <a:pt x="416" y="472"/>
                    <a:pt x="430" y="473"/>
                    <a:pt x="445" y="473"/>
                  </a:cubicBezTo>
                  <a:cubicBezTo>
                    <a:pt x="675" y="473"/>
                    <a:pt x="852" y="295"/>
                    <a:pt x="852" y="295"/>
                  </a:cubicBezTo>
                  <a:cubicBezTo>
                    <a:pt x="852" y="295"/>
                    <a:pt x="727" y="70"/>
                    <a:pt x="451" y="20"/>
                  </a:cubicBezTo>
                  <a:cubicBezTo>
                    <a:pt x="404" y="6"/>
                    <a:pt x="357" y="0"/>
                    <a:pt x="31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6" name="Google Shape;33966;p57"/>
            <p:cNvSpPr/>
            <p:nvPr/>
          </p:nvSpPr>
          <p:spPr>
            <a:xfrm>
              <a:off x="5354800" y="2906425"/>
              <a:ext cx="18200" cy="14900"/>
            </a:xfrm>
            <a:custGeom>
              <a:avLst/>
              <a:gdLst/>
              <a:ahLst/>
              <a:cxnLst/>
              <a:rect l="l" t="t" r="r" b="b"/>
              <a:pathLst>
                <a:path w="728" h="596" extrusionOk="0">
                  <a:moveTo>
                    <a:pt x="133" y="1"/>
                  </a:moveTo>
                  <a:cubicBezTo>
                    <a:pt x="55" y="1"/>
                    <a:pt x="0" y="10"/>
                    <a:pt x="0" y="10"/>
                  </a:cubicBezTo>
                  <a:cubicBezTo>
                    <a:pt x="0" y="10"/>
                    <a:pt x="0" y="311"/>
                    <a:pt x="201" y="462"/>
                  </a:cubicBezTo>
                  <a:cubicBezTo>
                    <a:pt x="317" y="559"/>
                    <a:pt x="449" y="596"/>
                    <a:pt x="549" y="596"/>
                  </a:cubicBezTo>
                  <a:cubicBezTo>
                    <a:pt x="578" y="596"/>
                    <a:pt x="604" y="593"/>
                    <a:pt x="627" y="587"/>
                  </a:cubicBezTo>
                  <a:cubicBezTo>
                    <a:pt x="602" y="462"/>
                    <a:pt x="453" y="337"/>
                    <a:pt x="451" y="336"/>
                  </a:cubicBezTo>
                  <a:lnTo>
                    <a:pt x="451" y="336"/>
                  </a:lnTo>
                  <a:cubicBezTo>
                    <a:pt x="453" y="337"/>
                    <a:pt x="602" y="462"/>
                    <a:pt x="727" y="462"/>
                  </a:cubicBezTo>
                  <a:cubicBezTo>
                    <a:pt x="727" y="361"/>
                    <a:pt x="652" y="186"/>
                    <a:pt x="477" y="86"/>
                  </a:cubicBezTo>
                  <a:cubicBezTo>
                    <a:pt x="365" y="16"/>
                    <a:pt x="231" y="1"/>
                    <a:pt x="13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7" name="Google Shape;33967;p57"/>
            <p:cNvSpPr/>
            <p:nvPr/>
          </p:nvSpPr>
          <p:spPr>
            <a:xfrm>
              <a:off x="5342900" y="2906675"/>
              <a:ext cx="14425" cy="20700"/>
            </a:xfrm>
            <a:custGeom>
              <a:avLst/>
              <a:gdLst/>
              <a:ahLst/>
              <a:cxnLst/>
              <a:rect l="l" t="t" r="r" b="b"/>
              <a:pathLst>
                <a:path w="577" h="828" extrusionOk="0">
                  <a:moveTo>
                    <a:pt x="476" y="0"/>
                  </a:moveTo>
                  <a:cubicBezTo>
                    <a:pt x="476" y="0"/>
                    <a:pt x="201" y="101"/>
                    <a:pt x="75" y="326"/>
                  </a:cubicBezTo>
                  <a:cubicBezTo>
                    <a:pt x="0" y="502"/>
                    <a:pt x="0" y="677"/>
                    <a:pt x="50" y="777"/>
                  </a:cubicBezTo>
                  <a:cubicBezTo>
                    <a:pt x="150" y="702"/>
                    <a:pt x="251" y="527"/>
                    <a:pt x="251" y="527"/>
                  </a:cubicBezTo>
                  <a:lnTo>
                    <a:pt x="251" y="527"/>
                  </a:lnTo>
                  <a:cubicBezTo>
                    <a:pt x="251" y="527"/>
                    <a:pt x="176" y="702"/>
                    <a:pt x="201" y="828"/>
                  </a:cubicBezTo>
                  <a:cubicBezTo>
                    <a:pt x="301" y="802"/>
                    <a:pt x="426" y="702"/>
                    <a:pt x="501" y="502"/>
                  </a:cubicBezTo>
                  <a:cubicBezTo>
                    <a:pt x="577" y="276"/>
                    <a:pt x="476" y="0"/>
                    <a:pt x="4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8" name="Google Shape;33968;p57"/>
            <p:cNvSpPr/>
            <p:nvPr/>
          </p:nvSpPr>
          <p:spPr>
            <a:xfrm>
              <a:off x="5354175" y="2890250"/>
              <a:ext cx="17575" cy="17075"/>
            </a:xfrm>
            <a:custGeom>
              <a:avLst/>
              <a:gdLst/>
              <a:ahLst/>
              <a:cxnLst/>
              <a:rect l="l" t="t" r="r" b="b"/>
              <a:pathLst>
                <a:path w="703" h="683" extrusionOk="0">
                  <a:moveTo>
                    <a:pt x="534" y="1"/>
                  </a:moveTo>
                  <a:cubicBezTo>
                    <a:pt x="432" y="1"/>
                    <a:pt x="285" y="72"/>
                    <a:pt x="176" y="181"/>
                  </a:cubicBezTo>
                  <a:cubicBezTo>
                    <a:pt x="0" y="382"/>
                    <a:pt x="50" y="682"/>
                    <a:pt x="50" y="682"/>
                  </a:cubicBezTo>
                  <a:cubicBezTo>
                    <a:pt x="50" y="682"/>
                    <a:pt x="326" y="682"/>
                    <a:pt x="502" y="507"/>
                  </a:cubicBezTo>
                  <a:cubicBezTo>
                    <a:pt x="652" y="382"/>
                    <a:pt x="702" y="206"/>
                    <a:pt x="677" y="106"/>
                  </a:cubicBezTo>
                  <a:lnTo>
                    <a:pt x="677" y="106"/>
                  </a:lnTo>
                  <a:cubicBezTo>
                    <a:pt x="552" y="131"/>
                    <a:pt x="426" y="256"/>
                    <a:pt x="426" y="256"/>
                  </a:cubicBezTo>
                  <a:cubicBezTo>
                    <a:pt x="426" y="256"/>
                    <a:pt x="552" y="106"/>
                    <a:pt x="577" y="6"/>
                  </a:cubicBezTo>
                  <a:cubicBezTo>
                    <a:pt x="564" y="3"/>
                    <a:pt x="550" y="1"/>
                    <a:pt x="534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9" name="Google Shape;33969;p57"/>
            <p:cNvSpPr/>
            <p:nvPr/>
          </p:nvSpPr>
          <p:spPr>
            <a:xfrm>
              <a:off x="5354175" y="2890375"/>
              <a:ext cx="3775" cy="11925"/>
            </a:xfrm>
            <a:custGeom>
              <a:avLst/>
              <a:gdLst/>
              <a:ahLst/>
              <a:cxnLst/>
              <a:rect l="l" t="t" r="r" b="b"/>
              <a:pathLst>
                <a:path w="151" h="477" fill="none" extrusionOk="0">
                  <a:moveTo>
                    <a:pt x="151" y="1"/>
                  </a:moveTo>
                  <a:lnTo>
                    <a:pt x="0" y="4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0" name="Google Shape;33970;p57"/>
            <p:cNvSpPr/>
            <p:nvPr/>
          </p:nvSpPr>
          <p:spPr>
            <a:xfrm>
              <a:off x="5356675" y="288850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1" y="1"/>
                  </a:moveTo>
                  <a:cubicBezTo>
                    <a:pt x="51" y="1"/>
                    <a:pt x="26" y="1"/>
                    <a:pt x="1" y="26"/>
                  </a:cubicBezTo>
                  <a:cubicBezTo>
                    <a:pt x="1" y="51"/>
                    <a:pt x="1" y="76"/>
                    <a:pt x="26" y="76"/>
                  </a:cubicBezTo>
                  <a:cubicBezTo>
                    <a:pt x="34" y="84"/>
                    <a:pt x="42" y="87"/>
                    <a:pt x="50" y="87"/>
                  </a:cubicBezTo>
                  <a:cubicBezTo>
                    <a:pt x="65" y="87"/>
                    <a:pt x="76" y="76"/>
                    <a:pt x="76" y="76"/>
                  </a:cubicBezTo>
                  <a:cubicBezTo>
                    <a:pt x="101" y="51"/>
                    <a:pt x="76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1" name="Google Shape;33971;p57"/>
            <p:cNvSpPr/>
            <p:nvPr/>
          </p:nvSpPr>
          <p:spPr>
            <a:xfrm>
              <a:off x="5352300" y="2889750"/>
              <a:ext cx="1900" cy="12550"/>
            </a:xfrm>
            <a:custGeom>
              <a:avLst/>
              <a:gdLst/>
              <a:ahLst/>
              <a:cxnLst/>
              <a:rect l="l" t="t" r="r" b="b"/>
              <a:pathLst>
                <a:path w="76" h="502" fill="none" extrusionOk="0">
                  <a:moveTo>
                    <a:pt x="0" y="1"/>
                  </a:moveTo>
                  <a:lnTo>
                    <a:pt x="75" y="5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2" name="Google Shape;33972;p57"/>
            <p:cNvSpPr/>
            <p:nvPr/>
          </p:nvSpPr>
          <p:spPr>
            <a:xfrm>
              <a:off x="5351025" y="288850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51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51"/>
                    <a:pt x="26" y="76"/>
                    <a:pt x="51" y="76"/>
                  </a:cubicBezTo>
                  <a:cubicBezTo>
                    <a:pt x="76" y="76"/>
                    <a:pt x="76" y="51"/>
                    <a:pt x="76" y="26"/>
                  </a:cubicBezTo>
                  <a:cubicBezTo>
                    <a:pt x="76" y="1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3" name="Google Shape;33973;p57"/>
            <p:cNvSpPr/>
            <p:nvPr/>
          </p:nvSpPr>
          <p:spPr>
            <a:xfrm>
              <a:off x="5354175" y="2892250"/>
              <a:ext cx="8175" cy="10050"/>
            </a:xfrm>
            <a:custGeom>
              <a:avLst/>
              <a:gdLst/>
              <a:ahLst/>
              <a:cxnLst/>
              <a:rect l="l" t="t" r="r" b="b"/>
              <a:pathLst>
                <a:path w="327" h="402" fill="none" extrusionOk="0">
                  <a:moveTo>
                    <a:pt x="326" y="1"/>
                  </a:moveTo>
                  <a:lnTo>
                    <a:pt x="0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4" name="Google Shape;33974;p57"/>
            <p:cNvSpPr/>
            <p:nvPr/>
          </p:nvSpPr>
          <p:spPr>
            <a:xfrm>
              <a:off x="5361700" y="2891000"/>
              <a:ext cx="2525" cy="2375"/>
            </a:xfrm>
            <a:custGeom>
              <a:avLst/>
              <a:gdLst/>
              <a:ahLst/>
              <a:cxnLst/>
              <a:rect l="l" t="t" r="r" b="b"/>
              <a:pathLst>
                <a:path w="101" h="95" extrusionOk="0">
                  <a:moveTo>
                    <a:pt x="75" y="1"/>
                  </a:moveTo>
                  <a:cubicBezTo>
                    <a:pt x="50" y="1"/>
                    <a:pt x="25" y="1"/>
                    <a:pt x="0" y="26"/>
                  </a:cubicBezTo>
                  <a:cubicBezTo>
                    <a:pt x="0" y="51"/>
                    <a:pt x="0" y="76"/>
                    <a:pt x="25" y="76"/>
                  </a:cubicBezTo>
                  <a:cubicBezTo>
                    <a:pt x="38" y="89"/>
                    <a:pt x="50" y="95"/>
                    <a:pt x="60" y="95"/>
                  </a:cubicBezTo>
                  <a:cubicBezTo>
                    <a:pt x="69" y="95"/>
                    <a:pt x="75" y="89"/>
                    <a:pt x="75" y="76"/>
                  </a:cubicBezTo>
                  <a:cubicBezTo>
                    <a:pt x="100" y="51"/>
                    <a:pt x="100" y="26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5" name="Google Shape;33975;p57"/>
            <p:cNvSpPr/>
            <p:nvPr/>
          </p:nvSpPr>
          <p:spPr>
            <a:xfrm>
              <a:off x="5354800" y="2906050"/>
              <a:ext cx="3775" cy="11925"/>
            </a:xfrm>
            <a:custGeom>
              <a:avLst/>
              <a:gdLst/>
              <a:ahLst/>
              <a:cxnLst/>
              <a:rect l="l" t="t" r="r" b="b"/>
              <a:pathLst>
                <a:path w="151" h="477" fill="none" extrusionOk="0">
                  <a:moveTo>
                    <a:pt x="151" y="477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6" name="Google Shape;33976;p57"/>
            <p:cNvSpPr/>
            <p:nvPr/>
          </p:nvSpPr>
          <p:spPr>
            <a:xfrm>
              <a:off x="5357300" y="2917325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51" y="1"/>
                  </a:moveTo>
                  <a:cubicBezTo>
                    <a:pt x="26" y="1"/>
                    <a:pt x="1" y="26"/>
                    <a:pt x="26" y="51"/>
                  </a:cubicBezTo>
                  <a:cubicBezTo>
                    <a:pt x="26" y="76"/>
                    <a:pt x="51" y="101"/>
                    <a:pt x="51" y="101"/>
                  </a:cubicBezTo>
                  <a:cubicBezTo>
                    <a:pt x="76" y="101"/>
                    <a:pt x="101" y="76"/>
                    <a:pt x="101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7" name="Google Shape;33977;p57"/>
            <p:cNvSpPr/>
            <p:nvPr/>
          </p:nvSpPr>
          <p:spPr>
            <a:xfrm>
              <a:off x="5354800" y="2906050"/>
              <a:ext cx="8800" cy="9425"/>
            </a:xfrm>
            <a:custGeom>
              <a:avLst/>
              <a:gdLst/>
              <a:ahLst/>
              <a:cxnLst/>
              <a:rect l="l" t="t" r="r" b="b"/>
              <a:pathLst>
                <a:path w="352" h="377" fill="none" extrusionOk="0">
                  <a:moveTo>
                    <a:pt x="351" y="37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8" name="Google Shape;33978;p57"/>
            <p:cNvSpPr/>
            <p:nvPr/>
          </p:nvSpPr>
          <p:spPr>
            <a:xfrm>
              <a:off x="5362325" y="2914825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5" y="0"/>
                  </a:moveTo>
                  <a:cubicBezTo>
                    <a:pt x="25" y="25"/>
                    <a:pt x="0" y="50"/>
                    <a:pt x="25" y="50"/>
                  </a:cubicBezTo>
                  <a:cubicBezTo>
                    <a:pt x="25" y="75"/>
                    <a:pt x="75" y="75"/>
                    <a:pt x="75" y="75"/>
                  </a:cubicBezTo>
                  <a:cubicBezTo>
                    <a:pt x="100" y="50"/>
                    <a:pt x="100" y="25"/>
                    <a:pt x="100" y="25"/>
                  </a:cubicBezTo>
                  <a:cubicBezTo>
                    <a:pt x="75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9" name="Google Shape;33979;p57"/>
            <p:cNvSpPr/>
            <p:nvPr/>
          </p:nvSpPr>
          <p:spPr>
            <a:xfrm>
              <a:off x="5352925" y="2906050"/>
              <a:ext cx="1900" cy="12550"/>
            </a:xfrm>
            <a:custGeom>
              <a:avLst/>
              <a:gdLst/>
              <a:ahLst/>
              <a:cxnLst/>
              <a:rect l="l" t="t" r="r" b="b"/>
              <a:pathLst>
                <a:path w="76" h="502" fill="none" extrusionOk="0">
                  <a:moveTo>
                    <a:pt x="0" y="502"/>
                  </a:moveTo>
                  <a:lnTo>
                    <a:pt x="7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0" name="Google Shape;33980;p57"/>
            <p:cNvSpPr/>
            <p:nvPr/>
          </p:nvSpPr>
          <p:spPr>
            <a:xfrm>
              <a:off x="5352300" y="2917950"/>
              <a:ext cx="1900" cy="2525"/>
            </a:xfrm>
            <a:custGeom>
              <a:avLst/>
              <a:gdLst/>
              <a:ahLst/>
              <a:cxnLst/>
              <a:rect l="l" t="t" r="r" b="b"/>
              <a:pathLst>
                <a:path w="76" h="101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76"/>
                    <a:pt x="0" y="101"/>
                    <a:pt x="25" y="101"/>
                  </a:cubicBezTo>
                  <a:cubicBezTo>
                    <a:pt x="50" y="101"/>
                    <a:pt x="75" y="76"/>
                    <a:pt x="75" y="51"/>
                  </a:cubicBezTo>
                  <a:cubicBezTo>
                    <a:pt x="75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1" name="Google Shape;33981;p57"/>
            <p:cNvSpPr/>
            <p:nvPr/>
          </p:nvSpPr>
          <p:spPr>
            <a:xfrm>
              <a:off x="5355425" y="2903550"/>
              <a:ext cx="12550" cy="25"/>
            </a:xfrm>
            <a:custGeom>
              <a:avLst/>
              <a:gdLst/>
              <a:ahLst/>
              <a:cxnLst/>
              <a:rect l="l" t="t" r="r" b="b"/>
              <a:pathLst>
                <a:path w="502" h="1" fill="none" extrusionOk="0">
                  <a:moveTo>
                    <a:pt x="502" y="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2" name="Google Shape;33982;p57"/>
            <p:cNvSpPr/>
            <p:nvPr/>
          </p:nvSpPr>
          <p:spPr>
            <a:xfrm>
              <a:off x="5367325" y="2902275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76"/>
                    <a:pt x="26" y="76"/>
                    <a:pt x="51" y="101"/>
                  </a:cubicBezTo>
                  <a:cubicBezTo>
                    <a:pt x="76" y="101"/>
                    <a:pt x="101" y="76"/>
                    <a:pt x="101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3" name="Google Shape;33983;p57"/>
            <p:cNvSpPr/>
            <p:nvPr/>
          </p:nvSpPr>
          <p:spPr>
            <a:xfrm>
              <a:off x="5355425" y="2897900"/>
              <a:ext cx="11300" cy="5675"/>
            </a:xfrm>
            <a:custGeom>
              <a:avLst/>
              <a:gdLst/>
              <a:ahLst/>
              <a:cxnLst/>
              <a:rect l="l" t="t" r="r" b="b"/>
              <a:pathLst>
                <a:path w="452" h="227" fill="none" extrusionOk="0">
                  <a:moveTo>
                    <a:pt x="452" y="1"/>
                  </a:moveTo>
                  <a:lnTo>
                    <a:pt x="0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4" name="Google Shape;33984;p57"/>
            <p:cNvSpPr/>
            <p:nvPr/>
          </p:nvSpPr>
          <p:spPr>
            <a:xfrm>
              <a:off x="5366075" y="289665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26" y="0"/>
                  </a:moveTo>
                  <a:cubicBezTo>
                    <a:pt x="0" y="25"/>
                    <a:pt x="0" y="51"/>
                    <a:pt x="0" y="51"/>
                  </a:cubicBezTo>
                  <a:cubicBezTo>
                    <a:pt x="0" y="76"/>
                    <a:pt x="26" y="101"/>
                    <a:pt x="51" y="101"/>
                  </a:cubicBezTo>
                  <a:cubicBezTo>
                    <a:pt x="76" y="76"/>
                    <a:pt x="101" y="51"/>
                    <a:pt x="76" y="25"/>
                  </a:cubicBezTo>
                  <a:cubicBezTo>
                    <a:pt x="76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5" name="Google Shape;33985;p57"/>
            <p:cNvSpPr/>
            <p:nvPr/>
          </p:nvSpPr>
          <p:spPr>
            <a:xfrm>
              <a:off x="5355425" y="2904175"/>
              <a:ext cx="11925" cy="5025"/>
            </a:xfrm>
            <a:custGeom>
              <a:avLst/>
              <a:gdLst/>
              <a:ahLst/>
              <a:cxnLst/>
              <a:rect l="l" t="t" r="r" b="b"/>
              <a:pathLst>
                <a:path w="477" h="201" fill="none" extrusionOk="0">
                  <a:moveTo>
                    <a:pt x="477" y="2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6" name="Google Shape;33986;p57"/>
            <p:cNvSpPr/>
            <p:nvPr/>
          </p:nvSpPr>
          <p:spPr>
            <a:xfrm>
              <a:off x="5366700" y="2907925"/>
              <a:ext cx="1900" cy="2175"/>
            </a:xfrm>
            <a:custGeom>
              <a:avLst/>
              <a:gdLst/>
              <a:ahLst/>
              <a:cxnLst/>
              <a:rect l="l" t="t" r="r" b="b"/>
              <a:pathLst>
                <a:path w="76" h="87" extrusionOk="0">
                  <a:moveTo>
                    <a:pt x="51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51"/>
                    <a:pt x="1" y="76"/>
                    <a:pt x="26" y="76"/>
                  </a:cubicBezTo>
                  <a:cubicBezTo>
                    <a:pt x="33" y="83"/>
                    <a:pt x="40" y="86"/>
                    <a:pt x="47" y="86"/>
                  </a:cubicBezTo>
                  <a:cubicBezTo>
                    <a:pt x="63" y="86"/>
                    <a:pt x="76" y="68"/>
                    <a:pt x="76" y="51"/>
                  </a:cubicBezTo>
                  <a:cubicBezTo>
                    <a:pt x="76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7" name="Google Shape;33987;p57"/>
            <p:cNvSpPr/>
            <p:nvPr/>
          </p:nvSpPr>
          <p:spPr>
            <a:xfrm>
              <a:off x="5342900" y="2904800"/>
              <a:ext cx="10050" cy="8175"/>
            </a:xfrm>
            <a:custGeom>
              <a:avLst/>
              <a:gdLst/>
              <a:ahLst/>
              <a:cxnLst/>
              <a:rect l="l" t="t" r="r" b="b"/>
              <a:pathLst>
                <a:path w="402" h="327" fill="none" extrusionOk="0">
                  <a:moveTo>
                    <a:pt x="0" y="326"/>
                  </a:moveTo>
                  <a:lnTo>
                    <a:pt x="4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8" name="Google Shape;33988;p57"/>
            <p:cNvSpPr/>
            <p:nvPr/>
          </p:nvSpPr>
          <p:spPr>
            <a:xfrm>
              <a:off x="5341000" y="2911850"/>
              <a:ext cx="2550" cy="2200"/>
            </a:xfrm>
            <a:custGeom>
              <a:avLst/>
              <a:gdLst/>
              <a:ahLst/>
              <a:cxnLst/>
              <a:rect l="l" t="t" r="r" b="b"/>
              <a:pathLst>
                <a:path w="102" h="88" extrusionOk="0">
                  <a:moveTo>
                    <a:pt x="42" y="0"/>
                  </a:moveTo>
                  <a:cubicBezTo>
                    <a:pt x="32" y="0"/>
                    <a:pt x="26" y="6"/>
                    <a:pt x="26" y="19"/>
                  </a:cubicBezTo>
                  <a:cubicBezTo>
                    <a:pt x="1" y="44"/>
                    <a:pt x="1" y="69"/>
                    <a:pt x="26" y="69"/>
                  </a:cubicBezTo>
                  <a:cubicBezTo>
                    <a:pt x="26" y="82"/>
                    <a:pt x="39" y="88"/>
                    <a:pt x="51" y="88"/>
                  </a:cubicBezTo>
                  <a:cubicBezTo>
                    <a:pt x="64" y="88"/>
                    <a:pt x="76" y="82"/>
                    <a:pt x="76" y="69"/>
                  </a:cubicBezTo>
                  <a:cubicBezTo>
                    <a:pt x="101" y="69"/>
                    <a:pt x="101" y="44"/>
                    <a:pt x="76" y="19"/>
                  </a:cubicBezTo>
                  <a:cubicBezTo>
                    <a:pt x="64" y="6"/>
                    <a:pt x="51" y="0"/>
                    <a:pt x="4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9" name="Google Shape;33989;p57"/>
            <p:cNvSpPr/>
            <p:nvPr/>
          </p:nvSpPr>
          <p:spPr>
            <a:xfrm>
              <a:off x="5340375" y="2904800"/>
              <a:ext cx="12575" cy="3150"/>
            </a:xfrm>
            <a:custGeom>
              <a:avLst/>
              <a:gdLst/>
              <a:ahLst/>
              <a:cxnLst/>
              <a:rect l="l" t="t" r="r" b="b"/>
              <a:pathLst>
                <a:path w="503" h="126" fill="none" extrusionOk="0">
                  <a:moveTo>
                    <a:pt x="1" y="126"/>
                  </a:moveTo>
                  <a:lnTo>
                    <a:pt x="5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0" name="Google Shape;33990;p57"/>
            <p:cNvSpPr/>
            <p:nvPr/>
          </p:nvSpPr>
          <p:spPr>
            <a:xfrm>
              <a:off x="5338500" y="2906675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26" y="0"/>
                  </a:moveTo>
                  <a:cubicBezTo>
                    <a:pt x="1" y="25"/>
                    <a:pt x="1" y="51"/>
                    <a:pt x="1" y="76"/>
                  </a:cubicBezTo>
                  <a:cubicBezTo>
                    <a:pt x="26" y="76"/>
                    <a:pt x="51" y="101"/>
                    <a:pt x="51" y="101"/>
                  </a:cubicBezTo>
                  <a:cubicBezTo>
                    <a:pt x="76" y="76"/>
                    <a:pt x="101" y="51"/>
                    <a:pt x="76" y="25"/>
                  </a:cubicBezTo>
                  <a:cubicBezTo>
                    <a:pt x="76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1" name="Google Shape;33991;p57"/>
            <p:cNvSpPr/>
            <p:nvPr/>
          </p:nvSpPr>
          <p:spPr>
            <a:xfrm>
              <a:off x="5346650" y="2904800"/>
              <a:ext cx="6300" cy="11300"/>
            </a:xfrm>
            <a:custGeom>
              <a:avLst/>
              <a:gdLst/>
              <a:ahLst/>
              <a:cxnLst/>
              <a:rect l="l" t="t" r="r" b="b"/>
              <a:pathLst>
                <a:path w="252" h="452" fill="none" extrusionOk="0">
                  <a:moveTo>
                    <a:pt x="1" y="451"/>
                  </a:moveTo>
                  <a:lnTo>
                    <a:pt x="2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2" name="Google Shape;33992;p57"/>
            <p:cNvSpPr/>
            <p:nvPr/>
          </p:nvSpPr>
          <p:spPr>
            <a:xfrm>
              <a:off x="5345400" y="2915600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38" y="1"/>
                  </a:moveTo>
                  <a:cubicBezTo>
                    <a:pt x="25" y="1"/>
                    <a:pt x="13" y="7"/>
                    <a:pt x="0" y="19"/>
                  </a:cubicBezTo>
                  <a:cubicBezTo>
                    <a:pt x="0" y="44"/>
                    <a:pt x="0" y="70"/>
                    <a:pt x="25" y="70"/>
                  </a:cubicBezTo>
                  <a:cubicBezTo>
                    <a:pt x="38" y="82"/>
                    <a:pt x="51" y="88"/>
                    <a:pt x="60" y="88"/>
                  </a:cubicBezTo>
                  <a:cubicBezTo>
                    <a:pt x="69" y="88"/>
                    <a:pt x="76" y="82"/>
                    <a:pt x="76" y="70"/>
                  </a:cubicBezTo>
                  <a:cubicBezTo>
                    <a:pt x="101" y="44"/>
                    <a:pt x="76" y="19"/>
                    <a:pt x="76" y="19"/>
                  </a:cubicBezTo>
                  <a:cubicBezTo>
                    <a:pt x="63" y="7"/>
                    <a:pt x="51" y="1"/>
                    <a:pt x="3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3" name="Google Shape;33993;p57"/>
            <p:cNvSpPr/>
            <p:nvPr/>
          </p:nvSpPr>
          <p:spPr>
            <a:xfrm>
              <a:off x="5341000" y="2896650"/>
              <a:ext cx="11325" cy="6925"/>
            </a:xfrm>
            <a:custGeom>
              <a:avLst/>
              <a:gdLst/>
              <a:ahLst/>
              <a:cxnLst/>
              <a:rect l="l" t="t" r="r" b="b"/>
              <a:pathLst>
                <a:path w="453" h="277" fill="none" extrusionOk="0">
                  <a:moveTo>
                    <a:pt x="1" y="0"/>
                  </a:moveTo>
                  <a:lnTo>
                    <a:pt x="452" y="2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4" name="Google Shape;33994;p57"/>
            <p:cNvSpPr/>
            <p:nvPr/>
          </p:nvSpPr>
          <p:spPr>
            <a:xfrm>
              <a:off x="5339750" y="2895400"/>
              <a:ext cx="1900" cy="2150"/>
            </a:xfrm>
            <a:custGeom>
              <a:avLst/>
              <a:gdLst/>
              <a:ahLst/>
              <a:cxnLst/>
              <a:rect l="l" t="t" r="r" b="b"/>
              <a:pathLst>
                <a:path w="76" h="86" extrusionOk="0">
                  <a:moveTo>
                    <a:pt x="51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50"/>
                    <a:pt x="1" y="75"/>
                    <a:pt x="26" y="75"/>
                  </a:cubicBezTo>
                  <a:cubicBezTo>
                    <a:pt x="33" y="83"/>
                    <a:pt x="41" y="86"/>
                    <a:pt x="47" y="86"/>
                  </a:cubicBezTo>
                  <a:cubicBezTo>
                    <a:pt x="63" y="86"/>
                    <a:pt x="76" y="68"/>
                    <a:pt x="76" y="50"/>
                  </a:cubicBezTo>
                  <a:cubicBezTo>
                    <a:pt x="7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5" name="Google Shape;33995;p57"/>
            <p:cNvSpPr/>
            <p:nvPr/>
          </p:nvSpPr>
          <p:spPr>
            <a:xfrm>
              <a:off x="5344775" y="2892250"/>
              <a:ext cx="7550" cy="10700"/>
            </a:xfrm>
            <a:custGeom>
              <a:avLst/>
              <a:gdLst/>
              <a:ahLst/>
              <a:cxnLst/>
              <a:rect l="l" t="t" r="r" b="b"/>
              <a:pathLst>
                <a:path w="302" h="428" fill="none" extrusionOk="0">
                  <a:moveTo>
                    <a:pt x="0" y="1"/>
                  </a:moveTo>
                  <a:lnTo>
                    <a:pt x="301" y="4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6" name="Google Shape;33996;p57"/>
            <p:cNvSpPr/>
            <p:nvPr/>
          </p:nvSpPr>
          <p:spPr>
            <a:xfrm>
              <a:off x="5343525" y="2891175"/>
              <a:ext cx="2525" cy="2200"/>
            </a:xfrm>
            <a:custGeom>
              <a:avLst/>
              <a:gdLst/>
              <a:ahLst/>
              <a:cxnLst/>
              <a:rect l="l" t="t" r="r" b="b"/>
              <a:pathLst>
                <a:path w="101" h="88" extrusionOk="0">
                  <a:moveTo>
                    <a:pt x="41" y="0"/>
                  </a:moveTo>
                  <a:cubicBezTo>
                    <a:pt x="32" y="0"/>
                    <a:pt x="25" y="6"/>
                    <a:pt x="25" y="19"/>
                  </a:cubicBezTo>
                  <a:cubicBezTo>
                    <a:pt x="0" y="19"/>
                    <a:pt x="0" y="44"/>
                    <a:pt x="25" y="69"/>
                  </a:cubicBezTo>
                  <a:cubicBezTo>
                    <a:pt x="25" y="82"/>
                    <a:pt x="32" y="88"/>
                    <a:pt x="41" y="88"/>
                  </a:cubicBezTo>
                  <a:cubicBezTo>
                    <a:pt x="50" y="88"/>
                    <a:pt x="63" y="82"/>
                    <a:pt x="75" y="69"/>
                  </a:cubicBezTo>
                  <a:cubicBezTo>
                    <a:pt x="100" y="44"/>
                    <a:pt x="100" y="19"/>
                    <a:pt x="75" y="19"/>
                  </a:cubicBezTo>
                  <a:cubicBezTo>
                    <a:pt x="63" y="6"/>
                    <a:pt x="50" y="0"/>
                    <a:pt x="4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7" name="Google Shape;33997;p57"/>
            <p:cNvSpPr/>
            <p:nvPr/>
          </p:nvSpPr>
          <p:spPr>
            <a:xfrm>
              <a:off x="5339125" y="2901650"/>
              <a:ext cx="13200" cy="1925"/>
            </a:xfrm>
            <a:custGeom>
              <a:avLst/>
              <a:gdLst/>
              <a:ahLst/>
              <a:cxnLst/>
              <a:rect l="l" t="t" r="r" b="b"/>
              <a:pathLst>
                <a:path w="528" h="77" fill="none" extrusionOk="0">
                  <a:moveTo>
                    <a:pt x="1" y="1"/>
                  </a:moveTo>
                  <a:lnTo>
                    <a:pt x="527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8" name="Google Shape;33998;p57"/>
            <p:cNvSpPr/>
            <p:nvPr/>
          </p:nvSpPr>
          <p:spPr>
            <a:xfrm>
              <a:off x="5337875" y="2900400"/>
              <a:ext cx="1900" cy="2550"/>
            </a:xfrm>
            <a:custGeom>
              <a:avLst/>
              <a:gdLst/>
              <a:ahLst/>
              <a:cxnLst/>
              <a:rect l="l" t="t" r="r" b="b"/>
              <a:pathLst>
                <a:path w="76" h="102" extrusionOk="0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51"/>
                    <a:pt x="1" y="76"/>
                    <a:pt x="26" y="101"/>
                  </a:cubicBezTo>
                  <a:cubicBezTo>
                    <a:pt x="51" y="101"/>
                    <a:pt x="76" y="76"/>
                    <a:pt x="76" y="51"/>
                  </a:cubicBezTo>
                  <a:cubicBezTo>
                    <a:pt x="76" y="51"/>
                    <a:pt x="76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9" name="Google Shape;33999;p57"/>
            <p:cNvSpPr/>
            <p:nvPr/>
          </p:nvSpPr>
          <p:spPr>
            <a:xfrm>
              <a:off x="5347900" y="2897500"/>
              <a:ext cx="13175" cy="12100"/>
            </a:xfrm>
            <a:custGeom>
              <a:avLst/>
              <a:gdLst/>
              <a:ahLst/>
              <a:cxnLst/>
              <a:rect l="l" t="t" r="r" b="b"/>
              <a:pathLst>
                <a:path w="527" h="484" extrusionOk="0">
                  <a:moveTo>
                    <a:pt x="269" y="1"/>
                  </a:moveTo>
                  <a:cubicBezTo>
                    <a:pt x="167" y="1"/>
                    <a:pt x="65" y="68"/>
                    <a:pt x="26" y="167"/>
                  </a:cubicBezTo>
                  <a:cubicBezTo>
                    <a:pt x="1" y="292"/>
                    <a:pt x="51" y="418"/>
                    <a:pt x="176" y="468"/>
                  </a:cubicBezTo>
                  <a:cubicBezTo>
                    <a:pt x="203" y="478"/>
                    <a:pt x="231" y="483"/>
                    <a:pt x="259" y="483"/>
                  </a:cubicBezTo>
                  <a:cubicBezTo>
                    <a:pt x="361" y="483"/>
                    <a:pt x="462" y="416"/>
                    <a:pt x="502" y="317"/>
                  </a:cubicBezTo>
                  <a:cubicBezTo>
                    <a:pt x="527" y="192"/>
                    <a:pt x="477" y="42"/>
                    <a:pt x="352" y="17"/>
                  </a:cubicBezTo>
                  <a:cubicBezTo>
                    <a:pt x="325" y="6"/>
                    <a:pt x="297" y="1"/>
                    <a:pt x="26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0" name="Google Shape;34000;p57"/>
            <p:cNvSpPr/>
            <p:nvPr/>
          </p:nvSpPr>
          <p:spPr>
            <a:xfrm>
              <a:off x="5247025" y="2432975"/>
              <a:ext cx="30100" cy="46400"/>
            </a:xfrm>
            <a:custGeom>
              <a:avLst/>
              <a:gdLst/>
              <a:ahLst/>
              <a:cxnLst/>
              <a:rect l="l" t="t" r="r" b="b"/>
              <a:pathLst>
                <a:path w="1204" h="1856" extrusionOk="0">
                  <a:moveTo>
                    <a:pt x="652" y="1"/>
                  </a:moveTo>
                  <a:cubicBezTo>
                    <a:pt x="427" y="76"/>
                    <a:pt x="176" y="377"/>
                    <a:pt x="101" y="803"/>
                  </a:cubicBezTo>
                  <a:cubicBezTo>
                    <a:pt x="1" y="1354"/>
                    <a:pt x="351" y="1856"/>
                    <a:pt x="351" y="1856"/>
                  </a:cubicBezTo>
                  <a:cubicBezTo>
                    <a:pt x="351" y="1856"/>
                    <a:pt x="928" y="1605"/>
                    <a:pt x="1078" y="1054"/>
                  </a:cubicBezTo>
                  <a:cubicBezTo>
                    <a:pt x="1204" y="653"/>
                    <a:pt x="1153" y="277"/>
                    <a:pt x="978" y="101"/>
                  </a:cubicBezTo>
                  <a:cubicBezTo>
                    <a:pt x="777" y="277"/>
                    <a:pt x="652" y="653"/>
                    <a:pt x="652" y="653"/>
                  </a:cubicBezTo>
                  <a:cubicBezTo>
                    <a:pt x="652" y="653"/>
                    <a:pt x="752" y="252"/>
                    <a:pt x="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1" name="Google Shape;34001;p57"/>
            <p:cNvSpPr/>
            <p:nvPr/>
          </p:nvSpPr>
          <p:spPr>
            <a:xfrm>
              <a:off x="5215075" y="2447475"/>
              <a:ext cx="39500" cy="34600"/>
            </a:xfrm>
            <a:custGeom>
              <a:avLst/>
              <a:gdLst/>
              <a:ahLst/>
              <a:cxnLst/>
              <a:rect l="l" t="t" r="r" b="b"/>
              <a:pathLst>
                <a:path w="1580" h="1384" extrusionOk="0">
                  <a:moveTo>
                    <a:pt x="396" y="1"/>
                  </a:moveTo>
                  <a:cubicBezTo>
                    <a:pt x="343" y="1"/>
                    <a:pt x="294" y="8"/>
                    <a:pt x="251" y="22"/>
                  </a:cubicBezTo>
                  <a:cubicBezTo>
                    <a:pt x="326" y="273"/>
                    <a:pt x="602" y="574"/>
                    <a:pt x="602" y="574"/>
                  </a:cubicBezTo>
                  <a:cubicBezTo>
                    <a:pt x="602" y="574"/>
                    <a:pt x="301" y="298"/>
                    <a:pt x="50" y="273"/>
                  </a:cubicBezTo>
                  <a:lnTo>
                    <a:pt x="50" y="273"/>
                  </a:lnTo>
                  <a:cubicBezTo>
                    <a:pt x="0" y="499"/>
                    <a:pt x="176" y="875"/>
                    <a:pt x="502" y="1125"/>
                  </a:cubicBezTo>
                  <a:cubicBezTo>
                    <a:pt x="810" y="1348"/>
                    <a:pt x="1189" y="1383"/>
                    <a:pt x="1398" y="1383"/>
                  </a:cubicBezTo>
                  <a:cubicBezTo>
                    <a:pt x="1494" y="1383"/>
                    <a:pt x="1554" y="1376"/>
                    <a:pt x="1554" y="1376"/>
                  </a:cubicBezTo>
                  <a:cubicBezTo>
                    <a:pt x="1554" y="1376"/>
                    <a:pt x="1579" y="749"/>
                    <a:pt x="1178" y="348"/>
                  </a:cubicBezTo>
                  <a:cubicBezTo>
                    <a:pt x="915" y="126"/>
                    <a:pt x="619" y="1"/>
                    <a:pt x="3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2" name="Google Shape;34002;p57"/>
            <p:cNvSpPr/>
            <p:nvPr/>
          </p:nvSpPr>
          <p:spPr>
            <a:xfrm>
              <a:off x="5248275" y="2479975"/>
              <a:ext cx="33225" cy="44525"/>
            </a:xfrm>
            <a:custGeom>
              <a:avLst/>
              <a:gdLst/>
              <a:ahLst/>
              <a:cxnLst/>
              <a:rect l="l" t="t" r="r" b="b"/>
              <a:pathLst>
                <a:path w="1329" h="1781" extrusionOk="0">
                  <a:moveTo>
                    <a:pt x="301" y="1"/>
                  </a:moveTo>
                  <a:cubicBezTo>
                    <a:pt x="301" y="1"/>
                    <a:pt x="1" y="552"/>
                    <a:pt x="201" y="1078"/>
                  </a:cubicBezTo>
                  <a:cubicBezTo>
                    <a:pt x="352" y="1479"/>
                    <a:pt x="627" y="1755"/>
                    <a:pt x="853" y="1780"/>
                  </a:cubicBezTo>
                  <a:cubicBezTo>
                    <a:pt x="903" y="1505"/>
                    <a:pt x="778" y="1129"/>
                    <a:pt x="778" y="1128"/>
                  </a:cubicBezTo>
                  <a:lnTo>
                    <a:pt x="778" y="1128"/>
                  </a:lnTo>
                  <a:cubicBezTo>
                    <a:pt x="778" y="1129"/>
                    <a:pt x="953" y="1530"/>
                    <a:pt x="1154" y="1655"/>
                  </a:cubicBezTo>
                  <a:cubicBezTo>
                    <a:pt x="1304" y="1454"/>
                    <a:pt x="1329" y="1078"/>
                    <a:pt x="1128" y="677"/>
                  </a:cubicBezTo>
                  <a:cubicBezTo>
                    <a:pt x="878" y="201"/>
                    <a:pt x="301" y="1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3" name="Google Shape;34003;p57"/>
            <p:cNvSpPr/>
            <p:nvPr/>
          </p:nvSpPr>
          <p:spPr>
            <a:xfrm>
              <a:off x="5214450" y="2479850"/>
              <a:ext cx="41375" cy="31650"/>
            </a:xfrm>
            <a:custGeom>
              <a:avLst/>
              <a:gdLst/>
              <a:ahLst/>
              <a:cxnLst/>
              <a:rect l="l" t="t" r="r" b="b"/>
              <a:pathLst>
                <a:path w="1655" h="1266" extrusionOk="0">
                  <a:moveTo>
                    <a:pt x="1216" y="1"/>
                  </a:moveTo>
                  <a:cubicBezTo>
                    <a:pt x="1020" y="1"/>
                    <a:pt x="786" y="35"/>
                    <a:pt x="577" y="156"/>
                  </a:cubicBezTo>
                  <a:cubicBezTo>
                    <a:pt x="226" y="382"/>
                    <a:pt x="0" y="707"/>
                    <a:pt x="0" y="958"/>
                  </a:cubicBezTo>
                  <a:cubicBezTo>
                    <a:pt x="301" y="958"/>
                    <a:pt x="626" y="758"/>
                    <a:pt x="627" y="758"/>
                  </a:cubicBezTo>
                  <a:lnTo>
                    <a:pt x="627" y="758"/>
                  </a:lnTo>
                  <a:cubicBezTo>
                    <a:pt x="626" y="758"/>
                    <a:pt x="276" y="983"/>
                    <a:pt x="201" y="1234"/>
                  </a:cubicBezTo>
                  <a:cubicBezTo>
                    <a:pt x="256" y="1255"/>
                    <a:pt x="327" y="1266"/>
                    <a:pt x="408" y="1266"/>
                  </a:cubicBezTo>
                  <a:cubicBezTo>
                    <a:pt x="620" y="1266"/>
                    <a:pt x="899" y="1189"/>
                    <a:pt x="1153" y="1008"/>
                  </a:cubicBezTo>
                  <a:cubicBezTo>
                    <a:pt x="1579" y="682"/>
                    <a:pt x="1654" y="56"/>
                    <a:pt x="1654" y="56"/>
                  </a:cubicBezTo>
                  <a:cubicBezTo>
                    <a:pt x="1654" y="56"/>
                    <a:pt x="1466" y="1"/>
                    <a:pt x="1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4" name="Google Shape;34004;p57"/>
            <p:cNvSpPr/>
            <p:nvPr/>
          </p:nvSpPr>
          <p:spPr>
            <a:xfrm>
              <a:off x="5257050" y="2462750"/>
              <a:ext cx="46400" cy="26450"/>
            </a:xfrm>
            <a:custGeom>
              <a:avLst/>
              <a:gdLst/>
              <a:ahLst/>
              <a:cxnLst/>
              <a:rect l="l" t="t" r="r" b="b"/>
              <a:pathLst>
                <a:path w="1856" h="1058" extrusionOk="0">
                  <a:moveTo>
                    <a:pt x="1223" y="1"/>
                  </a:moveTo>
                  <a:cubicBezTo>
                    <a:pt x="1099" y="1"/>
                    <a:pt x="965" y="20"/>
                    <a:pt x="828" y="63"/>
                  </a:cubicBezTo>
                  <a:cubicBezTo>
                    <a:pt x="276" y="213"/>
                    <a:pt x="1" y="765"/>
                    <a:pt x="1" y="765"/>
                  </a:cubicBezTo>
                  <a:cubicBezTo>
                    <a:pt x="1" y="765"/>
                    <a:pt x="391" y="1058"/>
                    <a:pt x="861" y="1058"/>
                  </a:cubicBezTo>
                  <a:cubicBezTo>
                    <a:pt x="924" y="1058"/>
                    <a:pt x="988" y="1052"/>
                    <a:pt x="1053" y="1041"/>
                  </a:cubicBezTo>
                  <a:cubicBezTo>
                    <a:pt x="1454" y="965"/>
                    <a:pt x="1780" y="715"/>
                    <a:pt x="1855" y="489"/>
                  </a:cubicBezTo>
                  <a:cubicBezTo>
                    <a:pt x="1748" y="457"/>
                    <a:pt x="1613" y="448"/>
                    <a:pt x="1493" y="448"/>
                  </a:cubicBezTo>
                  <a:cubicBezTo>
                    <a:pt x="1334" y="448"/>
                    <a:pt x="1204" y="464"/>
                    <a:pt x="1204" y="464"/>
                  </a:cubicBezTo>
                  <a:cubicBezTo>
                    <a:pt x="1204" y="464"/>
                    <a:pt x="1605" y="364"/>
                    <a:pt x="1780" y="188"/>
                  </a:cubicBezTo>
                  <a:cubicBezTo>
                    <a:pt x="1664" y="73"/>
                    <a:pt x="1462" y="1"/>
                    <a:pt x="1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5" name="Google Shape;34005;p57"/>
            <p:cNvSpPr/>
            <p:nvPr/>
          </p:nvSpPr>
          <p:spPr>
            <a:xfrm>
              <a:off x="5245775" y="2459300"/>
              <a:ext cx="14425" cy="21325"/>
            </a:xfrm>
            <a:custGeom>
              <a:avLst/>
              <a:gdLst/>
              <a:ahLst/>
              <a:cxnLst/>
              <a:rect l="l" t="t" r="r" b="b"/>
              <a:pathLst>
                <a:path w="577" h="853" extrusionOk="0">
                  <a:moveTo>
                    <a:pt x="226" y="1"/>
                  </a:moveTo>
                  <a:cubicBezTo>
                    <a:pt x="201" y="126"/>
                    <a:pt x="226" y="301"/>
                    <a:pt x="226" y="301"/>
                  </a:cubicBezTo>
                  <a:cubicBezTo>
                    <a:pt x="226" y="301"/>
                    <a:pt x="176" y="126"/>
                    <a:pt x="76" y="51"/>
                  </a:cubicBezTo>
                  <a:cubicBezTo>
                    <a:pt x="25" y="151"/>
                    <a:pt x="0" y="326"/>
                    <a:pt x="76" y="502"/>
                  </a:cubicBezTo>
                  <a:cubicBezTo>
                    <a:pt x="151" y="727"/>
                    <a:pt x="426" y="853"/>
                    <a:pt x="426" y="853"/>
                  </a:cubicBezTo>
                  <a:cubicBezTo>
                    <a:pt x="426" y="853"/>
                    <a:pt x="577" y="602"/>
                    <a:pt x="502" y="351"/>
                  </a:cubicBezTo>
                  <a:cubicBezTo>
                    <a:pt x="452" y="176"/>
                    <a:pt x="326" y="26"/>
                    <a:pt x="22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6" name="Google Shape;34006;p57"/>
            <p:cNvSpPr/>
            <p:nvPr/>
          </p:nvSpPr>
          <p:spPr>
            <a:xfrm>
              <a:off x="5234500" y="2474175"/>
              <a:ext cx="21950" cy="11525"/>
            </a:xfrm>
            <a:custGeom>
              <a:avLst/>
              <a:gdLst/>
              <a:ahLst/>
              <a:cxnLst/>
              <a:rect l="l" t="t" r="r" b="b"/>
              <a:pathLst>
                <a:path w="878" h="461" extrusionOk="0">
                  <a:moveTo>
                    <a:pt x="373" y="1"/>
                  </a:moveTo>
                  <a:cubicBezTo>
                    <a:pt x="217" y="1"/>
                    <a:pt x="87" y="45"/>
                    <a:pt x="25" y="107"/>
                  </a:cubicBezTo>
                  <a:cubicBezTo>
                    <a:pt x="126" y="183"/>
                    <a:pt x="301" y="233"/>
                    <a:pt x="301" y="233"/>
                  </a:cubicBezTo>
                  <a:cubicBezTo>
                    <a:pt x="301" y="233"/>
                    <a:pt x="257" y="226"/>
                    <a:pt x="198" y="226"/>
                  </a:cubicBezTo>
                  <a:cubicBezTo>
                    <a:pt x="138" y="226"/>
                    <a:pt x="63" y="233"/>
                    <a:pt x="0" y="258"/>
                  </a:cubicBezTo>
                  <a:cubicBezTo>
                    <a:pt x="50" y="358"/>
                    <a:pt x="201" y="458"/>
                    <a:pt x="401" y="458"/>
                  </a:cubicBezTo>
                  <a:cubicBezTo>
                    <a:pt x="418" y="460"/>
                    <a:pt x="435" y="461"/>
                    <a:pt x="451" y="461"/>
                  </a:cubicBezTo>
                  <a:cubicBezTo>
                    <a:pt x="681" y="461"/>
                    <a:pt x="877" y="308"/>
                    <a:pt x="877" y="308"/>
                  </a:cubicBezTo>
                  <a:cubicBezTo>
                    <a:pt x="877" y="308"/>
                    <a:pt x="727" y="57"/>
                    <a:pt x="476" y="7"/>
                  </a:cubicBezTo>
                  <a:cubicBezTo>
                    <a:pt x="441" y="3"/>
                    <a:pt x="406" y="1"/>
                    <a:pt x="37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7" name="Google Shape;34007;p57"/>
            <p:cNvSpPr/>
            <p:nvPr/>
          </p:nvSpPr>
          <p:spPr>
            <a:xfrm>
              <a:off x="5257050" y="2480350"/>
              <a:ext cx="18200" cy="15175"/>
            </a:xfrm>
            <a:custGeom>
              <a:avLst/>
              <a:gdLst/>
              <a:ahLst/>
              <a:cxnLst/>
              <a:rect l="l" t="t" r="r" b="b"/>
              <a:pathLst>
                <a:path w="728" h="607" extrusionOk="0">
                  <a:moveTo>
                    <a:pt x="135" y="1"/>
                  </a:moveTo>
                  <a:cubicBezTo>
                    <a:pt x="55" y="1"/>
                    <a:pt x="1" y="11"/>
                    <a:pt x="1" y="11"/>
                  </a:cubicBezTo>
                  <a:cubicBezTo>
                    <a:pt x="1" y="11"/>
                    <a:pt x="26" y="311"/>
                    <a:pt x="226" y="462"/>
                  </a:cubicBezTo>
                  <a:cubicBezTo>
                    <a:pt x="338" y="555"/>
                    <a:pt x="463" y="606"/>
                    <a:pt x="561" y="606"/>
                  </a:cubicBezTo>
                  <a:cubicBezTo>
                    <a:pt x="595" y="606"/>
                    <a:pt x="626" y="600"/>
                    <a:pt x="652" y="587"/>
                  </a:cubicBezTo>
                  <a:cubicBezTo>
                    <a:pt x="602" y="462"/>
                    <a:pt x="452" y="362"/>
                    <a:pt x="452" y="362"/>
                  </a:cubicBezTo>
                  <a:lnTo>
                    <a:pt x="452" y="362"/>
                  </a:lnTo>
                  <a:cubicBezTo>
                    <a:pt x="452" y="362"/>
                    <a:pt x="627" y="462"/>
                    <a:pt x="727" y="462"/>
                  </a:cubicBezTo>
                  <a:cubicBezTo>
                    <a:pt x="727" y="362"/>
                    <a:pt x="652" y="186"/>
                    <a:pt x="502" y="86"/>
                  </a:cubicBezTo>
                  <a:cubicBezTo>
                    <a:pt x="376" y="16"/>
                    <a:pt x="236" y="1"/>
                    <a:pt x="13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8" name="Google Shape;34008;p57"/>
            <p:cNvSpPr/>
            <p:nvPr/>
          </p:nvSpPr>
          <p:spPr>
            <a:xfrm>
              <a:off x="5245150" y="2481225"/>
              <a:ext cx="15050" cy="20075"/>
            </a:xfrm>
            <a:custGeom>
              <a:avLst/>
              <a:gdLst/>
              <a:ahLst/>
              <a:cxnLst/>
              <a:rect l="l" t="t" r="r" b="b"/>
              <a:pathLst>
                <a:path w="602" h="803" extrusionOk="0">
                  <a:moveTo>
                    <a:pt x="477" y="1"/>
                  </a:moveTo>
                  <a:cubicBezTo>
                    <a:pt x="477" y="1"/>
                    <a:pt x="201" y="76"/>
                    <a:pt x="76" y="302"/>
                  </a:cubicBezTo>
                  <a:cubicBezTo>
                    <a:pt x="0" y="477"/>
                    <a:pt x="0" y="652"/>
                    <a:pt x="50" y="753"/>
                  </a:cubicBezTo>
                  <a:cubicBezTo>
                    <a:pt x="151" y="678"/>
                    <a:pt x="251" y="527"/>
                    <a:pt x="251" y="527"/>
                  </a:cubicBezTo>
                  <a:lnTo>
                    <a:pt x="251" y="527"/>
                  </a:lnTo>
                  <a:cubicBezTo>
                    <a:pt x="251" y="527"/>
                    <a:pt x="176" y="703"/>
                    <a:pt x="201" y="803"/>
                  </a:cubicBezTo>
                  <a:cubicBezTo>
                    <a:pt x="301" y="778"/>
                    <a:pt x="451" y="677"/>
                    <a:pt x="502" y="477"/>
                  </a:cubicBezTo>
                  <a:cubicBezTo>
                    <a:pt x="602" y="251"/>
                    <a:pt x="477" y="1"/>
                    <a:pt x="47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9" name="Google Shape;34009;p57"/>
            <p:cNvSpPr/>
            <p:nvPr/>
          </p:nvSpPr>
          <p:spPr>
            <a:xfrm>
              <a:off x="5257050" y="2464200"/>
              <a:ext cx="16950" cy="17100"/>
            </a:xfrm>
            <a:custGeom>
              <a:avLst/>
              <a:gdLst/>
              <a:ahLst/>
              <a:cxnLst/>
              <a:rect l="l" t="t" r="r" b="b"/>
              <a:pathLst>
                <a:path w="678" h="684" extrusionOk="0">
                  <a:moveTo>
                    <a:pt x="510" y="0"/>
                  </a:moveTo>
                  <a:cubicBezTo>
                    <a:pt x="408" y="0"/>
                    <a:pt x="260" y="74"/>
                    <a:pt x="151" y="206"/>
                  </a:cubicBezTo>
                  <a:cubicBezTo>
                    <a:pt x="1" y="381"/>
                    <a:pt x="26" y="682"/>
                    <a:pt x="26" y="682"/>
                  </a:cubicBezTo>
                  <a:cubicBezTo>
                    <a:pt x="26" y="682"/>
                    <a:pt x="39" y="683"/>
                    <a:pt x="63" y="683"/>
                  </a:cubicBezTo>
                  <a:cubicBezTo>
                    <a:pt x="144" y="683"/>
                    <a:pt x="346" y="668"/>
                    <a:pt x="502" y="531"/>
                  </a:cubicBezTo>
                  <a:cubicBezTo>
                    <a:pt x="627" y="381"/>
                    <a:pt x="677" y="206"/>
                    <a:pt x="652" y="105"/>
                  </a:cubicBezTo>
                  <a:lnTo>
                    <a:pt x="652" y="105"/>
                  </a:lnTo>
                  <a:cubicBezTo>
                    <a:pt x="552" y="130"/>
                    <a:pt x="402" y="256"/>
                    <a:pt x="402" y="256"/>
                  </a:cubicBezTo>
                  <a:cubicBezTo>
                    <a:pt x="402" y="256"/>
                    <a:pt x="527" y="130"/>
                    <a:pt x="552" y="5"/>
                  </a:cubicBezTo>
                  <a:cubicBezTo>
                    <a:pt x="539" y="2"/>
                    <a:pt x="525" y="0"/>
                    <a:pt x="510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0" name="Google Shape;34010;p57"/>
            <p:cNvSpPr/>
            <p:nvPr/>
          </p:nvSpPr>
          <p:spPr>
            <a:xfrm>
              <a:off x="5256425" y="2464325"/>
              <a:ext cx="3775" cy="12550"/>
            </a:xfrm>
            <a:custGeom>
              <a:avLst/>
              <a:gdLst/>
              <a:ahLst/>
              <a:cxnLst/>
              <a:rect l="l" t="t" r="r" b="b"/>
              <a:pathLst>
                <a:path w="151" h="502" fill="none" extrusionOk="0">
                  <a:moveTo>
                    <a:pt x="151" y="0"/>
                  </a:moveTo>
                  <a:lnTo>
                    <a:pt x="0" y="5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1" name="Google Shape;34011;p57"/>
            <p:cNvSpPr/>
            <p:nvPr/>
          </p:nvSpPr>
          <p:spPr>
            <a:xfrm>
              <a:off x="5258925" y="2462775"/>
              <a:ext cx="2525" cy="2200"/>
            </a:xfrm>
            <a:custGeom>
              <a:avLst/>
              <a:gdLst/>
              <a:ahLst/>
              <a:cxnLst/>
              <a:rect l="l" t="t" r="r" b="b"/>
              <a:pathLst>
                <a:path w="101" h="88" extrusionOk="0">
                  <a:moveTo>
                    <a:pt x="51" y="1"/>
                  </a:moveTo>
                  <a:cubicBezTo>
                    <a:pt x="34" y="1"/>
                    <a:pt x="17" y="12"/>
                    <a:pt x="1" y="12"/>
                  </a:cubicBezTo>
                  <a:cubicBezTo>
                    <a:pt x="1" y="37"/>
                    <a:pt x="1" y="62"/>
                    <a:pt x="26" y="87"/>
                  </a:cubicBezTo>
                  <a:cubicBezTo>
                    <a:pt x="51" y="87"/>
                    <a:pt x="76" y="87"/>
                    <a:pt x="101" y="62"/>
                  </a:cubicBezTo>
                  <a:cubicBezTo>
                    <a:pt x="101" y="37"/>
                    <a:pt x="101" y="12"/>
                    <a:pt x="76" y="12"/>
                  </a:cubicBezTo>
                  <a:cubicBezTo>
                    <a:pt x="68" y="4"/>
                    <a:pt x="59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2" name="Google Shape;34012;p57"/>
            <p:cNvSpPr/>
            <p:nvPr/>
          </p:nvSpPr>
          <p:spPr>
            <a:xfrm>
              <a:off x="5254550" y="2463700"/>
              <a:ext cx="1900" cy="13175"/>
            </a:xfrm>
            <a:custGeom>
              <a:avLst/>
              <a:gdLst/>
              <a:ahLst/>
              <a:cxnLst/>
              <a:rect l="l" t="t" r="r" b="b"/>
              <a:pathLst>
                <a:path w="76" h="527" fill="none" extrusionOk="0">
                  <a:moveTo>
                    <a:pt x="0" y="0"/>
                  </a:moveTo>
                  <a:lnTo>
                    <a:pt x="75" y="5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3" name="Google Shape;34013;p57"/>
            <p:cNvSpPr/>
            <p:nvPr/>
          </p:nvSpPr>
          <p:spPr>
            <a:xfrm>
              <a:off x="5253300" y="2462425"/>
              <a:ext cx="2525" cy="1925"/>
            </a:xfrm>
            <a:custGeom>
              <a:avLst/>
              <a:gdLst/>
              <a:ahLst/>
              <a:cxnLst/>
              <a:rect l="l" t="t" r="r" b="b"/>
              <a:pathLst>
                <a:path w="101" h="77" extrusionOk="0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76"/>
                    <a:pt x="25" y="76"/>
                    <a:pt x="50" y="76"/>
                  </a:cubicBezTo>
                  <a:cubicBezTo>
                    <a:pt x="75" y="76"/>
                    <a:pt x="100" y="51"/>
                    <a:pt x="75" y="26"/>
                  </a:cubicBezTo>
                  <a:cubicBezTo>
                    <a:pt x="75" y="26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4" name="Google Shape;34014;p57"/>
            <p:cNvSpPr/>
            <p:nvPr/>
          </p:nvSpPr>
          <p:spPr>
            <a:xfrm>
              <a:off x="5257050" y="2466825"/>
              <a:ext cx="8175" cy="10050"/>
            </a:xfrm>
            <a:custGeom>
              <a:avLst/>
              <a:gdLst/>
              <a:ahLst/>
              <a:cxnLst/>
              <a:rect l="l" t="t" r="r" b="b"/>
              <a:pathLst>
                <a:path w="327" h="402" fill="none" extrusionOk="0">
                  <a:moveTo>
                    <a:pt x="326" y="0"/>
                  </a:moveTo>
                  <a:lnTo>
                    <a:pt x="1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5" name="Google Shape;34015;p57"/>
            <p:cNvSpPr/>
            <p:nvPr/>
          </p:nvSpPr>
          <p:spPr>
            <a:xfrm>
              <a:off x="5263950" y="2465100"/>
              <a:ext cx="2525" cy="2375"/>
            </a:xfrm>
            <a:custGeom>
              <a:avLst/>
              <a:gdLst/>
              <a:ahLst/>
              <a:cxnLst/>
              <a:rect l="l" t="t" r="r" b="b"/>
              <a:pathLst>
                <a:path w="101" h="95" extrusionOk="0">
                  <a:moveTo>
                    <a:pt x="41" y="0"/>
                  </a:moveTo>
                  <a:cubicBezTo>
                    <a:pt x="32" y="0"/>
                    <a:pt x="25" y="7"/>
                    <a:pt x="25" y="19"/>
                  </a:cubicBezTo>
                  <a:cubicBezTo>
                    <a:pt x="0" y="44"/>
                    <a:pt x="0" y="69"/>
                    <a:pt x="25" y="94"/>
                  </a:cubicBezTo>
                  <a:cubicBezTo>
                    <a:pt x="50" y="94"/>
                    <a:pt x="75" y="94"/>
                    <a:pt x="100" y="69"/>
                  </a:cubicBezTo>
                  <a:cubicBezTo>
                    <a:pt x="100" y="44"/>
                    <a:pt x="100" y="19"/>
                    <a:pt x="75" y="19"/>
                  </a:cubicBezTo>
                  <a:cubicBezTo>
                    <a:pt x="63" y="7"/>
                    <a:pt x="50" y="0"/>
                    <a:pt x="4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6" name="Google Shape;34016;p57"/>
            <p:cNvSpPr/>
            <p:nvPr/>
          </p:nvSpPr>
          <p:spPr>
            <a:xfrm>
              <a:off x="5257050" y="2479975"/>
              <a:ext cx="3775" cy="11925"/>
            </a:xfrm>
            <a:custGeom>
              <a:avLst/>
              <a:gdLst/>
              <a:ahLst/>
              <a:cxnLst/>
              <a:rect l="l" t="t" r="r" b="b"/>
              <a:pathLst>
                <a:path w="151" h="477" fill="none" extrusionOk="0">
                  <a:moveTo>
                    <a:pt x="151" y="477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7" name="Google Shape;34017;p57"/>
            <p:cNvSpPr/>
            <p:nvPr/>
          </p:nvSpPr>
          <p:spPr>
            <a:xfrm>
              <a:off x="5260175" y="2491625"/>
              <a:ext cx="1925" cy="2175"/>
            </a:xfrm>
            <a:custGeom>
              <a:avLst/>
              <a:gdLst/>
              <a:ahLst/>
              <a:cxnLst/>
              <a:rect l="l" t="t" r="r" b="b"/>
              <a:pathLst>
                <a:path w="77" h="87" extrusionOk="0">
                  <a:moveTo>
                    <a:pt x="47" y="0"/>
                  </a:moveTo>
                  <a:cubicBezTo>
                    <a:pt x="41" y="0"/>
                    <a:pt x="33" y="4"/>
                    <a:pt x="26" y="11"/>
                  </a:cubicBezTo>
                  <a:cubicBezTo>
                    <a:pt x="1" y="11"/>
                    <a:pt x="1" y="36"/>
                    <a:pt x="1" y="61"/>
                  </a:cubicBezTo>
                  <a:cubicBezTo>
                    <a:pt x="1" y="61"/>
                    <a:pt x="26" y="86"/>
                    <a:pt x="51" y="86"/>
                  </a:cubicBezTo>
                  <a:cubicBezTo>
                    <a:pt x="76" y="86"/>
                    <a:pt x="76" y="61"/>
                    <a:pt x="76" y="36"/>
                  </a:cubicBezTo>
                  <a:cubicBezTo>
                    <a:pt x="76" y="18"/>
                    <a:pt x="63" y="0"/>
                    <a:pt x="4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8" name="Google Shape;34018;p57"/>
            <p:cNvSpPr/>
            <p:nvPr/>
          </p:nvSpPr>
          <p:spPr>
            <a:xfrm>
              <a:off x="5257050" y="2479975"/>
              <a:ext cx="8800" cy="9425"/>
            </a:xfrm>
            <a:custGeom>
              <a:avLst/>
              <a:gdLst/>
              <a:ahLst/>
              <a:cxnLst/>
              <a:rect l="l" t="t" r="r" b="b"/>
              <a:pathLst>
                <a:path w="352" h="377" fill="none" extrusionOk="0">
                  <a:moveTo>
                    <a:pt x="351" y="377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9" name="Google Shape;34019;p57"/>
            <p:cNvSpPr/>
            <p:nvPr/>
          </p:nvSpPr>
          <p:spPr>
            <a:xfrm>
              <a:off x="5265200" y="2488750"/>
              <a:ext cx="1900" cy="2375"/>
            </a:xfrm>
            <a:custGeom>
              <a:avLst/>
              <a:gdLst/>
              <a:ahLst/>
              <a:cxnLst/>
              <a:rect l="l" t="t" r="r" b="b"/>
              <a:pathLst>
                <a:path w="76" h="95" extrusionOk="0">
                  <a:moveTo>
                    <a:pt x="0" y="1"/>
                  </a:moveTo>
                  <a:cubicBezTo>
                    <a:pt x="0" y="26"/>
                    <a:pt x="0" y="51"/>
                    <a:pt x="0" y="76"/>
                  </a:cubicBezTo>
                  <a:cubicBezTo>
                    <a:pt x="13" y="88"/>
                    <a:pt x="25" y="95"/>
                    <a:pt x="35" y="95"/>
                  </a:cubicBezTo>
                  <a:cubicBezTo>
                    <a:pt x="44" y="95"/>
                    <a:pt x="50" y="88"/>
                    <a:pt x="50" y="76"/>
                  </a:cubicBezTo>
                  <a:cubicBezTo>
                    <a:pt x="76" y="76"/>
                    <a:pt x="76" y="51"/>
                    <a:pt x="76" y="26"/>
                  </a:cubicBezTo>
                  <a:cubicBezTo>
                    <a:pt x="50" y="1"/>
                    <a:pt x="25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0" name="Google Shape;34020;p57"/>
            <p:cNvSpPr/>
            <p:nvPr/>
          </p:nvSpPr>
          <p:spPr>
            <a:xfrm>
              <a:off x="5255175" y="2479975"/>
              <a:ext cx="1900" cy="12550"/>
            </a:xfrm>
            <a:custGeom>
              <a:avLst/>
              <a:gdLst/>
              <a:ahLst/>
              <a:cxnLst/>
              <a:rect l="l" t="t" r="r" b="b"/>
              <a:pathLst>
                <a:path w="76" h="502" fill="none" extrusionOk="0">
                  <a:moveTo>
                    <a:pt x="0" y="502"/>
                  </a:moveTo>
                  <a:lnTo>
                    <a:pt x="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1" name="Google Shape;34021;p57"/>
            <p:cNvSpPr/>
            <p:nvPr/>
          </p:nvSpPr>
          <p:spPr>
            <a:xfrm>
              <a:off x="5254550" y="2491875"/>
              <a:ext cx="1900" cy="2550"/>
            </a:xfrm>
            <a:custGeom>
              <a:avLst/>
              <a:gdLst/>
              <a:ahLst/>
              <a:cxnLst/>
              <a:rect l="l" t="t" r="r" b="b"/>
              <a:pathLst>
                <a:path w="76" h="102" extrusionOk="0">
                  <a:moveTo>
                    <a:pt x="25" y="1"/>
                  </a:moveTo>
                  <a:cubicBezTo>
                    <a:pt x="25" y="26"/>
                    <a:pt x="0" y="26"/>
                    <a:pt x="0" y="51"/>
                  </a:cubicBezTo>
                  <a:cubicBezTo>
                    <a:pt x="0" y="76"/>
                    <a:pt x="25" y="101"/>
                    <a:pt x="25" y="101"/>
                  </a:cubicBezTo>
                  <a:cubicBezTo>
                    <a:pt x="50" y="101"/>
                    <a:pt x="75" y="76"/>
                    <a:pt x="75" y="51"/>
                  </a:cubicBezTo>
                  <a:cubicBezTo>
                    <a:pt x="75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2" name="Google Shape;34022;p57"/>
            <p:cNvSpPr/>
            <p:nvPr/>
          </p:nvSpPr>
          <p:spPr>
            <a:xfrm>
              <a:off x="5257675" y="2477475"/>
              <a:ext cx="12550" cy="650"/>
            </a:xfrm>
            <a:custGeom>
              <a:avLst/>
              <a:gdLst/>
              <a:ahLst/>
              <a:cxnLst/>
              <a:rect l="l" t="t" r="r" b="b"/>
              <a:pathLst>
                <a:path w="502" h="26" fill="none" extrusionOk="0">
                  <a:moveTo>
                    <a:pt x="502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3" name="Google Shape;34023;p57"/>
            <p:cNvSpPr/>
            <p:nvPr/>
          </p:nvSpPr>
          <p:spPr>
            <a:xfrm>
              <a:off x="5269575" y="2476225"/>
              <a:ext cx="2550" cy="2525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51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75"/>
                    <a:pt x="26" y="101"/>
                    <a:pt x="51" y="101"/>
                  </a:cubicBezTo>
                  <a:cubicBezTo>
                    <a:pt x="76" y="101"/>
                    <a:pt x="101" y="75"/>
                    <a:pt x="101" y="50"/>
                  </a:cubicBezTo>
                  <a:cubicBezTo>
                    <a:pt x="101" y="25"/>
                    <a:pt x="76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4" name="Google Shape;34024;p57"/>
            <p:cNvSpPr/>
            <p:nvPr/>
          </p:nvSpPr>
          <p:spPr>
            <a:xfrm>
              <a:off x="5257675" y="2471825"/>
              <a:ext cx="11300" cy="6300"/>
            </a:xfrm>
            <a:custGeom>
              <a:avLst/>
              <a:gdLst/>
              <a:ahLst/>
              <a:cxnLst/>
              <a:rect l="l" t="t" r="r" b="b"/>
              <a:pathLst>
                <a:path w="452" h="252" fill="none" extrusionOk="0">
                  <a:moveTo>
                    <a:pt x="452" y="1"/>
                  </a:moveTo>
                  <a:lnTo>
                    <a:pt x="1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5" name="Google Shape;34025;p57"/>
            <p:cNvSpPr/>
            <p:nvPr/>
          </p:nvSpPr>
          <p:spPr>
            <a:xfrm>
              <a:off x="5268325" y="2470575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26" y="1"/>
                  </a:moveTo>
                  <a:cubicBezTo>
                    <a:pt x="1" y="26"/>
                    <a:pt x="1" y="51"/>
                    <a:pt x="1" y="76"/>
                  </a:cubicBezTo>
                  <a:cubicBezTo>
                    <a:pt x="26" y="101"/>
                    <a:pt x="51" y="101"/>
                    <a:pt x="76" y="101"/>
                  </a:cubicBezTo>
                  <a:cubicBezTo>
                    <a:pt x="76" y="76"/>
                    <a:pt x="101" y="51"/>
                    <a:pt x="101" y="51"/>
                  </a:cubicBezTo>
                  <a:cubicBezTo>
                    <a:pt x="76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6" name="Google Shape;34026;p57"/>
            <p:cNvSpPr/>
            <p:nvPr/>
          </p:nvSpPr>
          <p:spPr>
            <a:xfrm>
              <a:off x="5257675" y="2478100"/>
              <a:ext cx="11925" cy="5025"/>
            </a:xfrm>
            <a:custGeom>
              <a:avLst/>
              <a:gdLst/>
              <a:ahLst/>
              <a:cxnLst/>
              <a:rect l="l" t="t" r="r" b="b"/>
              <a:pathLst>
                <a:path w="477" h="201" fill="none" extrusionOk="0">
                  <a:moveTo>
                    <a:pt x="477" y="2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7" name="Google Shape;34027;p57"/>
            <p:cNvSpPr/>
            <p:nvPr/>
          </p:nvSpPr>
          <p:spPr>
            <a:xfrm>
              <a:off x="5268950" y="2481850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51"/>
                    <a:pt x="1" y="76"/>
                    <a:pt x="26" y="101"/>
                  </a:cubicBezTo>
                  <a:cubicBezTo>
                    <a:pt x="51" y="101"/>
                    <a:pt x="76" y="76"/>
                    <a:pt x="76" y="51"/>
                  </a:cubicBezTo>
                  <a:cubicBezTo>
                    <a:pt x="101" y="51"/>
                    <a:pt x="76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8" name="Google Shape;34028;p57"/>
            <p:cNvSpPr/>
            <p:nvPr/>
          </p:nvSpPr>
          <p:spPr>
            <a:xfrm>
              <a:off x="5245150" y="2478725"/>
              <a:ext cx="10050" cy="8175"/>
            </a:xfrm>
            <a:custGeom>
              <a:avLst/>
              <a:gdLst/>
              <a:ahLst/>
              <a:cxnLst/>
              <a:rect l="l" t="t" r="r" b="b"/>
              <a:pathLst>
                <a:path w="402" h="327" fill="none" extrusionOk="0">
                  <a:moveTo>
                    <a:pt x="0" y="326"/>
                  </a:moveTo>
                  <a:lnTo>
                    <a:pt x="4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9" name="Google Shape;34029;p57"/>
            <p:cNvSpPr/>
            <p:nvPr/>
          </p:nvSpPr>
          <p:spPr>
            <a:xfrm>
              <a:off x="5243275" y="2486250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5" y="0"/>
                  </a:moveTo>
                  <a:cubicBezTo>
                    <a:pt x="0" y="25"/>
                    <a:pt x="0" y="50"/>
                    <a:pt x="25" y="75"/>
                  </a:cubicBezTo>
                  <a:lnTo>
                    <a:pt x="75" y="75"/>
                  </a:lnTo>
                  <a:cubicBezTo>
                    <a:pt x="100" y="50"/>
                    <a:pt x="100" y="25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0" name="Google Shape;34030;p57"/>
            <p:cNvSpPr/>
            <p:nvPr/>
          </p:nvSpPr>
          <p:spPr>
            <a:xfrm>
              <a:off x="5242650" y="2478725"/>
              <a:ext cx="12550" cy="3150"/>
            </a:xfrm>
            <a:custGeom>
              <a:avLst/>
              <a:gdLst/>
              <a:ahLst/>
              <a:cxnLst/>
              <a:rect l="l" t="t" r="r" b="b"/>
              <a:pathLst>
                <a:path w="502" h="126" fill="none" extrusionOk="0">
                  <a:moveTo>
                    <a:pt x="0" y="126"/>
                  </a:moveTo>
                  <a:lnTo>
                    <a:pt x="5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1" name="Google Shape;34031;p57"/>
            <p:cNvSpPr/>
            <p:nvPr/>
          </p:nvSpPr>
          <p:spPr>
            <a:xfrm>
              <a:off x="5240750" y="2480975"/>
              <a:ext cx="2550" cy="2150"/>
            </a:xfrm>
            <a:custGeom>
              <a:avLst/>
              <a:gdLst/>
              <a:ahLst/>
              <a:cxnLst/>
              <a:rect l="l" t="t" r="r" b="b"/>
              <a:pathLst>
                <a:path w="102" h="86" extrusionOk="0">
                  <a:moveTo>
                    <a:pt x="48" y="0"/>
                  </a:moveTo>
                  <a:cubicBezTo>
                    <a:pt x="41" y="0"/>
                    <a:pt x="33" y="3"/>
                    <a:pt x="26" y="11"/>
                  </a:cubicBezTo>
                  <a:cubicBezTo>
                    <a:pt x="26" y="11"/>
                    <a:pt x="1" y="36"/>
                    <a:pt x="1" y="61"/>
                  </a:cubicBezTo>
                  <a:cubicBezTo>
                    <a:pt x="26" y="86"/>
                    <a:pt x="51" y="86"/>
                    <a:pt x="76" y="86"/>
                  </a:cubicBezTo>
                  <a:cubicBezTo>
                    <a:pt x="101" y="61"/>
                    <a:pt x="101" y="36"/>
                    <a:pt x="101" y="36"/>
                  </a:cubicBezTo>
                  <a:cubicBezTo>
                    <a:pt x="83" y="18"/>
                    <a:pt x="66" y="0"/>
                    <a:pt x="4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2" name="Google Shape;34032;p57"/>
            <p:cNvSpPr/>
            <p:nvPr/>
          </p:nvSpPr>
          <p:spPr>
            <a:xfrm>
              <a:off x="5248900" y="2478725"/>
              <a:ext cx="6300" cy="11925"/>
            </a:xfrm>
            <a:custGeom>
              <a:avLst/>
              <a:gdLst/>
              <a:ahLst/>
              <a:cxnLst/>
              <a:rect l="l" t="t" r="r" b="b"/>
              <a:pathLst>
                <a:path w="252" h="477" fill="none" extrusionOk="0">
                  <a:moveTo>
                    <a:pt x="1" y="477"/>
                  </a:moveTo>
                  <a:lnTo>
                    <a:pt x="2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3" name="Google Shape;34033;p57"/>
            <p:cNvSpPr/>
            <p:nvPr/>
          </p:nvSpPr>
          <p:spPr>
            <a:xfrm>
              <a:off x="5247650" y="2489725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2" y="1"/>
                  </a:moveTo>
                  <a:cubicBezTo>
                    <a:pt x="37" y="1"/>
                    <a:pt x="26" y="12"/>
                    <a:pt x="26" y="12"/>
                  </a:cubicBezTo>
                  <a:cubicBezTo>
                    <a:pt x="1" y="37"/>
                    <a:pt x="1" y="62"/>
                    <a:pt x="26" y="87"/>
                  </a:cubicBezTo>
                  <a:cubicBezTo>
                    <a:pt x="51" y="87"/>
                    <a:pt x="76" y="87"/>
                    <a:pt x="76" y="62"/>
                  </a:cubicBezTo>
                  <a:cubicBezTo>
                    <a:pt x="101" y="37"/>
                    <a:pt x="101" y="12"/>
                    <a:pt x="76" y="12"/>
                  </a:cubicBezTo>
                  <a:cubicBezTo>
                    <a:pt x="67" y="3"/>
                    <a:pt x="59" y="1"/>
                    <a:pt x="5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4" name="Google Shape;34034;p57"/>
            <p:cNvSpPr/>
            <p:nvPr/>
          </p:nvSpPr>
          <p:spPr>
            <a:xfrm>
              <a:off x="5243275" y="2470575"/>
              <a:ext cx="11300" cy="6925"/>
            </a:xfrm>
            <a:custGeom>
              <a:avLst/>
              <a:gdLst/>
              <a:ahLst/>
              <a:cxnLst/>
              <a:rect l="l" t="t" r="r" b="b"/>
              <a:pathLst>
                <a:path w="452" h="277" fill="none" extrusionOk="0">
                  <a:moveTo>
                    <a:pt x="0" y="1"/>
                  </a:moveTo>
                  <a:lnTo>
                    <a:pt x="451" y="2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5" name="Google Shape;34035;p57"/>
            <p:cNvSpPr/>
            <p:nvPr/>
          </p:nvSpPr>
          <p:spPr>
            <a:xfrm>
              <a:off x="5242025" y="2469325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0" y="1"/>
                  </a:moveTo>
                  <a:cubicBezTo>
                    <a:pt x="50" y="1"/>
                    <a:pt x="25" y="1"/>
                    <a:pt x="0" y="26"/>
                  </a:cubicBezTo>
                  <a:cubicBezTo>
                    <a:pt x="0" y="51"/>
                    <a:pt x="0" y="76"/>
                    <a:pt x="25" y="76"/>
                  </a:cubicBezTo>
                  <a:cubicBezTo>
                    <a:pt x="33" y="84"/>
                    <a:pt x="42" y="87"/>
                    <a:pt x="49" y="87"/>
                  </a:cubicBezTo>
                  <a:cubicBezTo>
                    <a:pt x="64" y="87"/>
                    <a:pt x="75" y="76"/>
                    <a:pt x="75" y="76"/>
                  </a:cubicBezTo>
                  <a:cubicBezTo>
                    <a:pt x="100" y="51"/>
                    <a:pt x="75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6" name="Google Shape;34036;p57"/>
            <p:cNvSpPr/>
            <p:nvPr/>
          </p:nvSpPr>
          <p:spPr>
            <a:xfrm>
              <a:off x="5247025" y="2466825"/>
              <a:ext cx="7550" cy="10675"/>
            </a:xfrm>
            <a:custGeom>
              <a:avLst/>
              <a:gdLst/>
              <a:ahLst/>
              <a:cxnLst/>
              <a:rect l="l" t="t" r="r" b="b"/>
              <a:pathLst>
                <a:path w="302" h="427" fill="none" extrusionOk="0">
                  <a:moveTo>
                    <a:pt x="1" y="0"/>
                  </a:moveTo>
                  <a:lnTo>
                    <a:pt x="301" y="4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7" name="Google Shape;34037;p57"/>
            <p:cNvSpPr/>
            <p:nvPr/>
          </p:nvSpPr>
          <p:spPr>
            <a:xfrm>
              <a:off x="5245775" y="2465100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60" y="0"/>
                  </a:moveTo>
                  <a:cubicBezTo>
                    <a:pt x="51" y="0"/>
                    <a:pt x="38" y="7"/>
                    <a:pt x="25" y="19"/>
                  </a:cubicBezTo>
                  <a:cubicBezTo>
                    <a:pt x="0" y="19"/>
                    <a:pt x="0" y="44"/>
                    <a:pt x="25" y="69"/>
                  </a:cubicBezTo>
                  <a:cubicBezTo>
                    <a:pt x="25" y="82"/>
                    <a:pt x="32" y="88"/>
                    <a:pt x="41" y="88"/>
                  </a:cubicBezTo>
                  <a:cubicBezTo>
                    <a:pt x="51" y="88"/>
                    <a:pt x="63" y="82"/>
                    <a:pt x="76" y="69"/>
                  </a:cubicBezTo>
                  <a:cubicBezTo>
                    <a:pt x="101" y="69"/>
                    <a:pt x="101" y="44"/>
                    <a:pt x="76" y="19"/>
                  </a:cubicBezTo>
                  <a:cubicBezTo>
                    <a:pt x="76" y="7"/>
                    <a:pt x="69" y="0"/>
                    <a:pt x="6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8" name="Google Shape;34038;p57"/>
            <p:cNvSpPr/>
            <p:nvPr/>
          </p:nvSpPr>
          <p:spPr>
            <a:xfrm>
              <a:off x="5241375" y="2475600"/>
              <a:ext cx="13200" cy="1900"/>
            </a:xfrm>
            <a:custGeom>
              <a:avLst/>
              <a:gdLst/>
              <a:ahLst/>
              <a:cxnLst/>
              <a:rect l="l" t="t" r="r" b="b"/>
              <a:pathLst>
                <a:path w="528" h="76" fill="none" extrusionOk="0">
                  <a:moveTo>
                    <a:pt x="1" y="0"/>
                  </a:moveTo>
                  <a:lnTo>
                    <a:pt x="527" y="7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9" name="Google Shape;34039;p57"/>
            <p:cNvSpPr/>
            <p:nvPr/>
          </p:nvSpPr>
          <p:spPr>
            <a:xfrm>
              <a:off x="5240125" y="2474700"/>
              <a:ext cx="2550" cy="2175"/>
            </a:xfrm>
            <a:custGeom>
              <a:avLst/>
              <a:gdLst/>
              <a:ahLst/>
              <a:cxnLst/>
              <a:rect l="l" t="t" r="r" b="b"/>
              <a:pathLst>
                <a:path w="102" h="87" extrusionOk="0">
                  <a:moveTo>
                    <a:pt x="30" y="1"/>
                  </a:moveTo>
                  <a:cubicBezTo>
                    <a:pt x="13" y="1"/>
                    <a:pt x="1" y="19"/>
                    <a:pt x="1" y="36"/>
                  </a:cubicBezTo>
                  <a:cubicBezTo>
                    <a:pt x="1" y="61"/>
                    <a:pt x="1" y="86"/>
                    <a:pt x="26" y="86"/>
                  </a:cubicBezTo>
                  <a:cubicBezTo>
                    <a:pt x="51" y="86"/>
                    <a:pt x="76" y="86"/>
                    <a:pt x="76" y="61"/>
                  </a:cubicBezTo>
                  <a:cubicBezTo>
                    <a:pt x="101" y="36"/>
                    <a:pt x="76" y="11"/>
                    <a:pt x="51" y="11"/>
                  </a:cubicBezTo>
                  <a:cubicBezTo>
                    <a:pt x="44" y="4"/>
                    <a:pt x="36" y="1"/>
                    <a:pt x="3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0" name="Google Shape;34040;p57"/>
            <p:cNvSpPr/>
            <p:nvPr/>
          </p:nvSpPr>
          <p:spPr>
            <a:xfrm>
              <a:off x="5250150" y="2471450"/>
              <a:ext cx="13825" cy="12075"/>
            </a:xfrm>
            <a:custGeom>
              <a:avLst/>
              <a:gdLst/>
              <a:ahLst/>
              <a:cxnLst/>
              <a:rect l="l" t="t" r="r" b="b"/>
              <a:pathLst>
                <a:path w="553" h="483" extrusionOk="0">
                  <a:moveTo>
                    <a:pt x="269" y="0"/>
                  </a:moveTo>
                  <a:cubicBezTo>
                    <a:pt x="168" y="0"/>
                    <a:pt x="71" y="68"/>
                    <a:pt x="51" y="166"/>
                  </a:cubicBezTo>
                  <a:cubicBezTo>
                    <a:pt x="1" y="292"/>
                    <a:pt x="76" y="442"/>
                    <a:pt x="201" y="467"/>
                  </a:cubicBezTo>
                  <a:cubicBezTo>
                    <a:pt x="228" y="478"/>
                    <a:pt x="255" y="483"/>
                    <a:pt x="281" y="483"/>
                  </a:cubicBezTo>
                  <a:cubicBezTo>
                    <a:pt x="377" y="483"/>
                    <a:pt x="463" y="415"/>
                    <a:pt x="502" y="317"/>
                  </a:cubicBezTo>
                  <a:cubicBezTo>
                    <a:pt x="552" y="191"/>
                    <a:pt x="477" y="66"/>
                    <a:pt x="352" y="16"/>
                  </a:cubicBezTo>
                  <a:cubicBezTo>
                    <a:pt x="325" y="5"/>
                    <a:pt x="297" y="0"/>
                    <a:pt x="26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1" name="Google Shape;34041;p57"/>
            <p:cNvSpPr/>
            <p:nvPr/>
          </p:nvSpPr>
          <p:spPr>
            <a:xfrm>
              <a:off x="5422475" y="2993150"/>
              <a:ext cx="30100" cy="46375"/>
            </a:xfrm>
            <a:custGeom>
              <a:avLst/>
              <a:gdLst/>
              <a:ahLst/>
              <a:cxnLst/>
              <a:rect l="l" t="t" r="r" b="b"/>
              <a:pathLst>
                <a:path w="1204" h="1855" extrusionOk="0">
                  <a:moveTo>
                    <a:pt x="652" y="0"/>
                  </a:moveTo>
                  <a:cubicBezTo>
                    <a:pt x="426" y="75"/>
                    <a:pt x="176" y="376"/>
                    <a:pt x="100" y="802"/>
                  </a:cubicBezTo>
                  <a:cubicBezTo>
                    <a:pt x="0" y="1328"/>
                    <a:pt x="351" y="1855"/>
                    <a:pt x="351" y="1855"/>
                  </a:cubicBezTo>
                  <a:cubicBezTo>
                    <a:pt x="351" y="1855"/>
                    <a:pt x="927" y="1579"/>
                    <a:pt x="1078" y="1053"/>
                  </a:cubicBezTo>
                  <a:cubicBezTo>
                    <a:pt x="1203" y="652"/>
                    <a:pt x="1153" y="251"/>
                    <a:pt x="978" y="75"/>
                  </a:cubicBezTo>
                  <a:cubicBezTo>
                    <a:pt x="777" y="276"/>
                    <a:pt x="652" y="652"/>
                    <a:pt x="652" y="652"/>
                  </a:cubicBezTo>
                  <a:cubicBezTo>
                    <a:pt x="652" y="652"/>
                    <a:pt x="752" y="251"/>
                    <a:pt x="6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2" name="Google Shape;34042;p57"/>
            <p:cNvSpPr/>
            <p:nvPr/>
          </p:nvSpPr>
          <p:spPr>
            <a:xfrm>
              <a:off x="5390500" y="3007250"/>
              <a:ext cx="39500" cy="34500"/>
            </a:xfrm>
            <a:custGeom>
              <a:avLst/>
              <a:gdLst/>
              <a:ahLst/>
              <a:cxnLst/>
              <a:rect l="l" t="t" r="r" b="b"/>
              <a:pathLst>
                <a:path w="1580" h="1380" extrusionOk="0">
                  <a:moveTo>
                    <a:pt x="372" y="0"/>
                  </a:moveTo>
                  <a:cubicBezTo>
                    <a:pt x="329" y="0"/>
                    <a:pt x="288" y="4"/>
                    <a:pt x="252" y="13"/>
                  </a:cubicBezTo>
                  <a:cubicBezTo>
                    <a:pt x="327" y="288"/>
                    <a:pt x="602" y="564"/>
                    <a:pt x="602" y="564"/>
                  </a:cubicBezTo>
                  <a:cubicBezTo>
                    <a:pt x="602" y="564"/>
                    <a:pt x="302" y="288"/>
                    <a:pt x="51" y="263"/>
                  </a:cubicBezTo>
                  <a:lnTo>
                    <a:pt x="51" y="263"/>
                  </a:lnTo>
                  <a:cubicBezTo>
                    <a:pt x="1" y="514"/>
                    <a:pt x="176" y="865"/>
                    <a:pt x="502" y="1115"/>
                  </a:cubicBezTo>
                  <a:cubicBezTo>
                    <a:pt x="789" y="1339"/>
                    <a:pt x="1137" y="1379"/>
                    <a:pt x="1352" y="1379"/>
                  </a:cubicBezTo>
                  <a:cubicBezTo>
                    <a:pt x="1475" y="1379"/>
                    <a:pt x="1555" y="1366"/>
                    <a:pt x="1555" y="1366"/>
                  </a:cubicBezTo>
                  <a:cubicBezTo>
                    <a:pt x="1555" y="1366"/>
                    <a:pt x="1580" y="739"/>
                    <a:pt x="1179" y="363"/>
                  </a:cubicBezTo>
                  <a:cubicBezTo>
                    <a:pt x="906" y="111"/>
                    <a:pt x="598" y="0"/>
                    <a:pt x="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3" name="Google Shape;34043;p57"/>
            <p:cNvSpPr/>
            <p:nvPr/>
          </p:nvSpPr>
          <p:spPr>
            <a:xfrm>
              <a:off x="5423725" y="3040125"/>
              <a:ext cx="33225" cy="44525"/>
            </a:xfrm>
            <a:custGeom>
              <a:avLst/>
              <a:gdLst/>
              <a:ahLst/>
              <a:cxnLst/>
              <a:rect l="l" t="t" r="r" b="b"/>
              <a:pathLst>
                <a:path w="1329" h="1781" extrusionOk="0">
                  <a:moveTo>
                    <a:pt x="301" y="1"/>
                  </a:moveTo>
                  <a:cubicBezTo>
                    <a:pt x="301" y="1"/>
                    <a:pt x="0" y="552"/>
                    <a:pt x="201" y="1079"/>
                  </a:cubicBezTo>
                  <a:cubicBezTo>
                    <a:pt x="351" y="1480"/>
                    <a:pt x="627" y="1730"/>
                    <a:pt x="877" y="1780"/>
                  </a:cubicBezTo>
                  <a:cubicBezTo>
                    <a:pt x="902" y="1505"/>
                    <a:pt x="777" y="1129"/>
                    <a:pt x="777" y="1129"/>
                  </a:cubicBezTo>
                  <a:lnTo>
                    <a:pt x="777" y="1129"/>
                  </a:lnTo>
                  <a:cubicBezTo>
                    <a:pt x="777" y="1129"/>
                    <a:pt x="953" y="1505"/>
                    <a:pt x="1178" y="1655"/>
                  </a:cubicBezTo>
                  <a:cubicBezTo>
                    <a:pt x="1303" y="1454"/>
                    <a:pt x="1329" y="1053"/>
                    <a:pt x="1128" y="678"/>
                  </a:cubicBezTo>
                  <a:cubicBezTo>
                    <a:pt x="877" y="176"/>
                    <a:pt x="301" y="1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4" name="Google Shape;34044;p57"/>
            <p:cNvSpPr/>
            <p:nvPr/>
          </p:nvSpPr>
          <p:spPr>
            <a:xfrm>
              <a:off x="5389875" y="3039750"/>
              <a:ext cx="41375" cy="31700"/>
            </a:xfrm>
            <a:custGeom>
              <a:avLst/>
              <a:gdLst/>
              <a:ahLst/>
              <a:cxnLst/>
              <a:rect l="l" t="t" r="r" b="b"/>
              <a:pathLst>
                <a:path w="1655" h="1268" extrusionOk="0">
                  <a:moveTo>
                    <a:pt x="1201" y="0"/>
                  </a:moveTo>
                  <a:cubicBezTo>
                    <a:pt x="1008" y="0"/>
                    <a:pt x="781" y="37"/>
                    <a:pt x="577" y="166"/>
                  </a:cubicBezTo>
                  <a:cubicBezTo>
                    <a:pt x="226" y="392"/>
                    <a:pt x="1" y="718"/>
                    <a:pt x="26" y="943"/>
                  </a:cubicBezTo>
                  <a:cubicBezTo>
                    <a:pt x="301" y="943"/>
                    <a:pt x="627" y="768"/>
                    <a:pt x="627" y="768"/>
                  </a:cubicBezTo>
                  <a:lnTo>
                    <a:pt x="627" y="768"/>
                  </a:lnTo>
                  <a:cubicBezTo>
                    <a:pt x="627" y="768"/>
                    <a:pt x="277" y="993"/>
                    <a:pt x="201" y="1219"/>
                  </a:cubicBezTo>
                  <a:cubicBezTo>
                    <a:pt x="265" y="1251"/>
                    <a:pt x="348" y="1267"/>
                    <a:pt x="444" y="1267"/>
                  </a:cubicBezTo>
                  <a:cubicBezTo>
                    <a:pt x="651" y="1267"/>
                    <a:pt x="914" y="1190"/>
                    <a:pt x="1154" y="1018"/>
                  </a:cubicBezTo>
                  <a:cubicBezTo>
                    <a:pt x="1580" y="667"/>
                    <a:pt x="1655" y="66"/>
                    <a:pt x="1655" y="66"/>
                  </a:cubicBezTo>
                  <a:cubicBezTo>
                    <a:pt x="1655" y="66"/>
                    <a:pt x="1459" y="0"/>
                    <a:pt x="1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5" name="Google Shape;34045;p57"/>
            <p:cNvSpPr/>
            <p:nvPr/>
          </p:nvSpPr>
          <p:spPr>
            <a:xfrm>
              <a:off x="5432500" y="3022425"/>
              <a:ext cx="46375" cy="26925"/>
            </a:xfrm>
            <a:custGeom>
              <a:avLst/>
              <a:gdLst/>
              <a:ahLst/>
              <a:cxnLst/>
              <a:rect l="l" t="t" r="r" b="b"/>
              <a:pathLst>
                <a:path w="1855" h="1077" extrusionOk="0">
                  <a:moveTo>
                    <a:pt x="1195" y="0"/>
                  </a:moveTo>
                  <a:cubicBezTo>
                    <a:pt x="1079" y="0"/>
                    <a:pt x="954" y="17"/>
                    <a:pt x="827" y="57"/>
                  </a:cubicBezTo>
                  <a:cubicBezTo>
                    <a:pt x="301" y="233"/>
                    <a:pt x="0" y="784"/>
                    <a:pt x="0" y="784"/>
                  </a:cubicBezTo>
                  <a:cubicBezTo>
                    <a:pt x="0" y="784"/>
                    <a:pt x="390" y="1077"/>
                    <a:pt x="861" y="1077"/>
                  </a:cubicBezTo>
                  <a:cubicBezTo>
                    <a:pt x="924" y="1077"/>
                    <a:pt x="988" y="1071"/>
                    <a:pt x="1053" y="1060"/>
                  </a:cubicBezTo>
                  <a:cubicBezTo>
                    <a:pt x="1479" y="984"/>
                    <a:pt x="1780" y="734"/>
                    <a:pt x="1855" y="508"/>
                  </a:cubicBezTo>
                  <a:cubicBezTo>
                    <a:pt x="1755" y="468"/>
                    <a:pt x="1630" y="456"/>
                    <a:pt x="1517" y="456"/>
                  </a:cubicBezTo>
                  <a:cubicBezTo>
                    <a:pt x="1347" y="456"/>
                    <a:pt x="1203" y="483"/>
                    <a:pt x="1203" y="483"/>
                  </a:cubicBezTo>
                  <a:cubicBezTo>
                    <a:pt x="1203" y="483"/>
                    <a:pt x="1604" y="383"/>
                    <a:pt x="1780" y="182"/>
                  </a:cubicBezTo>
                  <a:cubicBezTo>
                    <a:pt x="1660" y="80"/>
                    <a:pt x="1446" y="0"/>
                    <a:pt x="1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6" name="Google Shape;34046;p57"/>
            <p:cNvSpPr/>
            <p:nvPr/>
          </p:nvSpPr>
          <p:spPr>
            <a:xfrm>
              <a:off x="5421200" y="3019450"/>
              <a:ext cx="14450" cy="20700"/>
            </a:xfrm>
            <a:custGeom>
              <a:avLst/>
              <a:gdLst/>
              <a:ahLst/>
              <a:cxnLst/>
              <a:rect l="l" t="t" r="r" b="b"/>
              <a:pathLst>
                <a:path w="578" h="828" extrusionOk="0">
                  <a:moveTo>
                    <a:pt x="227" y="1"/>
                  </a:moveTo>
                  <a:cubicBezTo>
                    <a:pt x="201" y="126"/>
                    <a:pt x="227" y="301"/>
                    <a:pt x="227" y="301"/>
                  </a:cubicBezTo>
                  <a:cubicBezTo>
                    <a:pt x="227" y="301"/>
                    <a:pt x="176" y="126"/>
                    <a:pt x="76" y="51"/>
                  </a:cubicBezTo>
                  <a:cubicBezTo>
                    <a:pt x="26" y="126"/>
                    <a:pt x="1" y="301"/>
                    <a:pt x="76" y="502"/>
                  </a:cubicBezTo>
                  <a:cubicBezTo>
                    <a:pt x="151" y="728"/>
                    <a:pt x="427" y="828"/>
                    <a:pt x="427" y="828"/>
                  </a:cubicBezTo>
                  <a:cubicBezTo>
                    <a:pt x="427" y="828"/>
                    <a:pt x="577" y="602"/>
                    <a:pt x="502" y="352"/>
                  </a:cubicBezTo>
                  <a:cubicBezTo>
                    <a:pt x="452" y="151"/>
                    <a:pt x="327" y="26"/>
                    <a:pt x="22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7" name="Google Shape;34047;p57"/>
            <p:cNvSpPr/>
            <p:nvPr/>
          </p:nvSpPr>
          <p:spPr>
            <a:xfrm>
              <a:off x="5409925" y="3034000"/>
              <a:ext cx="21975" cy="11850"/>
            </a:xfrm>
            <a:custGeom>
              <a:avLst/>
              <a:gdLst/>
              <a:ahLst/>
              <a:cxnLst/>
              <a:rect l="l" t="t" r="r" b="b"/>
              <a:pathLst>
                <a:path w="879" h="474" extrusionOk="0">
                  <a:moveTo>
                    <a:pt x="323" y="1"/>
                  </a:moveTo>
                  <a:cubicBezTo>
                    <a:pt x="190" y="1"/>
                    <a:pt x="81" y="47"/>
                    <a:pt x="26" y="120"/>
                  </a:cubicBezTo>
                  <a:cubicBezTo>
                    <a:pt x="126" y="196"/>
                    <a:pt x="302" y="221"/>
                    <a:pt x="302" y="221"/>
                  </a:cubicBezTo>
                  <a:cubicBezTo>
                    <a:pt x="302" y="221"/>
                    <a:pt x="258" y="214"/>
                    <a:pt x="198" y="214"/>
                  </a:cubicBezTo>
                  <a:cubicBezTo>
                    <a:pt x="139" y="214"/>
                    <a:pt x="64" y="221"/>
                    <a:pt x="1" y="246"/>
                  </a:cubicBezTo>
                  <a:cubicBezTo>
                    <a:pt x="51" y="346"/>
                    <a:pt x="201" y="446"/>
                    <a:pt x="402" y="471"/>
                  </a:cubicBezTo>
                  <a:cubicBezTo>
                    <a:pt x="417" y="473"/>
                    <a:pt x="431" y="474"/>
                    <a:pt x="446" y="474"/>
                  </a:cubicBezTo>
                  <a:cubicBezTo>
                    <a:pt x="678" y="474"/>
                    <a:pt x="878" y="296"/>
                    <a:pt x="878" y="296"/>
                  </a:cubicBezTo>
                  <a:cubicBezTo>
                    <a:pt x="878" y="296"/>
                    <a:pt x="728" y="70"/>
                    <a:pt x="477" y="20"/>
                  </a:cubicBezTo>
                  <a:cubicBezTo>
                    <a:pt x="423" y="7"/>
                    <a:pt x="371" y="1"/>
                    <a:pt x="32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8" name="Google Shape;34048;p57"/>
            <p:cNvSpPr/>
            <p:nvPr/>
          </p:nvSpPr>
          <p:spPr>
            <a:xfrm>
              <a:off x="5432500" y="3040500"/>
              <a:ext cx="18175" cy="14925"/>
            </a:xfrm>
            <a:custGeom>
              <a:avLst/>
              <a:gdLst/>
              <a:ahLst/>
              <a:cxnLst/>
              <a:rect l="l" t="t" r="r" b="b"/>
              <a:pathLst>
                <a:path w="727" h="597" extrusionOk="0">
                  <a:moveTo>
                    <a:pt x="135" y="1"/>
                  </a:moveTo>
                  <a:cubicBezTo>
                    <a:pt x="55" y="1"/>
                    <a:pt x="0" y="11"/>
                    <a:pt x="0" y="11"/>
                  </a:cubicBezTo>
                  <a:cubicBezTo>
                    <a:pt x="0" y="11"/>
                    <a:pt x="25" y="287"/>
                    <a:pt x="226" y="462"/>
                  </a:cubicBezTo>
                  <a:cubicBezTo>
                    <a:pt x="342" y="559"/>
                    <a:pt x="474" y="596"/>
                    <a:pt x="574" y="596"/>
                  </a:cubicBezTo>
                  <a:cubicBezTo>
                    <a:pt x="603" y="596"/>
                    <a:pt x="629" y="593"/>
                    <a:pt x="652" y="587"/>
                  </a:cubicBezTo>
                  <a:cubicBezTo>
                    <a:pt x="602" y="462"/>
                    <a:pt x="451" y="337"/>
                    <a:pt x="451" y="337"/>
                  </a:cubicBezTo>
                  <a:lnTo>
                    <a:pt x="451" y="337"/>
                  </a:lnTo>
                  <a:cubicBezTo>
                    <a:pt x="451" y="337"/>
                    <a:pt x="627" y="462"/>
                    <a:pt x="727" y="462"/>
                  </a:cubicBezTo>
                  <a:cubicBezTo>
                    <a:pt x="727" y="362"/>
                    <a:pt x="652" y="186"/>
                    <a:pt x="501" y="86"/>
                  </a:cubicBezTo>
                  <a:cubicBezTo>
                    <a:pt x="376" y="16"/>
                    <a:pt x="235" y="1"/>
                    <a:pt x="135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9" name="Google Shape;34049;p57"/>
            <p:cNvSpPr/>
            <p:nvPr/>
          </p:nvSpPr>
          <p:spPr>
            <a:xfrm>
              <a:off x="5420575" y="3040750"/>
              <a:ext cx="15075" cy="20700"/>
            </a:xfrm>
            <a:custGeom>
              <a:avLst/>
              <a:gdLst/>
              <a:ahLst/>
              <a:cxnLst/>
              <a:rect l="l" t="t" r="r" b="b"/>
              <a:pathLst>
                <a:path w="603" h="828" extrusionOk="0">
                  <a:moveTo>
                    <a:pt x="477" y="1"/>
                  </a:moveTo>
                  <a:cubicBezTo>
                    <a:pt x="477" y="1"/>
                    <a:pt x="201" y="76"/>
                    <a:pt x="76" y="327"/>
                  </a:cubicBezTo>
                  <a:cubicBezTo>
                    <a:pt x="1" y="502"/>
                    <a:pt x="1" y="678"/>
                    <a:pt x="51" y="753"/>
                  </a:cubicBezTo>
                  <a:cubicBezTo>
                    <a:pt x="176" y="703"/>
                    <a:pt x="251" y="529"/>
                    <a:pt x="252" y="527"/>
                  </a:cubicBezTo>
                  <a:lnTo>
                    <a:pt x="252" y="527"/>
                  </a:lnTo>
                  <a:cubicBezTo>
                    <a:pt x="251" y="529"/>
                    <a:pt x="176" y="703"/>
                    <a:pt x="201" y="828"/>
                  </a:cubicBezTo>
                  <a:cubicBezTo>
                    <a:pt x="302" y="803"/>
                    <a:pt x="452" y="678"/>
                    <a:pt x="502" y="502"/>
                  </a:cubicBezTo>
                  <a:cubicBezTo>
                    <a:pt x="602" y="277"/>
                    <a:pt x="477" y="1"/>
                    <a:pt x="47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0" name="Google Shape;34050;p57"/>
            <p:cNvSpPr/>
            <p:nvPr/>
          </p:nvSpPr>
          <p:spPr>
            <a:xfrm>
              <a:off x="5432500" y="3024325"/>
              <a:ext cx="16925" cy="16500"/>
            </a:xfrm>
            <a:custGeom>
              <a:avLst/>
              <a:gdLst/>
              <a:ahLst/>
              <a:cxnLst/>
              <a:rect l="l" t="t" r="r" b="b"/>
              <a:pathLst>
                <a:path w="677" h="660" extrusionOk="0">
                  <a:moveTo>
                    <a:pt x="497" y="0"/>
                  </a:moveTo>
                  <a:cubicBezTo>
                    <a:pt x="396" y="0"/>
                    <a:pt x="255" y="56"/>
                    <a:pt x="150" y="182"/>
                  </a:cubicBezTo>
                  <a:cubicBezTo>
                    <a:pt x="0" y="382"/>
                    <a:pt x="25" y="658"/>
                    <a:pt x="25" y="658"/>
                  </a:cubicBezTo>
                  <a:cubicBezTo>
                    <a:pt x="25" y="658"/>
                    <a:pt x="39" y="659"/>
                    <a:pt x="62" y="659"/>
                  </a:cubicBezTo>
                  <a:cubicBezTo>
                    <a:pt x="144" y="659"/>
                    <a:pt x="345" y="644"/>
                    <a:pt x="501" y="507"/>
                  </a:cubicBezTo>
                  <a:cubicBezTo>
                    <a:pt x="627" y="382"/>
                    <a:pt x="677" y="207"/>
                    <a:pt x="652" y="106"/>
                  </a:cubicBezTo>
                  <a:lnTo>
                    <a:pt x="652" y="106"/>
                  </a:lnTo>
                  <a:cubicBezTo>
                    <a:pt x="551" y="132"/>
                    <a:pt x="401" y="257"/>
                    <a:pt x="401" y="257"/>
                  </a:cubicBezTo>
                  <a:cubicBezTo>
                    <a:pt x="401" y="257"/>
                    <a:pt x="526" y="106"/>
                    <a:pt x="551" y="6"/>
                  </a:cubicBezTo>
                  <a:cubicBezTo>
                    <a:pt x="535" y="2"/>
                    <a:pt x="517" y="0"/>
                    <a:pt x="49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1" name="Google Shape;34051;p57"/>
            <p:cNvSpPr/>
            <p:nvPr/>
          </p:nvSpPr>
          <p:spPr>
            <a:xfrm>
              <a:off x="5431875" y="3024475"/>
              <a:ext cx="3775" cy="11925"/>
            </a:xfrm>
            <a:custGeom>
              <a:avLst/>
              <a:gdLst/>
              <a:ahLst/>
              <a:cxnLst/>
              <a:rect l="l" t="t" r="r" b="b"/>
              <a:pathLst>
                <a:path w="151" h="477" fill="none" extrusionOk="0">
                  <a:moveTo>
                    <a:pt x="150" y="0"/>
                  </a:moveTo>
                  <a:lnTo>
                    <a:pt x="0" y="4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2" name="Google Shape;34052;p57"/>
            <p:cNvSpPr/>
            <p:nvPr/>
          </p:nvSpPr>
          <p:spPr>
            <a:xfrm>
              <a:off x="5434375" y="3022600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75" y="0"/>
                  </a:moveTo>
                  <a:cubicBezTo>
                    <a:pt x="50" y="0"/>
                    <a:pt x="25" y="0"/>
                    <a:pt x="0" y="25"/>
                  </a:cubicBezTo>
                  <a:cubicBezTo>
                    <a:pt x="0" y="50"/>
                    <a:pt x="0" y="75"/>
                    <a:pt x="25" y="75"/>
                  </a:cubicBezTo>
                  <a:cubicBezTo>
                    <a:pt x="33" y="83"/>
                    <a:pt x="40" y="86"/>
                    <a:pt x="47" y="86"/>
                  </a:cubicBezTo>
                  <a:cubicBezTo>
                    <a:pt x="65" y="86"/>
                    <a:pt x="83" y="68"/>
                    <a:pt x="101" y="50"/>
                  </a:cubicBezTo>
                  <a:cubicBezTo>
                    <a:pt x="101" y="50"/>
                    <a:pt x="101" y="25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3" name="Google Shape;34053;p57"/>
            <p:cNvSpPr/>
            <p:nvPr/>
          </p:nvSpPr>
          <p:spPr>
            <a:xfrm>
              <a:off x="5429975" y="3023850"/>
              <a:ext cx="1925" cy="12550"/>
            </a:xfrm>
            <a:custGeom>
              <a:avLst/>
              <a:gdLst/>
              <a:ahLst/>
              <a:cxnLst/>
              <a:rect l="l" t="t" r="r" b="b"/>
              <a:pathLst>
                <a:path w="77" h="502" fill="none" extrusionOk="0">
                  <a:moveTo>
                    <a:pt x="1" y="0"/>
                  </a:moveTo>
                  <a:lnTo>
                    <a:pt x="76" y="5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4" name="Google Shape;34054;p57"/>
            <p:cNvSpPr/>
            <p:nvPr/>
          </p:nvSpPr>
          <p:spPr>
            <a:xfrm>
              <a:off x="5428725" y="3021950"/>
              <a:ext cx="2525" cy="2550"/>
            </a:xfrm>
            <a:custGeom>
              <a:avLst/>
              <a:gdLst/>
              <a:ahLst/>
              <a:cxnLst/>
              <a:rect l="l" t="t" r="r" b="b"/>
              <a:pathLst>
                <a:path w="101" h="102" extrusionOk="0">
                  <a:moveTo>
                    <a:pt x="51" y="1"/>
                  </a:moveTo>
                  <a:cubicBezTo>
                    <a:pt x="26" y="26"/>
                    <a:pt x="1" y="26"/>
                    <a:pt x="1" y="51"/>
                  </a:cubicBezTo>
                  <a:cubicBezTo>
                    <a:pt x="1" y="76"/>
                    <a:pt x="26" y="101"/>
                    <a:pt x="51" y="101"/>
                  </a:cubicBezTo>
                  <a:cubicBezTo>
                    <a:pt x="76" y="101"/>
                    <a:pt x="101" y="76"/>
                    <a:pt x="76" y="51"/>
                  </a:cubicBezTo>
                  <a:cubicBezTo>
                    <a:pt x="76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5" name="Google Shape;34055;p57"/>
            <p:cNvSpPr/>
            <p:nvPr/>
          </p:nvSpPr>
          <p:spPr>
            <a:xfrm>
              <a:off x="5432500" y="3026350"/>
              <a:ext cx="8150" cy="10050"/>
            </a:xfrm>
            <a:custGeom>
              <a:avLst/>
              <a:gdLst/>
              <a:ahLst/>
              <a:cxnLst/>
              <a:rect l="l" t="t" r="r" b="b"/>
              <a:pathLst>
                <a:path w="326" h="402" fill="none" extrusionOk="0">
                  <a:moveTo>
                    <a:pt x="326" y="0"/>
                  </a:moveTo>
                  <a:lnTo>
                    <a:pt x="0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6" name="Google Shape;34056;p57"/>
            <p:cNvSpPr/>
            <p:nvPr/>
          </p:nvSpPr>
          <p:spPr>
            <a:xfrm>
              <a:off x="5439375" y="3025100"/>
              <a:ext cx="2550" cy="2175"/>
            </a:xfrm>
            <a:custGeom>
              <a:avLst/>
              <a:gdLst/>
              <a:ahLst/>
              <a:cxnLst/>
              <a:rect l="l" t="t" r="r" b="b"/>
              <a:pathLst>
                <a:path w="102" h="87" extrusionOk="0">
                  <a:moveTo>
                    <a:pt x="76" y="0"/>
                  </a:moveTo>
                  <a:cubicBezTo>
                    <a:pt x="51" y="0"/>
                    <a:pt x="26" y="0"/>
                    <a:pt x="26" y="25"/>
                  </a:cubicBezTo>
                  <a:cubicBezTo>
                    <a:pt x="1" y="50"/>
                    <a:pt x="1" y="75"/>
                    <a:pt x="26" y="75"/>
                  </a:cubicBezTo>
                  <a:cubicBezTo>
                    <a:pt x="34" y="84"/>
                    <a:pt x="43" y="87"/>
                    <a:pt x="51" y="87"/>
                  </a:cubicBezTo>
                  <a:cubicBezTo>
                    <a:pt x="68" y="87"/>
                    <a:pt x="84" y="75"/>
                    <a:pt x="101" y="75"/>
                  </a:cubicBezTo>
                  <a:cubicBezTo>
                    <a:pt x="101" y="50"/>
                    <a:pt x="101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7" name="Google Shape;34057;p57"/>
            <p:cNvSpPr/>
            <p:nvPr/>
          </p:nvSpPr>
          <p:spPr>
            <a:xfrm>
              <a:off x="5432500" y="3040125"/>
              <a:ext cx="3775" cy="11925"/>
            </a:xfrm>
            <a:custGeom>
              <a:avLst/>
              <a:gdLst/>
              <a:ahLst/>
              <a:cxnLst/>
              <a:rect l="l" t="t" r="r" b="b"/>
              <a:pathLst>
                <a:path w="151" h="477" fill="none" extrusionOk="0">
                  <a:moveTo>
                    <a:pt x="150" y="47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8" name="Google Shape;34058;p57"/>
            <p:cNvSpPr/>
            <p:nvPr/>
          </p:nvSpPr>
          <p:spPr>
            <a:xfrm>
              <a:off x="5435625" y="3051400"/>
              <a:ext cx="1900" cy="2550"/>
            </a:xfrm>
            <a:custGeom>
              <a:avLst/>
              <a:gdLst/>
              <a:ahLst/>
              <a:cxnLst/>
              <a:rect l="l" t="t" r="r" b="b"/>
              <a:pathLst>
                <a:path w="76" h="102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76"/>
                    <a:pt x="25" y="101"/>
                    <a:pt x="51" y="101"/>
                  </a:cubicBezTo>
                  <a:cubicBezTo>
                    <a:pt x="76" y="76"/>
                    <a:pt x="76" y="76"/>
                    <a:pt x="76" y="51"/>
                  </a:cubicBezTo>
                  <a:cubicBezTo>
                    <a:pt x="76" y="26"/>
                    <a:pt x="51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9" name="Google Shape;34059;p57"/>
            <p:cNvSpPr/>
            <p:nvPr/>
          </p:nvSpPr>
          <p:spPr>
            <a:xfrm>
              <a:off x="5432500" y="3040125"/>
              <a:ext cx="8775" cy="9425"/>
            </a:xfrm>
            <a:custGeom>
              <a:avLst/>
              <a:gdLst/>
              <a:ahLst/>
              <a:cxnLst/>
              <a:rect l="l" t="t" r="r" b="b"/>
              <a:pathLst>
                <a:path w="351" h="377" fill="none" extrusionOk="0">
                  <a:moveTo>
                    <a:pt x="351" y="37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0" name="Google Shape;34060;p57"/>
            <p:cNvSpPr/>
            <p:nvPr/>
          </p:nvSpPr>
          <p:spPr>
            <a:xfrm>
              <a:off x="5440625" y="3048625"/>
              <a:ext cx="1925" cy="2175"/>
            </a:xfrm>
            <a:custGeom>
              <a:avLst/>
              <a:gdLst/>
              <a:ahLst/>
              <a:cxnLst/>
              <a:rect l="l" t="t" r="r" b="b"/>
              <a:pathLst>
                <a:path w="77" h="87" extrusionOk="0">
                  <a:moveTo>
                    <a:pt x="33" y="1"/>
                  </a:moveTo>
                  <a:cubicBezTo>
                    <a:pt x="29" y="1"/>
                    <a:pt x="26" y="3"/>
                    <a:pt x="26" y="12"/>
                  </a:cubicBezTo>
                  <a:cubicBezTo>
                    <a:pt x="1" y="37"/>
                    <a:pt x="1" y="62"/>
                    <a:pt x="1" y="62"/>
                  </a:cubicBezTo>
                  <a:cubicBezTo>
                    <a:pt x="26" y="87"/>
                    <a:pt x="51" y="87"/>
                    <a:pt x="51" y="87"/>
                  </a:cubicBezTo>
                  <a:cubicBezTo>
                    <a:pt x="76" y="62"/>
                    <a:pt x="76" y="37"/>
                    <a:pt x="76" y="12"/>
                  </a:cubicBezTo>
                  <a:cubicBezTo>
                    <a:pt x="59" y="12"/>
                    <a:pt x="43" y="1"/>
                    <a:pt x="3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1" name="Google Shape;34061;p57"/>
            <p:cNvSpPr/>
            <p:nvPr/>
          </p:nvSpPr>
          <p:spPr>
            <a:xfrm>
              <a:off x="5431225" y="3040125"/>
              <a:ext cx="1300" cy="12575"/>
            </a:xfrm>
            <a:custGeom>
              <a:avLst/>
              <a:gdLst/>
              <a:ahLst/>
              <a:cxnLst/>
              <a:rect l="l" t="t" r="r" b="b"/>
              <a:pathLst>
                <a:path w="52" h="503" fill="none" extrusionOk="0">
                  <a:moveTo>
                    <a:pt x="1" y="502"/>
                  </a:moveTo>
                  <a:lnTo>
                    <a:pt x="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2" name="Google Shape;34062;p57"/>
            <p:cNvSpPr/>
            <p:nvPr/>
          </p:nvSpPr>
          <p:spPr>
            <a:xfrm>
              <a:off x="5429975" y="3052050"/>
              <a:ext cx="1925" cy="2525"/>
            </a:xfrm>
            <a:custGeom>
              <a:avLst/>
              <a:gdLst/>
              <a:ahLst/>
              <a:cxnLst/>
              <a:rect l="l" t="t" r="r" b="b"/>
              <a:pathLst>
                <a:path w="77" h="101" extrusionOk="0">
                  <a:moveTo>
                    <a:pt x="26" y="0"/>
                  </a:moveTo>
                  <a:cubicBezTo>
                    <a:pt x="26" y="0"/>
                    <a:pt x="1" y="25"/>
                    <a:pt x="1" y="50"/>
                  </a:cubicBezTo>
                  <a:cubicBezTo>
                    <a:pt x="1" y="75"/>
                    <a:pt x="26" y="100"/>
                    <a:pt x="26" y="100"/>
                  </a:cubicBezTo>
                  <a:cubicBezTo>
                    <a:pt x="51" y="100"/>
                    <a:pt x="76" y="75"/>
                    <a:pt x="76" y="50"/>
                  </a:cubicBezTo>
                  <a:cubicBezTo>
                    <a:pt x="76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3" name="Google Shape;34063;p57"/>
            <p:cNvSpPr/>
            <p:nvPr/>
          </p:nvSpPr>
          <p:spPr>
            <a:xfrm>
              <a:off x="5433125" y="3037625"/>
              <a:ext cx="12550" cy="25"/>
            </a:xfrm>
            <a:custGeom>
              <a:avLst/>
              <a:gdLst/>
              <a:ahLst/>
              <a:cxnLst/>
              <a:rect l="l" t="t" r="r" b="b"/>
              <a:pathLst>
                <a:path w="502" h="1" fill="none" extrusionOk="0">
                  <a:moveTo>
                    <a:pt x="501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4" name="Google Shape;34064;p57"/>
            <p:cNvSpPr/>
            <p:nvPr/>
          </p:nvSpPr>
          <p:spPr>
            <a:xfrm>
              <a:off x="5445025" y="3036375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50" y="0"/>
                  </a:moveTo>
                  <a:cubicBezTo>
                    <a:pt x="25" y="0"/>
                    <a:pt x="25" y="25"/>
                    <a:pt x="0" y="51"/>
                  </a:cubicBezTo>
                  <a:cubicBezTo>
                    <a:pt x="0" y="76"/>
                    <a:pt x="25" y="76"/>
                    <a:pt x="50" y="76"/>
                  </a:cubicBezTo>
                  <a:cubicBezTo>
                    <a:pt x="58" y="83"/>
                    <a:pt x="65" y="86"/>
                    <a:pt x="72" y="86"/>
                  </a:cubicBezTo>
                  <a:cubicBezTo>
                    <a:pt x="88" y="86"/>
                    <a:pt x="101" y="68"/>
                    <a:pt x="101" y="51"/>
                  </a:cubicBezTo>
                  <a:cubicBezTo>
                    <a:pt x="101" y="25"/>
                    <a:pt x="76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5" name="Google Shape;34065;p57"/>
            <p:cNvSpPr/>
            <p:nvPr/>
          </p:nvSpPr>
          <p:spPr>
            <a:xfrm>
              <a:off x="5433125" y="3031975"/>
              <a:ext cx="11300" cy="5675"/>
            </a:xfrm>
            <a:custGeom>
              <a:avLst/>
              <a:gdLst/>
              <a:ahLst/>
              <a:cxnLst/>
              <a:rect l="l" t="t" r="r" b="b"/>
              <a:pathLst>
                <a:path w="452" h="227" fill="none" extrusionOk="0">
                  <a:moveTo>
                    <a:pt x="451" y="1"/>
                  </a:moveTo>
                  <a:lnTo>
                    <a:pt x="0" y="2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6" name="Google Shape;34066;p57"/>
            <p:cNvSpPr/>
            <p:nvPr/>
          </p:nvSpPr>
          <p:spPr>
            <a:xfrm>
              <a:off x="5443775" y="3030725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25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18" y="69"/>
                    <a:pt x="36" y="86"/>
                    <a:pt x="53" y="86"/>
                  </a:cubicBezTo>
                  <a:cubicBezTo>
                    <a:pt x="61" y="86"/>
                    <a:pt x="68" y="83"/>
                    <a:pt x="75" y="76"/>
                  </a:cubicBezTo>
                  <a:cubicBezTo>
                    <a:pt x="75" y="76"/>
                    <a:pt x="100" y="51"/>
                    <a:pt x="100" y="26"/>
                  </a:cubicBezTo>
                  <a:cubicBezTo>
                    <a:pt x="75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7" name="Google Shape;34067;p57"/>
            <p:cNvSpPr/>
            <p:nvPr/>
          </p:nvSpPr>
          <p:spPr>
            <a:xfrm>
              <a:off x="5433125" y="3038250"/>
              <a:ext cx="11925" cy="4425"/>
            </a:xfrm>
            <a:custGeom>
              <a:avLst/>
              <a:gdLst/>
              <a:ahLst/>
              <a:cxnLst/>
              <a:rect l="l" t="t" r="r" b="b"/>
              <a:pathLst>
                <a:path w="477" h="177" fill="none" extrusionOk="0">
                  <a:moveTo>
                    <a:pt x="476" y="1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8" name="Google Shape;34068;p57"/>
            <p:cNvSpPr/>
            <p:nvPr/>
          </p:nvSpPr>
          <p:spPr>
            <a:xfrm>
              <a:off x="5444400" y="304200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0" y="1"/>
                  </a:moveTo>
                  <a:cubicBezTo>
                    <a:pt x="25" y="1"/>
                    <a:pt x="0" y="1"/>
                    <a:pt x="0" y="26"/>
                  </a:cubicBezTo>
                  <a:cubicBezTo>
                    <a:pt x="0" y="51"/>
                    <a:pt x="0" y="76"/>
                    <a:pt x="25" y="76"/>
                  </a:cubicBezTo>
                  <a:cubicBezTo>
                    <a:pt x="33" y="84"/>
                    <a:pt x="40" y="87"/>
                    <a:pt x="47" y="87"/>
                  </a:cubicBezTo>
                  <a:cubicBezTo>
                    <a:pt x="63" y="87"/>
                    <a:pt x="75" y="69"/>
                    <a:pt x="75" y="51"/>
                  </a:cubicBezTo>
                  <a:cubicBezTo>
                    <a:pt x="101" y="26"/>
                    <a:pt x="75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9" name="Google Shape;34069;p57"/>
            <p:cNvSpPr/>
            <p:nvPr/>
          </p:nvSpPr>
          <p:spPr>
            <a:xfrm>
              <a:off x="5420575" y="3038875"/>
              <a:ext cx="10050" cy="8175"/>
            </a:xfrm>
            <a:custGeom>
              <a:avLst/>
              <a:gdLst/>
              <a:ahLst/>
              <a:cxnLst/>
              <a:rect l="l" t="t" r="r" b="b"/>
              <a:pathLst>
                <a:path w="402" h="327" fill="none" extrusionOk="0">
                  <a:moveTo>
                    <a:pt x="1" y="326"/>
                  </a:moveTo>
                  <a:lnTo>
                    <a:pt x="40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0" name="Google Shape;34070;p57"/>
            <p:cNvSpPr/>
            <p:nvPr/>
          </p:nvSpPr>
          <p:spPr>
            <a:xfrm>
              <a:off x="5418700" y="3045925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60" y="1"/>
                  </a:moveTo>
                  <a:cubicBezTo>
                    <a:pt x="51" y="1"/>
                    <a:pt x="38" y="7"/>
                    <a:pt x="26" y="19"/>
                  </a:cubicBezTo>
                  <a:cubicBezTo>
                    <a:pt x="1" y="44"/>
                    <a:pt x="1" y="70"/>
                    <a:pt x="26" y="70"/>
                  </a:cubicBezTo>
                  <a:cubicBezTo>
                    <a:pt x="38" y="82"/>
                    <a:pt x="51" y="88"/>
                    <a:pt x="60" y="88"/>
                  </a:cubicBezTo>
                  <a:cubicBezTo>
                    <a:pt x="70" y="88"/>
                    <a:pt x="76" y="82"/>
                    <a:pt x="76" y="70"/>
                  </a:cubicBezTo>
                  <a:cubicBezTo>
                    <a:pt x="101" y="70"/>
                    <a:pt x="101" y="44"/>
                    <a:pt x="76" y="19"/>
                  </a:cubicBezTo>
                  <a:cubicBezTo>
                    <a:pt x="76" y="7"/>
                    <a:pt x="70" y="1"/>
                    <a:pt x="6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1" name="Google Shape;34071;p57"/>
            <p:cNvSpPr/>
            <p:nvPr/>
          </p:nvSpPr>
          <p:spPr>
            <a:xfrm>
              <a:off x="5418075" y="3038875"/>
              <a:ext cx="12550" cy="3150"/>
            </a:xfrm>
            <a:custGeom>
              <a:avLst/>
              <a:gdLst/>
              <a:ahLst/>
              <a:cxnLst/>
              <a:rect l="l" t="t" r="r" b="b"/>
              <a:pathLst>
                <a:path w="502" h="126" fill="none" extrusionOk="0">
                  <a:moveTo>
                    <a:pt x="1" y="126"/>
                  </a:moveTo>
                  <a:lnTo>
                    <a:pt x="50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2" name="Google Shape;34072;p57"/>
            <p:cNvSpPr/>
            <p:nvPr/>
          </p:nvSpPr>
          <p:spPr>
            <a:xfrm>
              <a:off x="5416200" y="304075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26" y="1"/>
                  </a:moveTo>
                  <a:cubicBezTo>
                    <a:pt x="26" y="26"/>
                    <a:pt x="0" y="51"/>
                    <a:pt x="0" y="51"/>
                  </a:cubicBezTo>
                  <a:cubicBezTo>
                    <a:pt x="18" y="69"/>
                    <a:pt x="36" y="86"/>
                    <a:pt x="54" y="86"/>
                  </a:cubicBezTo>
                  <a:cubicBezTo>
                    <a:pt x="61" y="86"/>
                    <a:pt x="68" y="83"/>
                    <a:pt x="76" y="76"/>
                  </a:cubicBezTo>
                  <a:cubicBezTo>
                    <a:pt x="101" y="76"/>
                    <a:pt x="101" y="51"/>
                    <a:pt x="101" y="26"/>
                  </a:cubicBezTo>
                  <a:cubicBezTo>
                    <a:pt x="76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3" name="Google Shape;34073;p57"/>
            <p:cNvSpPr/>
            <p:nvPr/>
          </p:nvSpPr>
          <p:spPr>
            <a:xfrm>
              <a:off x="5424350" y="3038875"/>
              <a:ext cx="6275" cy="11300"/>
            </a:xfrm>
            <a:custGeom>
              <a:avLst/>
              <a:gdLst/>
              <a:ahLst/>
              <a:cxnLst/>
              <a:rect l="l" t="t" r="r" b="b"/>
              <a:pathLst>
                <a:path w="251" h="452" fill="none" extrusionOk="0">
                  <a:moveTo>
                    <a:pt x="0" y="452"/>
                  </a:moveTo>
                  <a:lnTo>
                    <a:pt x="2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4" name="Google Shape;34074;p57"/>
            <p:cNvSpPr/>
            <p:nvPr/>
          </p:nvSpPr>
          <p:spPr>
            <a:xfrm>
              <a:off x="5423100" y="3049700"/>
              <a:ext cx="2525" cy="2200"/>
            </a:xfrm>
            <a:custGeom>
              <a:avLst/>
              <a:gdLst/>
              <a:ahLst/>
              <a:cxnLst/>
              <a:rect l="l" t="t" r="r" b="b"/>
              <a:pathLst>
                <a:path w="101" h="88" extrusionOk="0">
                  <a:moveTo>
                    <a:pt x="41" y="0"/>
                  </a:moveTo>
                  <a:cubicBezTo>
                    <a:pt x="31" y="0"/>
                    <a:pt x="25" y="6"/>
                    <a:pt x="25" y="19"/>
                  </a:cubicBezTo>
                  <a:cubicBezTo>
                    <a:pt x="0" y="44"/>
                    <a:pt x="0" y="69"/>
                    <a:pt x="25" y="69"/>
                  </a:cubicBezTo>
                  <a:cubicBezTo>
                    <a:pt x="38" y="81"/>
                    <a:pt x="50" y="88"/>
                    <a:pt x="60" y="88"/>
                  </a:cubicBezTo>
                  <a:cubicBezTo>
                    <a:pt x="69" y="88"/>
                    <a:pt x="75" y="81"/>
                    <a:pt x="75" y="69"/>
                  </a:cubicBezTo>
                  <a:cubicBezTo>
                    <a:pt x="100" y="44"/>
                    <a:pt x="100" y="19"/>
                    <a:pt x="75" y="19"/>
                  </a:cubicBezTo>
                  <a:cubicBezTo>
                    <a:pt x="63" y="6"/>
                    <a:pt x="50" y="0"/>
                    <a:pt x="4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5" name="Google Shape;34075;p57"/>
            <p:cNvSpPr/>
            <p:nvPr/>
          </p:nvSpPr>
          <p:spPr>
            <a:xfrm>
              <a:off x="5418700" y="3030725"/>
              <a:ext cx="11300" cy="6300"/>
            </a:xfrm>
            <a:custGeom>
              <a:avLst/>
              <a:gdLst/>
              <a:ahLst/>
              <a:cxnLst/>
              <a:rect l="l" t="t" r="r" b="b"/>
              <a:pathLst>
                <a:path w="452" h="252" fill="none" extrusionOk="0">
                  <a:moveTo>
                    <a:pt x="1" y="1"/>
                  </a:moveTo>
                  <a:lnTo>
                    <a:pt x="452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6" name="Google Shape;34076;p57"/>
            <p:cNvSpPr/>
            <p:nvPr/>
          </p:nvSpPr>
          <p:spPr>
            <a:xfrm>
              <a:off x="5417450" y="3029475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51" y="1"/>
                  </a:moveTo>
                  <a:cubicBezTo>
                    <a:pt x="51" y="1"/>
                    <a:pt x="26" y="1"/>
                    <a:pt x="1" y="26"/>
                  </a:cubicBezTo>
                  <a:cubicBezTo>
                    <a:pt x="1" y="51"/>
                    <a:pt x="1" y="76"/>
                    <a:pt x="26" y="76"/>
                  </a:cubicBezTo>
                  <a:cubicBezTo>
                    <a:pt x="51" y="76"/>
                    <a:pt x="76" y="76"/>
                    <a:pt x="76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7" name="Google Shape;34077;p57"/>
            <p:cNvSpPr/>
            <p:nvPr/>
          </p:nvSpPr>
          <p:spPr>
            <a:xfrm>
              <a:off x="5422475" y="3026350"/>
              <a:ext cx="7525" cy="10675"/>
            </a:xfrm>
            <a:custGeom>
              <a:avLst/>
              <a:gdLst/>
              <a:ahLst/>
              <a:cxnLst/>
              <a:rect l="l" t="t" r="r" b="b"/>
              <a:pathLst>
                <a:path w="301" h="427" fill="none" extrusionOk="0">
                  <a:moveTo>
                    <a:pt x="0" y="0"/>
                  </a:moveTo>
                  <a:lnTo>
                    <a:pt x="301" y="4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8" name="Google Shape;34078;p57"/>
            <p:cNvSpPr/>
            <p:nvPr/>
          </p:nvSpPr>
          <p:spPr>
            <a:xfrm>
              <a:off x="5421200" y="3025100"/>
              <a:ext cx="2550" cy="2375"/>
            </a:xfrm>
            <a:custGeom>
              <a:avLst/>
              <a:gdLst/>
              <a:ahLst/>
              <a:cxnLst/>
              <a:rect l="l" t="t" r="r" b="b"/>
              <a:pathLst>
                <a:path w="102" h="95" extrusionOk="0">
                  <a:moveTo>
                    <a:pt x="26" y="0"/>
                  </a:moveTo>
                  <a:cubicBezTo>
                    <a:pt x="1" y="25"/>
                    <a:pt x="1" y="50"/>
                    <a:pt x="26" y="75"/>
                  </a:cubicBezTo>
                  <a:cubicBezTo>
                    <a:pt x="26" y="88"/>
                    <a:pt x="32" y="94"/>
                    <a:pt x="42" y="94"/>
                  </a:cubicBezTo>
                  <a:cubicBezTo>
                    <a:pt x="51" y="94"/>
                    <a:pt x="64" y="88"/>
                    <a:pt x="76" y="75"/>
                  </a:cubicBezTo>
                  <a:cubicBezTo>
                    <a:pt x="101" y="50"/>
                    <a:pt x="101" y="25"/>
                    <a:pt x="76" y="25"/>
                  </a:cubicBezTo>
                  <a:cubicBezTo>
                    <a:pt x="76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9" name="Google Shape;34079;p57"/>
            <p:cNvSpPr/>
            <p:nvPr/>
          </p:nvSpPr>
          <p:spPr>
            <a:xfrm>
              <a:off x="5416825" y="3035750"/>
              <a:ext cx="13175" cy="1900"/>
            </a:xfrm>
            <a:custGeom>
              <a:avLst/>
              <a:gdLst/>
              <a:ahLst/>
              <a:cxnLst/>
              <a:rect l="l" t="t" r="r" b="b"/>
              <a:pathLst>
                <a:path w="527" h="76" fill="none" extrusionOk="0">
                  <a:moveTo>
                    <a:pt x="1" y="0"/>
                  </a:moveTo>
                  <a:lnTo>
                    <a:pt x="527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0" name="Google Shape;34080;p57"/>
            <p:cNvSpPr/>
            <p:nvPr/>
          </p:nvSpPr>
          <p:spPr>
            <a:xfrm>
              <a:off x="5415575" y="3034500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51" y="0"/>
                  </a:moveTo>
                  <a:cubicBezTo>
                    <a:pt x="25" y="0"/>
                    <a:pt x="0" y="25"/>
                    <a:pt x="0" y="25"/>
                  </a:cubicBezTo>
                  <a:cubicBezTo>
                    <a:pt x="0" y="50"/>
                    <a:pt x="0" y="75"/>
                    <a:pt x="25" y="100"/>
                  </a:cubicBezTo>
                  <a:cubicBezTo>
                    <a:pt x="51" y="100"/>
                    <a:pt x="76" y="75"/>
                    <a:pt x="76" y="50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1" name="Google Shape;34081;p57"/>
            <p:cNvSpPr/>
            <p:nvPr/>
          </p:nvSpPr>
          <p:spPr>
            <a:xfrm>
              <a:off x="5425600" y="3031600"/>
              <a:ext cx="13800" cy="12075"/>
            </a:xfrm>
            <a:custGeom>
              <a:avLst/>
              <a:gdLst/>
              <a:ahLst/>
              <a:cxnLst/>
              <a:rect l="l" t="t" r="r" b="b"/>
              <a:pathLst>
                <a:path w="552" h="483" extrusionOk="0">
                  <a:moveTo>
                    <a:pt x="269" y="0"/>
                  </a:moveTo>
                  <a:cubicBezTo>
                    <a:pt x="167" y="0"/>
                    <a:pt x="70" y="68"/>
                    <a:pt x="51" y="166"/>
                  </a:cubicBezTo>
                  <a:cubicBezTo>
                    <a:pt x="0" y="292"/>
                    <a:pt x="76" y="417"/>
                    <a:pt x="201" y="467"/>
                  </a:cubicBezTo>
                  <a:cubicBezTo>
                    <a:pt x="228" y="478"/>
                    <a:pt x="254" y="483"/>
                    <a:pt x="281" y="483"/>
                  </a:cubicBezTo>
                  <a:cubicBezTo>
                    <a:pt x="376" y="483"/>
                    <a:pt x="462" y="415"/>
                    <a:pt x="502" y="317"/>
                  </a:cubicBezTo>
                  <a:cubicBezTo>
                    <a:pt x="552" y="191"/>
                    <a:pt x="477" y="41"/>
                    <a:pt x="351" y="16"/>
                  </a:cubicBezTo>
                  <a:cubicBezTo>
                    <a:pt x="325" y="5"/>
                    <a:pt x="297" y="0"/>
                    <a:pt x="26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2" name="Google Shape;34082;p57"/>
            <p:cNvSpPr/>
            <p:nvPr/>
          </p:nvSpPr>
          <p:spPr>
            <a:xfrm>
              <a:off x="5517700" y="3231875"/>
              <a:ext cx="30100" cy="45750"/>
            </a:xfrm>
            <a:custGeom>
              <a:avLst/>
              <a:gdLst/>
              <a:ahLst/>
              <a:cxnLst/>
              <a:rect l="l" t="t" r="r" b="b"/>
              <a:pathLst>
                <a:path w="1204" h="1830" extrusionOk="0">
                  <a:moveTo>
                    <a:pt x="652" y="0"/>
                  </a:moveTo>
                  <a:cubicBezTo>
                    <a:pt x="427" y="75"/>
                    <a:pt x="176" y="376"/>
                    <a:pt x="101" y="777"/>
                  </a:cubicBezTo>
                  <a:cubicBezTo>
                    <a:pt x="1" y="1328"/>
                    <a:pt x="352" y="1830"/>
                    <a:pt x="352" y="1830"/>
                  </a:cubicBezTo>
                  <a:cubicBezTo>
                    <a:pt x="352" y="1830"/>
                    <a:pt x="903" y="1579"/>
                    <a:pt x="1078" y="1053"/>
                  </a:cubicBezTo>
                  <a:cubicBezTo>
                    <a:pt x="1204" y="627"/>
                    <a:pt x="1128" y="251"/>
                    <a:pt x="978" y="75"/>
                  </a:cubicBezTo>
                  <a:cubicBezTo>
                    <a:pt x="778" y="276"/>
                    <a:pt x="652" y="627"/>
                    <a:pt x="652" y="627"/>
                  </a:cubicBezTo>
                  <a:cubicBezTo>
                    <a:pt x="652" y="627"/>
                    <a:pt x="753" y="226"/>
                    <a:pt x="6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3" name="Google Shape;34083;p57"/>
            <p:cNvSpPr/>
            <p:nvPr/>
          </p:nvSpPr>
          <p:spPr>
            <a:xfrm>
              <a:off x="5485750" y="3245750"/>
              <a:ext cx="39500" cy="34575"/>
            </a:xfrm>
            <a:custGeom>
              <a:avLst/>
              <a:gdLst/>
              <a:ahLst/>
              <a:cxnLst/>
              <a:rect l="l" t="t" r="r" b="b"/>
              <a:pathLst>
                <a:path w="1580" h="1383" extrusionOk="0">
                  <a:moveTo>
                    <a:pt x="394" y="0"/>
                  </a:moveTo>
                  <a:cubicBezTo>
                    <a:pt x="342" y="0"/>
                    <a:pt x="294" y="7"/>
                    <a:pt x="251" y="21"/>
                  </a:cubicBezTo>
                  <a:cubicBezTo>
                    <a:pt x="326" y="297"/>
                    <a:pt x="602" y="573"/>
                    <a:pt x="602" y="573"/>
                  </a:cubicBezTo>
                  <a:cubicBezTo>
                    <a:pt x="602" y="573"/>
                    <a:pt x="301" y="297"/>
                    <a:pt x="26" y="272"/>
                  </a:cubicBezTo>
                  <a:lnTo>
                    <a:pt x="26" y="272"/>
                  </a:lnTo>
                  <a:cubicBezTo>
                    <a:pt x="0" y="498"/>
                    <a:pt x="151" y="874"/>
                    <a:pt x="502" y="1124"/>
                  </a:cubicBezTo>
                  <a:cubicBezTo>
                    <a:pt x="793" y="1347"/>
                    <a:pt x="1179" y="1382"/>
                    <a:pt x="1393" y="1382"/>
                  </a:cubicBezTo>
                  <a:cubicBezTo>
                    <a:pt x="1492" y="1382"/>
                    <a:pt x="1554" y="1375"/>
                    <a:pt x="1554" y="1375"/>
                  </a:cubicBezTo>
                  <a:cubicBezTo>
                    <a:pt x="1554" y="1375"/>
                    <a:pt x="1579" y="748"/>
                    <a:pt x="1153" y="372"/>
                  </a:cubicBezTo>
                  <a:cubicBezTo>
                    <a:pt x="910" y="129"/>
                    <a:pt x="617" y="0"/>
                    <a:pt x="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4" name="Google Shape;34084;p57"/>
            <p:cNvSpPr/>
            <p:nvPr/>
          </p:nvSpPr>
          <p:spPr>
            <a:xfrm>
              <a:off x="5518950" y="3278225"/>
              <a:ext cx="33250" cy="45150"/>
            </a:xfrm>
            <a:custGeom>
              <a:avLst/>
              <a:gdLst/>
              <a:ahLst/>
              <a:cxnLst/>
              <a:rect l="l" t="t" r="r" b="b"/>
              <a:pathLst>
                <a:path w="1330" h="1806" extrusionOk="0">
                  <a:moveTo>
                    <a:pt x="276" y="1"/>
                  </a:moveTo>
                  <a:cubicBezTo>
                    <a:pt x="276" y="1"/>
                    <a:pt x="1" y="552"/>
                    <a:pt x="201" y="1078"/>
                  </a:cubicBezTo>
                  <a:cubicBezTo>
                    <a:pt x="327" y="1479"/>
                    <a:pt x="627" y="1755"/>
                    <a:pt x="853" y="1805"/>
                  </a:cubicBezTo>
                  <a:cubicBezTo>
                    <a:pt x="903" y="1530"/>
                    <a:pt x="778" y="1154"/>
                    <a:pt x="778" y="1154"/>
                  </a:cubicBezTo>
                  <a:lnTo>
                    <a:pt x="778" y="1154"/>
                  </a:lnTo>
                  <a:cubicBezTo>
                    <a:pt x="778" y="1154"/>
                    <a:pt x="953" y="1530"/>
                    <a:pt x="1154" y="1680"/>
                  </a:cubicBezTo>
                  <a:cubicBezTo>
                    <a:pt x="1304" y="1479"/>
                    <a:pt x="1329" y="1078"/>
                    <a:pt x="1129" y="702"/>
                  </a:cubicBezTo>
                  <a:cubicBezTo>
                    <a:pt x="878" y="201"/>
                    <a:pt x="276" y="1"/>
                    <a:pt x="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5" name="Google Shape;34085;p57"/>
            <p:cNvSpPr/>
            <p:nvPr/>
          </p:nvSpPr>
          <p:spPr>
            <a:xfrm>
              <a:off x="5485125" y="3278200"/>
              <a:ext cx="41375" cy="31950"/>
            </a:xfrm>
            <a:custGeom>
              <a:avLst/>
              <a:gdLst/>
              <a:ahLst/>
              <a:cxnLst/>
              <a:rect l="l" t="t" r="r" b="b"/>
              <a:pathLst>
                <a:path w="1655" h="1278" extrusionOk="0">
                  <a:moveTo>
                    <a:pt x="1245" y="1"/>
                  </a:moveTo>
                  <a:cubicBezTo>
                    <a:pt x="1043" y="1"/>
                    <a:pt x="797" y="38"/>
                    <a:pt x="577" y="177"/>
                  </a:cubicBezTo>
                  <a:cubicBezTo>
                    <a:pt x="201" y="378"/>
                    <a:pt x="0" y="728"/>
                    <a:pt x="0" y="954"/>
                  </a:cubicBezTo>
                  <a:cubicBezTo>
                    <a:pt x="276" y="954"/>
                    <a:pt x="627" y="754"/>
                    <a:pt x="627" y="754"/>
                  </a:cubicBezTo>
                  <a:lnTo>
                    <a:pt x="627" y="754"/>
                  </a:lnTo>
                  <a:cubicBezTo>
                    <a:pt x="627" y="754"/>
                    <a:pt x="276" y="1004"/>
                    <a:pt x="176" y="1230"/>
                  </a:cubicBezTo>
                  <a:cubicBezTo>
                    <a:pt x="246" y="1261"/>
                    <a:pt x="332" y="1277"/>
                    <a:pt x="428" y="1277"/>
                  </a:cubicBezTo>
                  <a:cubicBezTo>
                    <a:pt x="642" y="1277"/>
                    <a:pt x="903" y="1195"/>
                    <a:pt x="1128" y="1004"/>
                  </a:cubicBezTo>
                  <a:cubicBezTo>
                    <a:pt x="1579" y="678"/>
                    <a:pt x="1655" y="52"/>
                    <a:pt x="1655" y="52"/>
                  </a:cubicBezTo>
                  <a:cubicBezTo>
                    <a:pt x="1655" y="52"/>
                    <a:pt x="1480" y="1"/>
                    <a:pt x="1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6" name="Google Shape;34086;p57"/>
            <p:cNvSpPr/>
            <p:nvPr/>
          </p:nvSpPr>
          <p:spPr>
            <a:xfrm>
              <a:off x="5527725" y="3261000"/>
              <a:ext cx="46400" cy="27075"/>
            </a:xfrm>
            <a:custGeom>
              <a:avLst/>
              <a:gdLst/>
              <a:ahLst/>
              <a:cxnLst/>
              <a:rect l="l" t="t" r="r" b="b"/>
              <a:pathLst>
                <a:path w="1856" h="1083" extrusionOk="0">
                  <a:moveTo>
                    <a:pt x="1205" y="1"/>
                  </a:moveTo>
                  <a:cubicBezTo>
                    <a:pt x="1077" y="1"/>
                    <a:pt x="940" y="20"/>
                    <a:pt x="803" y="63"/>
                  </a:cubicBezTo>
                  <a:cubicBezTo>
                    <a:pt x="276" y="239"/>
                    <a:pt x="1" y="790"/>
                    <a:pt x="1" y="790"/>
                  </a:cubicBezTo>
                  <a:cubicBezTo>
                    <a:pt x="1" y="790"/>
                    <a:pt x="391" y="1083"/>
                    <a:pt x="861" y="1083"/>
                  </a:cubicBezTo>
                  <a:cubicBezTo>
                    <a:pt x="924" y="1083"/>
                    <a:pt x="988" y="1077"/>
                    <a:pt x="1053" y="1066"/>
                  </a:cubicBezTo>
                  <a:cubicBezTo>
                    <a:pt x="1454" y="965"/>
                    <a:pt x="1780" y="740"/>
                    <a:pt x="1855" y="514"/>
                  </a:cubicBezTo>
                  <a:cubicBezTo>
                    <a:pt x="1745" y="474"/>
                    <a:pt x="1619" y="462"/>
                    <a:pt x="1507" y="462"/>
                  </a:cubicBezTo>
                  <a:cubicBezTo>
                    <a:pt x="1339" y="462"/>
                    <a:pt x="1204" y="489"/>
                    <a:pt x="1204" y="489"/>
                  </a:cubicBezTo>
                  <a:cubicBezTo>
                    <a:pt x="1204" y="489"/>
                    <a:pt x="1605" y="389"/>
                    <a:pt x="1780" y="188"/>
                  </a:cubicBezTo>
                  <a:cubicBezTo>
                    <a:pt x="1665" y="73"/>
                    <a:pt x="1451" y="1"/>
                    <a:pt x="1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7" name="Google Shape;34087;p57"/>
            <p:cNvSpPr/>
            <p:nvPr/>
          </p:nvSpPr>
          <p:spPr>
            <a:xfrm>
              <a:off x="5515825" y="3258175"/>
              <a:ext cx="15050" cy="20700"/>
            </a:xfrm>
            <a:custGeom>
              <a:avLst/>
              <a:gdLst/>
              <a:ahLst/>
              <a:cxnLst/>
              <a:rect l="l" t="t" r="r" b="b"/>
              <a:pathLst>
                <a:path w="602" h="828" extrusionOk="0">
                  <a:moveTo>
                    <a:pt x="251" y="1"/>
                  </a:moveTo>
                  <a:cubicBezTo>
                    <a:pt x="207" y="112"/>
                    <a:pt x="241" y="263"/>
                    <a:pt x="249" y="295"/>
                  </a:cubicBezTo>
                  <a:lnTo>
                    <a:pt x="249" y="295"/>
                  </a:lnTo>
                  <a:cubicBezTo>
                    <a:pt x="240" y="261"/>
                    <a:pt x="190" y="96"/>
                    <a:pt x="101" y="51"/>
                  </a:cubicBezTo>
                  <a:cubicBezTo>
                    <a:pt x="26" y="126"/>
                    <a:pt x="0" y="301"/>
                    <a:pt x="76" y="477"/>
                  </a:cubicBezTo>
                  <a:cubicBezTo>
                    <a:pt x="176" y="727"/>
                    <a:pt x="452" y="828"/>
                    <a:pt x="452" y="828"/>
                  </a:cubicBezTo>
                  <a:cubicBezTo>
                    <a:pt x="452" y="828"/>
                    <a:pt x="602" y="577"/>
                    <a:pt x="527" y="326"/>
                  </a:cubicBezTo>
                  <a:cubicBezTo>
                    <a:pt x="477" y="151"/>
                    <a:pt x="351" y="26"/>
                    <a:pt x="2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8" name="Google Shape;34088;p57"/>
            <p:cNvSpPr/>
            <p:nvPr/>
          </p:nvSpPr>
          <p:spPr>
            <a:xfrm>
              <a:off x="5505175" y="3272425"/>
              <a:ext cx="21325" cy="12100"/>
            </a:xfrm>
            <a:custGeom>
              <a:avLst/>
              <a:gdLst/>
              <a:ahLst/>
              <a:cxnLst/>
              <a:rect l="l" t="t" r="r" b="b"/>
              <a:pathLst>
                <a:path w="853" h="484" extrusionOk="0">
                  <a:moveTo>
                    <a:pt x="359" y="1"/>
                  </a:moveTo>
                  <a:cubicBezTo>
                    <a:pt x="217" y="1"/>
                    <a:pt x="87" y="45"/>
                    <a:pt x="25" y="107"/>
                  </a:cubicBezTo>
                  <a:cubicBezTo>
                    <a:pt x="126" y="208"/>
                    <a:pt x="301" y="233"/>
                    <a:pt x="301" y="233"/>
                  </a:cubicBezTo>
                  <a:cubicBezTo>
                    <a:pt x="301" y="233"/>
                    <a:pt x="251" y="226"/>
                    <a:pt x="188" y="226"/>
                  </a:cubicBezTo>
                  <a:cubicBezTo>
                    <a:pt x="126" y="226"/>
                    <a:pt x="51" y="233"/>
                    <a:pt x="0" y="258"/>
                  </a:cubicBezTo>
                  <a:cubicBezTo>
                    <a:pt x="51" y="358"/>
                    <a:pt x="201" y="458"/>
                    <a:pt x="401" y="483"/>
                  </a:cubicBezTo>
                  <a:cubicBezTo>
                    <a:pt x="652" y="483"/>
                    <a:pt x="853" y="308"/>
                    <a:pt x="853" y="308"/>
                  </a:cubicBezTo>
                  <a:cubicBezTo>
                    <a:pt x="853" y="308"/>
                    <a:pt x="702" y="57"/>
                    <a:pt x="452" y="7"/>
                  </a:cubicBezTo>
                  <a:cubicBezTo>
                    <a:pt x="420" y="3"/>
                    <a:pt x="389" y="1"/>
                    <a:pt x="35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9" name="Google Shape;34089;p57"/>
            <p:cNvSpPr/>
            <p:nvPr/>
          </p:nvSpPr>
          <p:spPr>
            <a:xfrm>
              <a:off x="5527725" y="3279025"/>
              <a:ext cx="18200" cy="14750"/>
            </a:xfrm>
            <a:custGeom>
              <a:avLst/>
              <a:gdLst/>
              <a:ahLst/>
              <a:cxnLst/>
              <a:rect l="l" t="t" r="r" b="b"/>
              <a:pathLst>
                <a:path w="728" h="590" extrusionOk="0">
                  <a:moveTo>
                    <a:pt x="164" y="0"/>
                  </a:moveTo>
                  <a:cubicBezTo>
                    <a:pt x="70" y="0"/>
                    <a:pt x="1" y="19"/>
                    <a:pt x="1" y="19"/>
                  </a:cubicBezTo>
                  <a:cubicBezTo>
                    <a:pt x="1" y="19"/>
                    <a:pt x="1" y="294"/>
                    <a:pt x="201" y="470"/>
                  </a:cubicBezTo>
                  <a:cubicBezTo>
                    <a:pt x="311" y="543"/>
                    <a:pt x="435" y="590"/>
                    <a:pt x="532" y="590"/>
                  </a:cubicBezTo>
                  <a:cubicBezTo>
                    <a:pt x="568" y="590"/>
                    <a:pt x="600" y="584"/>
                    <a:pt x="627" y="570"/>
                  </a:cubicBezTo>
                  <a:cubicBezTo>
                    <a:pt x="602" y="470"/>
                    <a:pt x="452" y="345"/>
                    <a:pt x="452" y="345"/>
                  </a:cubicBezTo>
                  <a:lnTo>
                    <a:pt x="452" y="345"/>
                  </a:lnTo>
                  <a:cubicBezTo>
                    <a:pt x="452" y="345"/>
                    <a:pt x="602" y="445"/>
                    <a:pt x="727" y="470"/>
                  </a:cubicBezTo>
                  <a:cubicBezTo>
                    <a:pt x="727" y="345"/>
                    <a:pt x="652" y="194"/>
                    <a:pt x="477" y="94"/>
                  </a:cubicBezTo>
                  <a:cubicBezTo>
                    <a:pt x="377" y="19"/>
                    <a:pt x="258" y="0"/>
                    <a:pt x="164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0" name="Google Shape;34090;p57"/>
            <p:cNvSpPr/>
            <p:nvPr/>
          </p:nvSpPr>
          <p:spPr>
            <a:xfrm>
              <a:off x="5515200" y="3279475"/>
              <a:ext cx="15050" cy="20700"/>
            </a:xfrm>
            <a:custGeom>
              <a:avLst/>
              <a:gdLst/>
              <a:ahLst/>
              <a:cxnLst/>
              <a:rect l="l" t="t" r="r" b="b"/>
              <a:pathLst>
                <a:path w="602" h="828" extrusionOk="0">
                  <a:moveTo>
                    <a:pt x="477" y="1"/>
                  </a:moveTo>
                  <a:cubicBezTo>
                    <a:pt x="477" y="1"/>
                    <a:pt x="201" y="76"/>
                    <a:pt x="101" y="302"/>
                  </a:cubicBezTo>
                  <a:cubicBezTo>
                    <a:pt x="0" y="477"/>
                    <a:pt x="25" y="677"/>
                    <a:pt x="76" y="753"/>
                  </a:cubicBezTo>
                  <a:cubicBezTo>
                    <a:pt x="176" y="678"/>
                    <a:pt x="276" y="527"/>
                    <a:pt x="276" y="527"/>
                  </a:cubicBezTo>
                  <a:lnTo>
                    <a:pt x="276" y="527"/>
                  </a:lnTo>
                  <a:cubicBezTo>
                    <a:pt x="276" y="527"/>
                    <a:pt x="201" y="703"/>
                    <a:pt x="201" y="828"/>
                  </a:cubicBezTo>
                  <a:cubicBezTo>
                    <a:pt x="326" y="803"/>
                    <a:pt x="452" y="677"/>
                    <a:pt x="527" y="502"/>
                  </a:cubicBezTo>
                  <a:cubicBezTo>
                    <a:pt x="602" y="251"/>
                    <a:pt x="477" y="1"/>
                    <a:pt x="47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1" name="Google Shape;34091;p57"/>
            <p:cNvSpPr/>
            <p:nvPr/>
          </p:nvSpPr>
          <p:spPr>
            <a:xfrm>
              <a:off x="5527100" y="3262575"/>
              <a:ext cx="17575" cy="16975"/>
            </a:xfrm>
            <a:custGeom>
              <a:avLst/>
              <a:gdLst/>
              <a:ahLst/>
              <a:cxnLst/>
              <a:rect l="l" t="t" r="r" b="b"/>
              <a:pathLst>
                <a:path w="703" h="679" extrusionOk="0">
                  <a:moveTo>
                    <a:pt x="577" y="0"/>
                  </a:moveTo>
                  <a:cubicBezTo>
                    <a:pt x="477" y="0"/>
                    <a:pt x="301" y="50"/>
                    <a:pt x="176" y="201"/>
                  </a:cubicBezTo>
                  <a:cubicBezTo>
                    <a:pt x="1" y="401"/>
                    <a:pt x="26" y="677"/>
                    <a:pt x="26" y="677"/>
                  </a:cubicBezTo>
                  <a:cubicBezTo>
                    <a:pt x="26" y="677"/>
                    <a:pt x="41" y="678"/>
                    <a:pt x="66" y="678"/>
                  </a:cubicBezTo>
                  <a:cubicBezTo>
                    <a:pt x="153" y="678"/>
                    <a:pt x="365" y="663"/>
                    <a:pt x="502" y="526"/>
                  </a:cubicBezTo>
                  <a:cubicBezTo>
                    <a:pt x="652" y="401"/>
                    <a:pt x="702" y="226"/>
                    <a:pt x="677" y="125"/>
                  </a:cubicBezTo>
                  <a:lnTo>
                    <a:pt x="677" y="125"/>
                  </a:lnTo>
                  <a:cubicBezTo>
                    <a:pt x="552" y="150"/>
                    <a:pt x="427" y="276"/>
                    <a:pt x="427" y="276"/>
                  </a:cubicBezTo>
                  <a:cubicBezTo>
                    <a:pt x="427" y="276"/>
                    <a:pt x="552" y="125"/>
                    <a:pt x="57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2" name="Google Shape;34092;p57"/>
            <p:cNvSpPr/>
            <p:nvPr/>
          </p:nvSpPr>
          <p:spPr>
            <a:xfrm>
              <a:off x="5527100" y="3262575"/>
              <a:ext cx="3150" cy="12550"/>
            </a:xfrm>
            <a:custGeom>
              <a:avLst/>
              <a:gdLst/>
              <a:ahLst/>
              <a:cxnLst/>
              <a:rect l="l" t="t" r="r" b="b"/>
              <a:pathLst>
                <a:path w="126" h="502" fill="none" extrusionOk="0">
                  <a:moveTo>
                    <a:pt x="126" y="0"/>
                  </a:moveTo>
                  <a:lnTo>
                    <a:pt x="1" y="5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3" name="Google Shape;34093;p57"/>
            <p:cNvSpPr/>
            <p:nvPr/>
          </p:nvSpPr>
          <p:spPr>
            <a:xfrm>
              <a:off x="5529600" y="3261300"/>
              <a:ext cx="2550" cy="1925"/>
            </a:xfrm>
            <a:custGeom>
              <a:avLst/>
              <a:gdLst/>
              <a:ahLst/>
              <a:cxnLst/>
              <a:rect l="l" t="t" r="r" b="b"/>
              <a:pathLst>
                <a:path w="102" h="77" extrusionOk="0">
                  <a:moveTo>
                    <a:pt x="51" y="1"/>
                  </a:moveTo>
                  <a:cubicBezTo>
                    <a:pt x="51" y="1"/>
                    <a:pt x="1" y="1"/>
                    <a:pt x="1" y="26"/>
                  </a:cubicBezTo>
                  <a:cubicBezTo>
                    <a:pt x="1" y="51"/>
                    <a:pt x="1" y="76"/>
                    <a:pt x="26" y="76"/>
                  </a:cubicBezTo>
                  <a:cubicBezTo>
                    <a:pt x="51" y="76"/>
                    <a:pt x="76" y="76"/>
                    <a:pt x="76" y="51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4" name="Google Shape;34094;p57"/>
            <p:cNvSpPr/>
            <p:nvPr/>
          </p:nvSpPr>
          <p:spPr>
            <a:xfrm>
              <a:off x="5525225" y="3262575"/>
              <a:ext cx="1900" cy="12550"/>
            </a:xfrm>
            <a:custGeom>
              <a:avLst/>
              <a:gdLst/>
              <a:ahLst/>
              <a:cxnLst/>
              <a:rect l="l" t="t" r="r" b="b"/>
              <a:pathLst>
                <a:path w="76" h="502" fill="none" extrusionOk="0">
                  <a:moveTo>
                    <a:pt x="0" y="0"/>
                  </a:moveTo>
                  <a:lnTo>
                    <a:pt x="76" y="5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5" name="Google Shape;34095;p57"/>
            <p:cNvSpPr/>
            <p:nvPr/>
          </p:nvSpPr>
          <p:spPr>
            <a:xfrm>
              <a:off x="5523975" y="3260675"/>
              <a:ext cx="1900" cy="2550"/>
            </a:xfrm>
            <a:custGeom>
              <a:avLst/>
              <a:gdLst/>
              <a:ahLst/>
              <a:cxnLst/>
              <a:rect l="l" t="t" r="r" b="b"/>
              <a:pathLst>
                <a:path w="76" h="102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76"/>
                    <a:pt x="25" y="101"/>
                    <a:pt x="50" y="101"/>
                  </a:cubicBezTo>
                  <a:cubicBezTo>
                    <a:pt x="50" y="101"/>
                    <a:pt x="75" y="76"/>
                    <a:pt x="75" y="51"/>
                  </a:cubicBezTo>
                  <a:cubicBezTo>
                    <a:pt x="75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6" name="Google Shape;34096;p57"/>
            <p:cNvSpPr/>
            <p:nvPr/>
          </p:nvSpPr>
          <p:spPr>
            <a:xfrm>
              <a:off x="5527100" y="3265075"/>
              <a:ext cx="8175" cy="10050"/>
            </a:xfrm>
            <a:custGeom>
              <a:avLst/>
              <a:gdLst/>
              <a:ahLst/>
              <a:cxnLst/>
              <a:rect l="l" t="t" r="r" b="b"/>
              <a:pathLst>
                <a:path w="327" h="402" fill="none" extrusionOk="0">
                  <a:moveTo>
                    <a:pt x="326" y="0"/>
                  </a:moveTo>
                  <a:lnTo>
                    <a:pt x="1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7" name="Google Shape;34097;p57"/>
            <p:cNvSpPr/>
            <p:nvPr/>
          </p:nvSpPr>
          <p:spPr>
            <a:xfrm>
              <a:off x="5534625" y="326355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0" y="0"/>
                  </a:moveTo>
                  <a:cubicBezTo>
                    <a:pt x="34" y="0"/>
                    <a:pt x="17" y="11"/>
                    <a:pt x="0" y="11"/>
                  </a:cubicBezTo>
                  <a:cubicBezTo>
                    <a:pt x="0" y="36"/>
                    <a:pt x="0" y="61"/>
                    <a:pt x="25" y="86"/>
                  </a:cubicBezTo>
                  <a:cubicBezTo>
                    <a:pt x="50" y="86"/>
                    <a:pt x="76" y="86"/>
                    <a:pt x="76" y="61"/>
                  </a:cubicBezTo>
                  <a:cubicBezTo>
                    <a:pt x="101" y="61"/>
                    <a:pt x="76" y="11"/>
                    <a:pt x="76" y="11"/>
                  </a:cubicBezTo>
                  <a:cubicBezTo>
                    <a:pt x="67" y="3"/>
                    <a:pt x="59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8" name="Google Shape;34098;p57"/>
            <p:cNvSpPr/>
            <p:nvPr/>
          </p:nvSpPr>
          <p:spPr>
            <a:xfrm>
              <a:off x="5527725" y="3278225"/>
              <a:ext cx="3800" cy="12550"/>
            </a:xfrm>
            <a:custGeom>
              <a:avLst/>
              <a:gdLst/>
              <a:ahLst/>
              <a:cxnLst/>
              <a:rect l="l" t="t" r="r" b="b"/>
              <a:pathLst>
                <a:path w="152" h="502" fill="none" extrusionOk="0">
                  <a:moveTo>
                    <a:pt x="151" y="50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9" name="Google Shape;34099;p57"/>
            <p:cNvSpPr/>
            <p:nvPr/>
          </p:nvSpPr>
          <p:spPr>
            <a:xfrm>
              <a:off x="5530225" y="3290125"/>
              <a:ext cx="2550" cy="1925"/>
            </a:xfrm>
            <a:custGeom>
              <a:avLst/>
              <a:gdLst/>
              <a:ahLst/>
              <a:cxnLst/>
              <a:rect l="l" t="t" r="r" b="b"/>
              <a:pathLst>
                <a:path w="102" h="77" extrusionOk="0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26" y="76"/>
                    <a:pt x="26" y="76"/>
                    <a:pt x="51" y="76"/>
                  </a:cubicBezTo>
                  <a:cubicBezTo>
                    <a:pt x="76" y="76"/>
                    <a:pt x="101" y="51"/>
                    <a:pt x="101" y="26"/>
                  </a:cubicBezTo>
                  <a:cubicBezTo>
                    <a:pt x="101" y="1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0" name="Google Shape;34100;p57"/>
            <p:cNvSpPr/>
            <p:nvPr/>
          </p:nvSpPr>
          <p:spPr>
            <a:xfrm>
              <a:off x="5527725" y="3278225"/>
              <a:ext cx="8800" cy="10050"/>
            </a:xfrm>
            <a:custGeom>
              <a:avLst/>
              <a:gdLst/>
              <a:ahLst/>
              <a:cxnLst/>
              <a:rect l="l" t="t" r="r" b="b"/>
              <a:pathLst>
                <a:path w="352" h="402" fill="none" extrusionOk="0">
                  <a:moveTo>
                    <a:pt x="352" y="40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1" name="Google Shape;34101;p57"/>
            <p:cNvSpPr/>
            <p:nvPr/>
          </p:nvSpPr>
          <p:spPr>
            <a:xfrm>
              <a:off x="5535250" y="3287150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63" y="1"/>
                  </a:moveTo>
                  <a:cubicBezTo>
                    <a:pt x="51" y="1"/>
                    <a:pt x="38" y="7"/>
                    <a:pt x="25" y="20"/>
                  </a:cubicBezTo>
                  <a:cubicBezTo>
                    <a:pt x="0" y="20"/>
                    <a:pt x="0" y="45"/>
                    <a:pt x="25" y="70"/>
                  </a:cubicBezTo>
                  <a:cubicBezTo>
                    <a:pt x="25" y="82"/>
                    <a:pt x="32" y="89"/>
                    <a:pt x="41" y="89"/>
                  </a:cubicBezTo>
                  <a:cubicBezTo>
                    <a:pt x="51" y="89"/>
                    <a:pt x="63" y="82"/>
                    <a:pt x="76" y="70"/>
                  </a:cubicBezTo>
                  <a:cubicBezTo>
                    <a:pt x="101" y="70"/>
                    <a:pt x="101" y="45"/>
                    <a:pt x="101" y="20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2" name="Google Shape;34102;p57"/>
            <p:cNvSpPr/>
            <p:nvPr/>
          </p:nvSpPr>
          <p:spPr>
            <a:xfrm>
              <a:off x="5525850" y="3278225"/>
              <a:ext cx="1900" cy="13175"/>
            </a:xfrm>
            <a:custGeom>
              <a:avLst/>
              <a:gdLst/>
              <a:ahLst/>
              <a:cxnLst/>
              <a:rect l="l" t="t" r="r" b="b"/>
              <a:pathLst>
                <a:path w="76" h="527" fill="none" extrusionOk="0">
                  <a:moveTo>
                    <a:pt x="0" y="527"/>
                  </a:moveTo>
                  <a:lnTo>
                    <a:pt x="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3" name="Google Shape;34103;p57"/>
            <p:cNvSpPr/>
            <p:nvPr/>
          </p:nvSpPr>
          <p:spPr>
            <a:xfrm>
              <a:off x="5524600" y="3290750"/>
              <a:ext cx="2525" cy="1925"/>
            </a:xfrm>
            <a:custGeom>
              <a:avLst/>
              <a:gdLst/>
              <a:ahLst/>
              <a:cxnLst/>
              <a:rect l="l" t="t" r="r" b="b"/>
              <a:pathLst>
                <a:path w="101" h="77" extrusionOk="0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76"/>
                    <a:pt x="25" y="76"/>
                    <a:pt x="50" y="76"/>
                  </a:cubicBezTo>
                  <a:cubicBezTo>
                    <a:pt x="76" y="76"/>
                    <a:pt x="101" y="76"/>
                    <a:pt x="101" y="51"/>
                  </a:cubicBezTo>
                  <a:cubicBezTo>
                    <a:pt x="101" y="26"/>
                    <a:pt x="76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4" name="Google Shape;34104;p57"/>
            <p:cNvSpPr/>
            <p:nvPr/>
          </p:nvSpPr>
          <p:spPr>
            <a:xfrm>
              <a:off x="5527725" y="3275725"/>
              <a:ext cx="13175" cy="650"/>
            </a:xfrm>
            <a:custGeom>
              <a:avLst/>
              <a:gdLst/>
              <a:ahLst/>
              <a:cxnLst/>
              <a:rect l="l" t="t" r="r" b="b"/>
              <a:pathLst>
                <a:path w="527" h="26" fill="none" extrusionOk="0">
                  <a:moveTo>
                    <a:pt x="527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5" name="Google Shape;34105;p57"/>
            <p:cNvSpPr/>
            <p:nvPr/>
          </p:nvSpPr>
          <p:spPr>
            <a:xfrm>
              <a:off x="5540250" y="3275100"/>
              <a:ext cx="2550" cy="1900"/>
            </a:xfrm>
            <a:custGeom>
              <a:avLst/>
              <a:gdLst/>
              <a:ahLst/>
              <a:cxnLst/>
              <a:rect l="l" t="t" r="r" b="b"/>
              <a:pathLst>
                <a:path w="102" h="76" extrusionOk="0">
                  <a:moveTo>
                    <a:pt x="51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50"/>
                    <a:pt x="26" y="76"/>
                    <a:pt x="51" y="76"/>
                  </a:cubicBezTo>
                  <a:cubicBezTo>
                    <a:pt x="76" y="76"/>
                    <a:pt x="76" y="76"/>
                    <a:pt x="101" y="50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6" name="Google Shape;34106;p57"/>
            <p:cNvSpPr/>
            <p:nvPr/>
          </p:nvSpPr>
          <p:spPr>
            <a:xfrm>
              <a:off x="5528350" y="3270700"/>
              <a:ext cx="11300" cy="5675"/>
            </a:xfrm>
            <a:custGeom>
              <a:avLst/>
              <a:gdLst/>
              <a:ahLst/>
              <a:cxnLst/>
              <a:rect l="l" t="t" r="r" b="b"/>
              <a:pathLst>
                <a:path w="452" h="227" fill="none" extrusionOk="0">
                  <a:moveTo>
                    <a:pt x="452" y="1"/>
                  </a:moveTo>
                  <a:lnTo>
                    <a:pt x="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7" name="Google Shape;34107;p57"/>
            <p:cNvSpPr/>
            <p:nvPr/>
          </p:nvSpPr>
          <p:spPr>
            <a:xfrm>
              <a:off x="5539000" y="3269450"/>
              <a:ext cx="2550" cy="1900"/>
            </a:xfrm>
            <a:custGeom>
              <a:avLst/>
              <a:gdLst/>
              <a:ahLst/>
              <a:cxnLst/>
              <a:rect l="l" t="t" r="r" b="b"/>
              <a:pathLst>
                <a:path w="102" h="76" extrusionOk="0">
                  <a:moveTo>
                    <a:pt x="26" y="1"/>
                  </a:moveTo>
                  <a:cubicBezTo>
                    <a:pt x="1" y="1"/>
                    <a:pt x="1" y="26"/>
                    <a:pt x="1" y="51"/>
                  </a:cubicBezTo>
                  <a:cubicBezTo>
                    <a:pt x="1" y="76"/>
                    <a:pt x="26" y="76"/>
                    <a:pt x="51" y="76"/>
                  </a:cubicBezTo>
                  <a:cubicBezTo>
                    <a:pt x="76" y="76"/>
                    <a:pt x="101" y="51"/>
                    <a:pt x="76" y="26"/>
                  </a:cubicBezTo>
                  <a:cubicBezTo>
                    <a:pt x="76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8" name="Google Shape;34108;p57"/>
            <p:cNvSpPr/>
            <p:nvPr/>
          </p:nvSpPr>
          <p:spPr>
            <a:xfrm>
              <a:off x="5528350" y="3276350"/>
              <a:ext cx="11925" cy="5025"/>
            </a:xfrm>
            <a:custGeom>
              <a:avLst/>
              <a:gdLst/>
              <a:ahLst/>
              <a:cxnLst/>
              <a:rect l="l" t="t" r="r" b="b"/>
              <a:pathLst>
                <a:path w="477" h="201" fill="none" extrusionOk="0">
                  <a:moveTo>
                    <a:pt x="477" y="2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9" name="Google Shape;34109;p57"/>
            <p:cNvSpPr/>
            <p:nvPr/>
          </p:nvSpPr>
          <p:spPr>
            <a:xfrm>
              <a:off x="5539000" y="3280475"/>
              <a:ext cx="2550" cy="2175"/>
            </a:xfrm>
            <a:custGeom>
              <a:avLst/>
              <a:gdLst/>
              <a:ahLst/>
              <a:cxnLst/>
              <a:rect l="l" t="t" r="r" b="b"/>
              <a:pathLst>
                <a:path w="102" h="87" extrusionOk="0">
                  <a:moveTo>
                    <a:pt x="55" y="1"/>
                  </a:moveTo>
                  <a:cubicBezTo>
                    <a:pt x="38" y="1"/>
                    <a:pt x="26" y="18"/>
                    <a:pt x="26" y="36"/>
                  </a:cubicBezTo>
                  <a:cubicBezTo>
                    <a:pt x="1" y="61"/>
                    <a:pt x="26" y="86"/>
                    <a:pt x="51" y="86"/>
                  </a:cubicBezTo>
                  <a:cubicBezTo>
                    <a:pt x="76" y="86"/>
                    <a:pt x="101" y="86"/>
                    <a:pt x="101" y="61"/>
                  </a:cubicBezTo>
                  <a:cubicBezTo>
                    <a:pt x="101" y="36"/>
                    <a:pt x="101" y="11"/>
                    <a:pt x="76" y="11"/>
                  </a:cubicBezTo>
                  <a:cubicBezTo>
                    <a:pt x="69" y="4"/>
                    <a:pt x="61" y="1"/>
                    <a:pt x="5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0" name="Google Shape;34110;p57"/>
            <p:cNvSpPr/>
            <p:nvPr/>
          </p:nvSpPr>
          <p:spPr>
            <a:xfrm>
              <a:off x="5515200" y="3277600"/>
              <a:ext cx="10675" cy="7550"/>
            </a:xfrm>
            <a:custGeom>
              <a:avLst/>
              <a:gdLst/>
              <a:ahLst/>
              <a:cxnLst/>
              <a:rect l="l" t="t" r="r" b="b"/>
              <a:pathLst>
                <a:path w="427" h="302" fill="none" extrusionOk="0">
                  <a:moveTo>
                    <a:pt x="0" y="301"/>
                  </a:moveTo>
                  <a:lnTo>
                    <a:pt x="4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1" name="Google Shape;34111;p57"/>
            <p:cNvSpPr/>
            <p:nvPr/>
          </p:nvSpPr>
          <p:spPr>
            <a:xfrm>
              <a:off x="5513950" y="3284650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41" y="1"/>
                  </a:moveTo>
                  <a:cubicBezTo>
                    <a:pt x="32" y="1"/>
                    <a:pt x="25" y="7"/>
                    <a:pt x="25" y="19"/>
                  </a:cubicBezTo>
                  <a:cubicBezTo>
                    <a:pt x="0" y="19"/>
                    <a:pt x="0" y="44"/>
                    <a:pt x="25" y="69"/>
                  </a:cubicBezTo>
                  <a:cubicBezTo>
                    <a:pt x="25" y="82"/>
                    <a:pt x="32" y="88"/>
                    <a:pt x="41" y="88"/>
                  </a:cubicBezTo>
                  <a:cubicBezTo>
                    <a:pt x="50" y="88"/>
                    <a:pt x="63" y="82"/>
                    <a:pt x="75" y="69"/>
                  </a:cubicBezTo>
                  <a:cubicBezTo>
                    <a:pt x="101" y="44"/>
                    <a:pt x="101" y="19"/>
                    <a:pt x="75" y="19"/>
                  </a:cubicBezTo>
                  <a:cubicBezTo>
                    <a:pt x="63" y="7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2" name="Google Shape;34112;p57"/>
            <p:cNvSpPr/>
            <p:nvPr/>
          </p:nvSpPr>
          <p:spPr>
            <a:xfrm>
              <a:off x="5512700" y="3277600"/>
              <a:ext cx="12550" cy="2525"/>
            </a:xfrm>
            <a:custGeom>
              <a:avLst/>
              <a:gdLst/>
              <a:ahLst/>
              <a:cxnLst/>
              <a:rect l="l" t="t" r="r" b="b"/>
              <a:pathLst>
                <a:path w="502" h="101" fill="none" extrusionOk="0">
                  <a:moveTo>
                    <a:pt x="0" y="101"/>
                  </a:moveTo>
                  <a:lnTo>
                    <a:pt x="5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3" name="Google Shape;34113;p57"/>
            <p:cNvSpPr/>
            <p:nvPr/>
          </p:nvSpPr>
          <p:spPr>
            <a:xfrm>
              <a:off x="5511450" y="3279475"/>
              <a:ext cx="2525" cy="1900"/>
            </a:xfrm>
            <a:custGeom>
              <a:avLst/>
              <a:gdLst/>
              <a:ahLst/>
              <a:cxnLst/>
              <a:rect l="l" t="t" r="r" b="b"/>
              <a:pathLst>
                <a:path w="101" h="76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76"/>
                    <a:pt x="25" y="76"/>
                    <a:pt x="50" y="76"/>
                  </a:cubicBezTo>
                  <a:cubicBezTo>
                    <a:pt x="75" y="76"/>
                    <a:pt x="100" y="51"/>
                    <a:pt x="75" y="26"/>
                  </a:cubicBezTo>
                  <a:cubicBezTo>
                    <a:pt x="75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4" name="Google Shape;34114;p57"/>
            <p:cNvSpPr/>
            <p:nvPr/>
          </p:nvSpPr>
          <p:spPr>
            <a:xfrm>
              <a:off x="5519575" y="3277600"/>
              <a:ext cx="6300" cy="11300"/>
            </a:xfrm>
            <a:custGeom>
              <a:avLst/>
              <a:gdLst/>
              <a:ahLst/>
              <a:cxnLst/>
              <a:rect l="l" t="t" r="r" b="b"/>
              <a:pathLst>
                <a:path w="252" h="452" fill="none" extrusionOk="0">
                  <a:moveTo>
                    <a:pt x="1" y="452"/>
                  </a:moveTo>
                  <a:lnTo>
                    <a:pt x="2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5" name="Google Shape;34115;p57"/>
            <p:cNvSpPr/>
            <p:nvPr/>
          </p:nvSpPr>
          <p:spPr>
            <a:xfrm>
              <a:off x="5518325" y="328825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76" y="1"/>
                  </a:moveTo>
                  <a:cubicBezTo>
                    <a:pt x="51" y="1"/>
                    <a:pt x="26" y="1"/>
                    <a:pt x="1" y="26"/>
                  </a:cubicBezTo>
                  <a:cubicBezTo>
                    <a:pt x="1" y="26"/>
                    <a:pt x="1" y="76"/>
                    <a:pt x="26" y="76"/>
                  </a:cubicBezTo>
                  <a:cubicBezTo>
                    <a:pt x="26" y="84"/>
                    <a:pt x="29" y="87"/>
                    <a:pt x="33" y="87"/>
                  </a:cubicBezTo>
                  <a:cubicBezTo>
                    <a:pt x="42" y="87"/>
                    <a:pt x="59" y="76"/>
                    <a:pt x="76" y="76"/>
                  </a:cubicBezTo>
                  <a:cubicBezTo>
                    <a:pt x="101" y="51"/>
                    <a:pt x="76" y="26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6" name="Google Shape;34116;p57"/>
            <p:cNvSpPr/>
            <p:nvPr/>
          </p:nvSpPr>
          <p:spPr>
            <a:xfrm>
              <a:off x="5513950" y="3269450"/>
              <a:ext cx="11300" cy="6300"/>
            </a:xfrm>
            <a:custGeom>
              <a:avLst/>
              <a:gdLst/>
              <a:ahLst/>
              <a:cxnLst/>
              <a:rect l="l" t="t" r="r" b="b"/>
              <a:pathLst>
                <a:path w="452" h="252" fill="none" extrusionOk="0">
                  <a:moveTo>
                    <a:pt x="0" y="1"/>
                  </a:moveTo>
                  <a:lnTo>
                    <a:pt x="451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7" name="Google Shape;34117;p57"/>
            <p:cNvSpPr/>
            <p:nvPr/>
          </p:nvSpPr>
          <p:spPr>
            <a:xfrm>
              <a:off x="5512075" y="3267925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1" y="1"/>
                  </a:moveTo>
                  <a:cubicBezTo>
                    <a:pt x="36" y="1"/>
                    <a:pt x="25" y="12"/>
                    <a:pt x="25" y="12"/>
                  </a:cubicBezTo>
                  <a:cubicBezTo>
                    <a:pt x="0" y="37"/>
                    <a:pt x="25" y="62"/>
                    <a:pt x="50" y="87"/>
                  </a:cubicBezTo>
                  <a:cubicBezTo>
                    <a:pt x="75" y="87"/>
                    <a:pt x="100" y="87"/>
                    <a:pt x="100" y="62"/>
                  </a:cubicBezTo>
                  <a:cubicBezTo>
                    <a:pt x="100" y="37"/>
                    <a:pt x="100" y="12"/>
                    <a:pt x="75" y="12"/>
                  </a:cubicBezTo>
                  <a:cubicBezTo>
                    <a:pt x="67" y="3"/>
                    <a:pt x="59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8" name="Google Shape;34118;p57"/>
            <p:cNvSpPr/>
            <p:nvPr/>
          </p:nvSpPr>
          <p:spPr>
            <a:xfrm>
              <a:off x="5517700" y="3265075"/>
              <a:ext cx="7550" cy="10675"/>
            </a:xfrm>
            <a:custGeom>
              <a:avLst/>
              <a:gdLst/>
              <a:ahLst/>
              <a:cxnLst/>
              <a:rect l="l" t="t" r="r" b="b"/>
              <a:pathLst>
                <a:path w="302" h="427" fill="none" extrusionOk="0">
                  <a:moveTo>
                    <a:pt x="1" y="0"/>
                  </a:moveTo>
                  <a:lnTo>
                    <a:pt x="301" y="4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9" name="Google Shape;34119;p57"/>
            <p:cNvSpPr/>
            <p:nvPr/>
          </p:nvSpPr>
          <p:spPr>
            <a:xfrm>
              <a:off x="5516450" y="326355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33" y="0"/>
                  </a:moveTo>
                  <a:cubicBezTo>
                    <a:pt x="28" y="0"/>
                    <a:pt x="26" y="3"/>
                    <a:pt x="26" y="11"/>
                  </a:cubicBezTo>
                  <a:cubicBezTo>
                    <a:pt x="1" y="36"/>
                    <a:pt x="1" y="61"/>
                    <a:pt x="1" y="86"/>
                  </a:cubicBezTo>
                  <a:lnTo>
                    <a:pt x="76" y="86"/>
                  </a:lnTo>
                  <a:cubicBezTo>
                    <a:pt x="101" y="61"/>
                    <a:pt x="101" y="36"/>
                    <a:pt x="76" y="11"/>
                  </a:cubicBezTo>
                  <a:cubicBezTo>
                    <a:pt x="59" y="11"/>
                    <a:pt x="42" y="0"/>
                    <a:pt x="3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0" name="Google Shape;34120;p57"/>
            <p:cNvSpPr/>
            <p:nvPr/>
          </p:nvSpPr>
          <p:spPr>
            <a:xfrm>
              <a:off x="5512075" y="3274475"/>
              <a:ext cx="12550" cy="1275"/>
            </a:xfrm>
            <a:custGeom>
              <a:avLst/>
              <a:gdLst/>
              <a:ahLst/>
              <a:cxnLst/>
              <a:rect l="l" t="t" r="r" b="b"/>
              <a:pathLst>
                <a:path w="502" h="51" fill="none" extrusionOk="0">
                  <a:moveTo>
                    <a:pt x="0" y="0"/>
                  </a:moveTo>
                  <a:lnTo>
                    <a:pt x="501" y="5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1" name="Google Shape;34121;p57"/>
            <p:cNvSpPr/>
            <p:nvPr/>
          </p:nvSpPr>
          <p:spPr>
            <a:xfrm>
              <a:off x="5510175" y="3273225"/>
              <a:ext cx="2550" cy="1900"/>
            </a:xfrm>
            <a:custGeom>
              <a:avLst/>
              <a:gdLst/>
              <a:ahLst/>
              <a:cxnLst/>
              <a:rect l="l" t="t" r="r" b="b"/>
              <a:pathLst>
                <a:path w="102" h="76" extrusionOk="0">
                  <a:moveTo>
                    <a:pt x="76" y="0"/>
                  </a:moveTo>
                  <a:cubicBezTo>
                    <a:pt x="51" y="0"/>
                    <a:pt x="26" y="0"/>
                    <a:pt x="26" y="25"/>
                  </a:cubicBezTo>
                  <a:cubicBezTo>
                    <a:pt x="1" y="50"/>
                    <a:pt x="26" y="75"/>
                    <a:pt x="51" y="75"/>
                  </a:cubicBezTo>
                  <a:cubicBezTo>
                    <a:pt x="76" y="75"/>
                    <a:pt x="101" y="75"/>
                    <a:pt x="101" y="50"/>
                  </a:cubicBezTo>
                  <a:cubicBezTo>
                    <a:pt x="101" y="25"/>
                    <a:pt x="101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2" name="Google Shape;34122;p57"/>
            <p:cNvSpPr/>
            <p:nvPr/>
          </p:nvSpPr>
          <p:spPr>
            <a:xfrm>
              <a:off x="5520825" y="3269925"/>
              <a:ext cx="13200" cy="12250"/>
            </a:xfrm>
            <a:custGeom>
              <a:avLst/>
              <a:gdLst/>
              <a:ahLst/>
              <a:cxnLst/>
              <a:rect l="l" t="t" r="r" b="b"/>
              <a:pathLst>
                <a:path w="528" h="490" extrusionOk="0">
                  <a:moveTo>
                    <a:pt x="279" y="1"/>
                  </a:moveTo>
                  <a:cubicBezTo>
                    <a:pt x="162" y="1"/>
                    <a:pt x="68" y="53"/>
                    <a:pt x="26" y="157"/>
                  </a:cubicBezTo>
                  <a:cubicBezTo>
                    <a:pt x="1" y="283"/>
                    <a:pt x="51" y="433"/>
                    <a:pt x="176" y="483"/>
                  </a:cubicBezTo>
                  <a:cubicBezTo>
                    <a:pt x="197" y="487"/>
                    <a:pt x="219" y="489"/>
                    <a:pt x="241" y="489"/>
                  </a:cubicBezTo>
                  <a:cubicBezTo>
                    <a:pt x="349" y="489"/>
                    <a:pt x="460" y="437"/>
                    <a:pt x="502" y="333"/>
                  </a:cubicBezTo>
                  <a:cubicBezTo>
                    <a:pt x="527" y="207"/>
                    <a:pt x="477" y="57"/>
                    <a:pt x="352" y="7"/>
                  </a:cubicBezTo>
                  <a:cubicBezTo>
                    <a:pt x="327" y="3"/>
                    <a:pt x="302" y="1"/>
                    <a:pt x="27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3" name="Google Shape;34123;p57"/>
            <p:cNvSpPr/>
            <p:nvPr/>
          </p:nvSpPr>
          <p:spPr>
            <a:xfrm>
              <a:off x="5507675" y="3392275"/>
              <a:ext cx="30100" cy="46375"/>
            </a:xfrm>
            <a:custGeom>
              <a:avLst/>
              <a:gdLst/>
              <a:ahLst/>
              <a:cxnLst/>
              <a:rect l="l" t="t" r="r" b="b"/>
              <a:pathLst>
                <a:path w="1204" h="1855" extrusionOk="0">
                  <a:moveTo>
                    <a:pt x="652" y="0"/>
                  </a:moveTo>
                  <a:cubicBezTo>
                    <a:pt x="427" y="75"/>
                    <a:pt x="176" y="376"/>
                    <a:pt x="101" y="802"/>
                  </a:cubicBezTo>
                  <a:cubicBezTo>
                    <a:pt x="1" y="1328"/>
                    <a:pt x="352" y="1855"/>
                    <a:pt x="352" y="1855"/>
                  </a:cubicBezTo>
                  <a:cubicBezTo>
                    <a:pt x="352" y="1855"/>
                    <a:pt x="903" y="1579"/>
                    <a:pt x="1078" y="1053"/>
                  </a:cubicBezTo>
                  <a:cubicBezTo>
                    <a:pt x="1204" y="652"/>
                    <a:pt x="1128" y="251"/>
                    <a:pt x="978" y="75"/>
                  </a:cubicBezTo>
                  <a:cubicBezTo>
                    <a:pt x="778" y="276"/>
                    <a:pt x="652" y="652"/>
                    <a:pt x="652" y="652"/>
                  </a:cubicBezTo>
                  <a:cubicBezTo>
                    <a:pt x="652" y="652"/>
                    <a:pt x="753" y="226"/>
                    <a:pt x="6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4" name="Google Shape;34124;p57"/>
            <p:cNvSpPr/>
            <p:nvPr/>
          </p:nvSpPr>
          <p:spPr>
            <a:xfrm>
              <a:off x="5475725" y="3406375"/>
              <a:ext cx="39500" cy="34500"/>
            </a:xfrm>
            <a:custGeom>
              <a:avLst/>
              <a:gdLst/>
              <a:ahLst/>
              <a:cxnLst/>
              <a:rect l="l" t="t" r="r" b="b"/>
              <a:pathLst>
                <a:path w="1580" h="1380" extrusionOk="0">
                  <a:moveTo>
                    <a:pt x="372" y="0"/>
                  </a:moveTo>
                  <a:cubicBezTo>
                    <a:pt x="328" y="0"/>
                    <a:pt x="288" y="4"/>
                    <a:pt x="251" y="13"/>
                  </a:cubicBezTo>
                  <a:cubicBezTo>
                    <a:pt x="326" y="288"/>
                    <a:pt x="602" y="564"/>
                    <a:pt x="602" y="564"/>
                  </a:cubicBezTo>
                  <a:cubicBezTo>
                    <a:pt x="602" y="564"/>
                    <a:pt x="301" y="288"/>
                    <a:pt x="51" y="263"/>
                  </a:cubicBezTo>
                  <a:lnTo>
                    <a:pt x="51" y="263"/>
                  </a:lnTo>
                  <a:cubicBezTo>
                    <a:pt x="0" y="514"/>
                    <a:pt x="151" y="865"/>
                    <a:pt x="502" y="1115"/>
                  </a:cubicBezTo>
                  <a:cubicBezTo>
                    <a:pt x="789" y="1339"/>
                    <a:pt x="1137" y="1379"/>
                    <a:pt x="1352" y="1379"/>
                  </a:cubicBezTo>
                  <a:cubicBezTo>
                    <a:pt x="1475" y="1379"/>
                    <a:pt x="1554" y="1366"/>
                    <a:pt x="1554" y="1366"/>
                  </a:cubicBezTo>
                  <a:cubicBezTo>
                    <a:pt x="1554" y="1366"/>
                    <a:pt x="1579" y="739"/>
                    <a:pt x="1153" y="363"/>
                  </a:cubicBezTo>
                  <a:cubicBezTo>
                    <a:pt x="901" y="111"/>
                    <a:pt x="597" y="0"/>
                    <a:pt x="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5" name="Google Shape;34125;p57"/>
            <p:cNvSpPr/>
            <p:nvPr/>
          </p:nvSpPr>
          <p:spPr>
            <a:xfrm>
              <a:off x="5508925" y="3439250"/>
              <a:ext cx="33250" cy="44525"/>
            </a:xfrm>
            <a:custGeom>
              <a:avLst/>
              <a:gdLst/>
              <a:ahLst/>
              <a:cxnLst/>
              <a:rect l="l" t="t" r="r" b="b"/>
              <a:pathLst>
                <a:path w="1330" h="1781" extrusionOk="0">
                  <a:moveTo>
                    <a:pt x="302" y="1"/>
                  </a:moveTo>
                  <a:cubicBezTo>
                    <a:pt x="302" y="1"/>
                    <a:pt x="1" y="552"/>
                    <a:pt x="201" y="1079"/>
                  </a:cubicBezTo>
                  <a:cubicBezTo>
                    <a:pt x="327" y="1454"/>
                    <a:pt x="627" y="1730"/>
                    <a:pt x="853" y="1780"/>
                  </a:cubicBezTo>
                  <a:cubicBezTo>
                    <a:pt x="903" y="1505"/>
                    <a:pt x="778" y="1129"/>
                    <a:pt x="778" y="1129"/>
                  </a:cubicBezTo>
                  <a:lnTo>
                    <a:pt x="778" y="1129"/>
                  </a:lnTo>
                  <a:cubicBezTo>
                    <a:pt x="778" y="1129"/>
                    <a:pt x="953" y="1505"/>
                    <a:pt x="1154" y="1655"/>
                  </a:cubicBezTo>
                  <a:cubicBezTo>
                    <a:pt x="1304" y="1454"/>
                    <a:pt x="1329" y="1053"/>
                    <a:pt x="1129" y="678"/>
                  </a:cubicBezTo>
                  <a:cubicBezTo>
                    <a:pt x="878" y="176"/>
                    <a:pt x="302" y="1"/>
                    <a:pt x="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6" name="Google Shape;34126;p57"/>
            <p:cNvSpPr/>
            <p:nvPr/>
          </p:nvSpPr>
          <p:spPr>
            <a:xfrm>
              <a:off x="5475100" y="3438875"/>
              <a:ext cx="41375" cy="31700"/>
            </a:xfrm>
            <a:custGeom>
              <a:avLst/>
              <a:gdLst/>
              <a:ahLst/>
              <a:cxnLst/>
              <a:rect l="l" t="t" r="r" b="b"/>
              <a:pathLst>
                <a:path w="1655" h="1268" extrusionOk="0">
                  <a:moveTo>
                    <a:pt x="1201" y="0"/>
                  </a:moveTo>
                  <a:cubicBezTo>
                    <a:pt x="1008" y="0"/>
                    <a:pt x="781" y="37"/>
                    <a:pt x="577" y="166"/>
                  </a:cubicBezTo>
                  <a:cubicBezTo>
                    <a:pt x="226" y="367"/>
                    <a:pt x="0" y="718"/>
                    <a:pt x="0" y="943"/>
                  </a:cubicBezTo>
                  <a:cubicBezTo>
                    <a:pt x="276" y="943"/>
                    <a:pt x="627" y="743"/>
                    <a:pt x="627" y="743"/>
                  </a:cubicBezTo>
                  <a:lnTo>
                    <a:pt x="627" y="743"/>
                  </a:lnTo>
                  <a:cubicBezTo>
                    <a:pt x="627" y="743"/>
                    <a:pt x="276" y="993"/>
                    <a:pt x="176" y="1219"/>
                  </a:cubicBezTo>
                  <a:cubicBezTo>
                    <a:pt x="247" y="1251"/>
                    <a:pt x="336" y="1267"/>
                    <a:pt x="435" y="1267"/>
                  </a:cubicBezTo>
                  <a:cubicBezTo>
                    <a:pt x="648" y="1267"/>
                    <a:pt x="906" y="1190"/>
                    <a:pt x="1128" y="1018"/>
                  </a:cubicBezTo>
                  <a:cubicBezTo>
                    <a:pt x="1579" y="667"/>
                    <a:pt x="1655" y="66"/>
                    <a:pt x="1655" y="66"/>
                  </a:cubicBezTo>
                  <a:cubicBezTo>
                    <a:pt x="1655" y="66"/>
                    <a:pt x="1458" y="0"/>
                    <a:pt x="1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7" name="Google Shape;34127;p57"/>
            <p:cNvSpPr/>
            <p:nvPr/>
          </p:nvSpPr>
          <p:spPr>
            <a:xfrm>
              <a:off x="5517700" y="3421550"/>
              <a:ext cx="46400" cy="26925"/>
            </a:xfrm>
            <a:custGeom>
              <a:avLst/>
              <a:gdLst/>
              <a:ahLst/>
              <a:cxnLst/>
              <a:rect l="l" t="t" r="r" b="b"/>
              <a:pathLst>
                <a:path w="1856" h="1077" extrusionOk="0">
                  <a:moveTo>
                    <a:pt x="1177" y="0"/>
                  </a:moveTo>
                  <a:cubicBezTo>
                    <a:pt x="1057" y="0"/>
                    <a:pt x="930" y="17"/>
                    <a:pt x="803" y="57"/>
                  </a:cubicBezTo>
                  <a:cubicBezTo>
                    <a:pt x="276" y="233"/>
                    <a:pt x="1" y="784"/>
                    <a:pt x="1" y="784"/>
                  </a:cubicBezTo>
                  <a:cubicBezTo>
                    <a:pt x="1" y="784"/>
                    <a:pt x="391" y="1077"/>
                    <a:pt x="861" y="1077"/>
                  </a:cubicBezTo>
                  <a:cubicBezTo>
                    <a:pt x="924" y="1077"/>
                    <a:pt x="988" y="1071"/>
                    <a:pt x="1053" y="1060"/>
                  </a:cubicBezTo>
                  <a:cubicBezTo>
                    <a:pt x="1454" y="985"/>
                    <a:pt x="1780" y="734"/>
                    <a:pt x="1855" y="508"/>
                  </a:cubicBezTo>
                  <a:cubicBezTo>
                    <a:pt x="1745" y="468"/>
                    <a:pt x="1619" y="456"/>
                    <a:pt x="1507" y="456"/>
                  </a:cubicBezTo>
                  <a:cubicBezTo>
                    <a:pt x="1339" y="456"/>
                    <a:pt x="1204" y="483"/>
                    <a:pt x="1204" y="483"/>
                  </a:cubicBezTo>
                  <a:cubicBezTo>
                    <a:pt x="1204" y="483"/>
                    <a:pt x="1605" y="383"/>
                    <a:pt x="1780" y="182"/>
                  </a:cubicBezTo>
                  <a:cubicBezTo>
                    <a:pt x="1660" y="80"/>
                    <a:pt x="1435" y="0"/>
                    <a:pt x="1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8" name="Google Shape;34128;p57"/>
            <p:cNvSpPr/>
            <p:nvPr/>
          </p:nvSpPr>
          <p:spPr>
            <a:xfrm>
              <a:off x="5505800" y="3418575"/>
              <a:ext cx="15050" cy="20700"/>
            </a:xfrm>
            <a:custGeom>
              <a:avLst/>
              <a:gdLst/>
              <a:ahLst/>
              <a:cxnLst/>
              <a:rect l="l" t="t" r="r" b="b"/>
              <a:pathLst>
                <a:path w="602" h="828" extrusionOk="0">
                  <a:moveTo>
                    <a:pt x="251" y="1"/>
                  </a:moveTo>
                  <a:cubicBezTo>
                    <a:pt x="226" y="126"/>
                    <a:pt x="251" y="301"/>
                    <a:pt x="251" y="301"/>
                  </a:cubicBezTo>
                  <a:cubicBezTo>
                    <a:pt x="251" y="301"/>
                    <a:pt x="201" y="126"/>
                    <a:pt x="101" y="51"/>
                  </a:cubicBezTo>
                  <a:cubicBezTo>
                    <a:pt x="26" y="126"/>
                    <a:pt x="0" y="301"/>
                    <a:pt x="76" y="477"/>
                  </a:cubicBezTo>
                  <a:cubicBezTo>
                    <a:pt x="176" y="728"/>
                    <a:pt x="452" y="828"/>
                    <a:pt x="452" y="828"/>
                  </a:cubicBezTo>
                  <a:cubicBezTo>
                    <a:pt x="452" y="828"/>
                    <a:pt x="602" y="602"/>
                    <a:pt x="527" y="352"/>
                  </a:cubicBezTo>
                  <a:cubicBezTo>
                    <a:pt x="477" y="151"/>
                    <a:pt x="351" y="26"/>
                    <a:pt x="2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9" name="Google Shape;34129;p57"/>
            <p:cNvSpPr/>
            <p:nvPr/>
          </p:nvSpPr>
          <p:spPr>
            <a:xfrm>
              <a:off x="5495150" y="3433125"/>
              <a:ext cx="21325" cy="11850"/>
            </a:xfrm>
            <a:custGeom>
              <a:avLst/>
              <a:gdLst/>
              <a:ahLst/>
              <a:cxnLst/>
              <a:rect l="l" t="t" r="r" b="b"/>
              <a:pathLst>
                <a:path w="853" h="474" extrusionOk="0">
                  <a:moveTo>
                    <a:pt x="307" y="0"/>
                  </a:moveTo>
                  <a:cubicBezTo>
                    <a:pt x="186" y="0"/>
                    <a:pt x="80" y="41"/>
                    <a:pt x="25" y="95"/>
                  </a:cubicBezTo>
                  <a:cubicBezTo>
                    <a:pt x="126" y="196"/>
                    <a:pt x="301" y="221"/>
                    <a:pt x="301" y="221"/>
                  </a:cubicBezTo>
                  <a:cubicBezTo>
                    <a:pt x="301" y="221"/>
                    <a:pt x="251" y="214"/>
                    <a:pt x="188" y="214"/>
                  </a:cubicBezTo>
                  <a:cubicBezTo>
                    <a:pt x="126" y="214"/>
                    <a:pt x="51" y="221"/>
                    <a:pt x="0" y="246"/>
                  </a:cubicBezTo>
                  <a:cubicBezTo>
                    <a:pt x="51" y="346"/>
                    <a:pt x="201" y="446"/>
                    <a:pt x="401" y="471"/>
                  </a:cubicBezTo>
                  <a:cubicBezTo>
                    <a:pt x="416" y="473"/>
                    <a:pt x="431" y="474"/>
                    <a:pt x="445" y="474"/>
                  </a:cubicBezTo>
                  <a:cubicBezTo>
                    <a:pt x="675" y="474"/>
                    <a:pt x="853" y="296"/>
                    <a:pt x="853" y="296"/>
                  </a:cubicBezTo>
                  <a:cubicBezTo>
                    <a:pt x="853" y="296"/>
                    <a:pt x="727" y="45"/>
                    <a:pt x="452" y="20"/>
                  </a:cubicBezTo>
                  <a:cubicBezTo>
                    <a:pt x="403" y="6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0" name="Google Shape;34130;p57"/>
            <p:cNvSpPr/>
            <p:nvPr/>
          </p:nvSpPr>
          <p:spPr>
            <a:xfrm>
              <a:off x="5517700" y="3439425"/>
              <a:ext cx="18200" cy="15125"/>
            </a:xfrm>
            <a:custGeom>
              <a:avLst/>
              <a:gdLst/>
              <a:ahLst/>
              <a:cxnLst/>
              <a:rect l="l" t="t" r="r" b="b"/>
              <a:pathLst>
                <a:path w="728" h="605" extrusionOk="0">
                  <a:moveTo>
                    <a:pt x="164" y="0"/>
                  </a:moveTo>
                  <a:cubicBezTo>
                    <a:pt x="70" y="0"/>
                    <a:pt x="1" y="19"/>
                    <a:pt x="1" y="19"/>
                  </a:cubicBezTo>
                  <a:cubicBezTo>
                    <a:pt x="1" y="19"/>
                    <a:pt x="1" y="295"/>
                    <a:pt x="201" y="470"/>
                  </a:cubicBezTo>
                  <a:cubicBezTo>
                    <a:pt x="318" y="567"/>
                    <a:pt x="449" y="604"/>
                    <a:pt x="549" y="604"/>
                  </a:cubicBezTo>
                  <a:cubicBezTo>
                    <a:pt x="578" y="604"/>
                    <a:pt x="605" y="601"/>
                    <a:pt x="627" y="595"/>
                  </a:cubicBezTo>
                  <a:cubicBezTo>
                    <a:pt x="602" y="471"/>
                    <a:pt x="453" y="346"/>
                    <a:pt x="452" y="345"/>
                  </a:cubicBezTo>
                  <a:lnTo>
                    <a:pt x="452" y="345"/>
                  </a:lnTo>
                  <a:cubicBezTo>
                    <a:pt x="453" y="346"/>
                    <a:pt x="603" y="470"/>
                    <a:pt x="727" y="470"/>
                  </a:cubicBezTo>
                  <a:cubicBezTo>
                    <a:pt x="727" y="345"/>
                    <a:pt x="652" y="194"/>
                    <a:pt x="477" y="94"/>
                  </a:cubicBezTo>
                  <a:cubicBezTo>
                    <a:pt x="377" y="19"/>
                    <a:pt x="258" y="0"/>
                    <a:pt x="164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1" name="Google Shape;34131;p57"/>
            <p:cNvSpPr/>
            <p:nvPr/>
          </p:nvSpPr>
          <p:spPr>
            <a:xfrm>
              <a:off x="5505800" y="3439875"/>
              <a:ext cx="14425" cy="20700"/>
            </a:xfrm>
            <a:custGeom>
              <a:avLst/>
              <a:gdLst/>
              <a:ahLst/>
              <a:cxnLst/>
              <a:rect l="l" t="t" r="r" b="b"/>
              <a:pathLst>
                <a:path w="577" h="828" extrusionOk="0">
                  <a:moveTo>
                    <a:pt x="477" y="1"/>
                  </a:moveTo>
                  <a:cubicBezTo>
                    <a:pt x="477" y="1"/>
                    <a:pt x="201" y="76"/>
                    <a:pt x="76" y="327"/>
                  </a:cubicBezTo>
                  <a:cubicBezTo>
                    <a:pt x="0" y="477"/>
                    <a:pt x="0" y="678"/>
                    <a:pt x="51" y="753"/>
                  </a:cubicBezTo>
                  <a:cubicBezTo>
                    <a:pt x="151" y="678"/>
                    <a:pt x="251" y="527"/>
                    <a:pt x="251" y="527"/>
                  </a:cubicBezTo>
                  <a:lnTo>
                    <a:pt x="251" y="527"/>
                  </a:lnTo>
                  <a:cubicBezTo>
                    <a:pt x="251" y="527"/>
                    <a:pt x="176" y="703"/>
                    <a:pt x="201" y="828"/>
                  </a:cubicBezTo>
                  <a:cubicBezTo>
                    <a:pt x="301" y="803"/>
                    <a:pt x="427" y="678"/>
                    <a:pt x="502" y="502"/>
                  </a:cubicBezTo>
                  <a:cubicBezTo>
                    <a:pt x="577" y="277"/>
                    <a:pt x="477" y="1"/>
                    <a:pt x="47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2" name="Google Shape;34132;p57"/>
            <p:cNvSpPr/>
            <p:nvPr/>
          </p:nvSpPr>
          <p:spPr>
            <a:xfrm>
              <a:off x="5517075" y="3423450"/>
              <a:ext cx="17575" cy="16500"/>
            </a:xfrm>
            <a:custGeom>
              <a:avLst/>
              <a:gdLst/>
              <a:ahLst/>
              <a:cxnLst/>
              <a:rect l="l" t="t" r="r" b="b"/>
              <a:pathLst>
                <a:path w="703" h="660" extrusionOk="0">
                  <a:moveTo>
                    <a:pt x="523" y="0"/>
                  </a:moveTo>
                  <a:cubicBezTo>
                    <a:pt x="421" y="0"/>
                    <a:pt x="281" y="56"/>
                    <a:pt x="176" y="182"/>
                  </a:cubicBezTo>
                  <a:cubicBezTo>
                    <a:pt x="1" y="382"/>
                    <a:pt x="51" y="658"/>
                    <a:pt x="51" y="658"/>
                  </a:cubicBezTo>
                  <a:cubicBezTo>
                    <a:pt x="51" y="658"/>
                    <a:pt x="64" y="659"/>
                    <a:pt x="87" y="659"/>
                  </a:cubicBezTo>
                  <a:cubicBezTo>
                    <a:pt x="168" y="659"/>
                    <a:pt x="365" y="644"/>
                    <a:pt x="502" y="507"/>
                  </a:cubicBezTo>
                  <a:cubicBezTo>
                    <a:pt x="652" y="382"/>
                    <a:pt x="702" y="207"/>
                    <a:pt x="677" y="106"/>
                  </a:cubicBezTo>
                  <a:lnTo>
                    <a:pt x="677" y="106"/>
                  </a:lnTo>
                  <a:cubicBezTo>
                    <a:pt x="552" y="132"/>
                    <a:pt x="427" y="257"/>
                    <a:pt x="427" y="257"/>
                  </a:cubicBezTo>
                  <a:cubicBezTo>
                    <a:pt x="427" y="257"/>
                    <a:pt x="552" y="106"/>
                    <a:pt x="577" y="6"/>
                  </a:cubicBezTo>
                  <a:cubicBezTo>
                    <a:pt x="561" y="2"/>
                    <a:pt x="543" y="0"/>
                    <a:pt x="52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3" name="Google Shape;34133;p57"/>
            <p:cNvSpPr/>
            <p:nvPr/>
          </p:nvSpPr>
          <p:spPr>
            <a:xfrm>
              <a:off x="5517075" y="3422975"/>
              <a:ext cx="3775" cy="12550"/>
            </a:xfrm>
            <a:custGeom>
              <a:avLst/>
              <a:gdLst/>
              <a:ahLst/>
              <a:cxnLst/>
              <a:rect l="l" t="t" r="r" b="b"/>
              <a:pathLst>
                <a:path w="151" h="502" fill="none" extrusionOk="0">
                  <a:moveTo>
                    <a:pt x="151" y="0"/>
                  </a:moveTo>
                  <a:lnTo>
                    <a:pt x="1" y="5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4" name="Google Shape;34134;p57"/>
            <p:cNvSpPr/>
            <p:nvPr/>
          </p:nvSpPr>
          <p:spPr>
            <a:xfrm>
              <a:off x="5519575" y="3421725"/>
              <a:ext cx="2550" cy="2150"/>
            </a:xfrm>
            <a:custGeom>
              <a:avLst/>
              <a:gdLst/>
              <a:ahLst/>
              <a:cxnLst/>
              <a:rect l="l" t="t" r="r" b="b"/>
              <a:pathLst>
                <a:path w="102" h="86" extrusionOk="0">
                  <a:moveTo>
                    <a:pt x="51" y="0"/>
                  </a:moveTo>
                  <a:cubicBezTo>
                    <a:pt x="51" y="0"/>
                    <a:pt x="26" y="0"/>
                    <a:pt x="1" y="25"/>
                  </a:cubicBezTo>
                  <a:cubicBezTo>
                    <a:pt x="1" y="50"/>
                    <a:pt x="1" y="75"/>
                    <a:pt x="26" y="75"/>
                  </a:cubicBezTo>
                  <a:cubicBezTo>
                    <a:pt x="33" y="83"/>
                    <a:pt x="41" y="86"/>
                    <a:pt x="47" y="86"/>
                  </a:cubicBezTo>
                  <a:cubicBezTo>
                    <a:pt x="63" y="86"/>
                    <a:pt x="76" y="68"/>
                    <a:pt x="76" y="50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5" name="Google Shape;34135;p57"/>
            <p:cNvSpPr/>
            <p:nvPr/>
          </p:nvSpPr>
          <p:spPr>
            <a:xfrm>
              <a:off x="5515200" y="3422975"/>
              <a:ext cx="1900" cy="12550"/>
            </a:xfrm>
            <a:custGeom>
              <a:avLst/>
              <a:gdLst/>
              <a:ahLst/>
              <a:cxnLst/>
              <a:rect l="l" t="t" r="r" b="b"/>
              <a:pathLst>
                <a:path w="76" h="502" fill="none" extrusionOk="0">
                  <a:moveTo>
                    <a:pt x="0" y="0"/>
                  </a:moveTo>
                  <a:lnTo>
                    <a:pt x="76" y="5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6" name="Google Shape;34136;p57"/>
            <p:cNvSpPr/>
            <p:nvPr/>
          </p:nvSpPr>
          <p:spPr>
            <a:xfrm>
              <a:off x="5513950" y="3421075"/>
              <a:ext cx="1900" cy="2550"/>
            </a:xfrm>
            <a:custGeom>
              <a:avLst/>
              <a:gdLst/>
              <a:ahLst/>
              <a:cxnLst/>
              <a:rect l="l" t="t" r="r" b="b"/>
              <a:pathLst>
                <a:path w="76" h="102" extrusionOk="0">
                  <a:moveTo>
                    <a:pt x="50" y="1"/>
                  </a:moveTo>
                  <a:cubicBezTo>
                    <a:pt x="25" y="1"/>
                    <a:pt x="0" y="26"/>
                    <a:pt x="0" y="51"/>
                  </a:cubicBezTo>
                  <a:cubicBezTo>
                    <a:pt x="0" y="76"/>
                    <a:pt x="25" y="101"/>
                    <a:pt x="50" y="101"/>
                  </a:cubicBezTo>
                  <a:cubicBezTo>
                    <a:pt x="75" y="101"/>
                    <a:pt x="75" y="76"/>
                    <a:pt x="75" y="51"/>
                  </a:cubicBezTo>
                  <a:cubicBezTo>
                    <a:pt x="75" y="26"/>
                    <a:pt x="50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7" name="Google Shape;34137;p57"/>
            <p:cNvSpPr/>
            <p:nvPr/>
          </p:nvSpPr>
          <p:spPr>
            <a:xfrm>
              <a:off x="5517075" y="3425475"/>
              <a:ext cx="8175" cy="10050"/>
            </a:xfrm>
            <a:custGeom>
              <a:avLst/>
              <a:gdLst/>
              <a:ahLst/>
              <a:cxnLst/>
              <a:rect l="l" t="t" r="r" b="b"/>
              <a:pathLst>
                <a:path w="327" h="402" fill="none" extrusionOk="0">
                  <a:moveTo>
                    <a:pt x="326" y="0"/>
                  </a:moveTo>
                  <a:lnTo>
                    <a:pt x="1" y="4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8" name="Google Shape;34138;p57"/>
            <p:cNvSpPr/>
            <p:nvPr/>
          </p:nvSpPr>
          <p:spPr>
            <a:xfrm>
              <a:off x="5524600" y="3424225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76" y="0"/>
                  </a:moveTo>
                  <a:cubicBezTo>
                    <a:pt x="50" y="0"/>
                    <a:pt x="25" y="0"/>
                    <a:pt x="0" y="25"/>
                  </a:cubicBezTo>
                  <a:cubicBezTo>
                    <a:pt x="0" y="25"/>
                    <a:pt x="0" y="75"/>
                    <a:pt x="25" y="75"/>
                  </a:cubicBezTo>
                  <a:cubicBezTo>
                    <a:pt x="33" y="83"/>
                    <a:pt x="40" y="86"/>
                    <a:pt x="47" y="86"/>
                  </a:cubicBezTo>
                  <a:cubicBezTo>
                    <a:pt x="63" y="86"/>
                    <a:pt x="76" y="68"/>
                    <a:pt x="76" y="50"/>
                  </a:cubicBezTo>
                  <a:cubicBezTo>
                    <a:pt x="101" y="50"/>
                    <a:pt x="101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9" name="Google Shape;34139;p57"/>
            <p:cNvSpPr/>
            <p:nvPr/>
          </p:nvSpPr>
          <p:spPr>
            <a:xfrm>
              <a:off x="5517700" y="3438625"/>
              <a:ext cx="3800" cy="12550"/>
            </a:xfrm>
            <a:custGeom>
              <a:avLst/>
              <a:gdLst/>
              <a:ahLst/>
              <a:cxnLst/>
              <a:rect l="l" t="t" r="r" b="b"/>
              <a:pathLst>
                <a:path w="152" h="502" fill="none" extrusionOk="0">
                  <a:moveTo>
                    <a:pt x="151" y="50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0" name="Google Shape;34140;p57"/>
            <p:cNvSpPr/>
            <p:nvPr/>
          </p:nvSpPr>
          <p:spPr>
            <a:xfrm>
              <a:off x="5520200" y="3450525"/>
              <a:ext cx="2550" cy="2175"/>
            </a:xfrm>
            <a:custGeom>
              <a:avLst/>
              <a:gdLst/>
              <a:ahLst/>
              <a:cxnLst/>
              <a:rect l="l" t="t" r="r" b="b"/>
              <a:pathLst>
                <a:path w="102" h="87" extrusionOk="0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9" y="69"/>
                    <a:pt x="36" y="87"/>
                    <a:pt x="45" y="87"/>
                  </a:cubicBezTo>
                  <a:cubicBezTo>
                    <a:pt x="49" y="87"/>
                    <a:pt x="51" y="83"/>
                    <a:pt x="51" y="76"/>
                  </a:cubicBezTo>
                  <a:cubicBezTo>
                    <a:pt x="76" y="76"/>
                    <a:pt x="101" y="51"/>
                    <a:pt x="101" y="26"/>
                  </a:cubicBezTo>
                  <a:cubicBezTo>
                    <a:pt x="101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1" name="Google Shape;34141;p57"/>
            <p:cNvSpPr/>
            <p:nvPr/>
          </p:nvSpPr>
          <p:spPr>
            <a:xfrm>
              <a:off x="5517700" y="3438625"/>
              <a:ext cx="8800" cy="10050"/>
            </a:xfrm>
            <a:custGeom>
              <a:avLst/>
              <a:gdLst/>
              <a:ahLst/>
              <a:cxnLst/>
              <a:rect l="l" t="t" r="r" b="b"/>
              <a:pathLst>
                <a:path w="352" h="402" fill="none" extrusionOk="0">
                  <a:moveTo>
                    <a:pt x="352" y="40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2" name="Google Shape;34142;p57"/>
            <p:cNvSpPr/>
            <p:nvPr/>
          </p:nvSpPr>
          <p:spPr>
            <a:xfrm>
              <a:off x="5525225" y="3447750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51" y="1"/>
                  </a:moveTo>
                  <a:cubicBezTo>
                    <a:pt x="42" y="1"/>
                    <a:pt x="34" y="3"/>
                    <a:pt x="25" y="12"/>
                  </a:cubicBezTo>
                  <a:cubicBezTo>
                    <a:pt x="25" y="12"/>
                    <a:pt x="0" y="62"/>
                    <a:pt x="25" y="62"/>
                  </a:cubicBezTo>
                  <a:cubicBezTo>
                    <a:pt x="25" y="87"/>
                    <a:pt x="51" y="87"/>
                    <a:pt x="76" y="87"/>
                  </a:cubicBezTo>
                  <a:cubicBezTo>
                    <a:pt x="101" y="62"/>
                    <a:pt x="101" y="37"/>
                    <a:pt x="101" y="12"/>
                  </a:cubicBezTo>
                  <a:cubicBezTo>
                    <a:pt x="84" y="12"/>
                    <a:pt x="67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3" name="Google Shape;34143;p57"/>
            <p:cNvSpPr/>
            <p:nvPr/>
          </p:nvSpPr>
          <p:spPr>
            <a:xfrm>
              <a:off x="5515825" y="3439250"/>
              <a:ext cx="1900" cy="12575"/>
            </a:xfrm>
            <a:custGeom>
              <a:avLst/>
              <a:gdLst/>
              <a:ahLst/>
              <a:cxnLst/>
              <a:rect l="l" t="t" r="r" b="b"/>
              <a:pathLst>
                <a:path w="76" h="503" fill="none" extrusionOk="0">
                  <a:moveTo>
                    <a:pt x="0" y="502"/>
                  </a:moveTo>
                  <a:lnTo>
                    <a:pt x="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4" name="Google Shape;34144;p57"/>
            <p:cNvSpPr/>
            <p:nvPr/>
          </p:nvSpPr>
          <p:spPr>
            <a:xfrm>
              <a:off x="5515200" y="3451175"/>
              <a:ext cx="1900" cy="2150"/>
            </a:xfrm>
            <a:custGeom>
              <a:avLst/>
              <a:gdLst/>
              <a:ahLst/>
              <a:cxnLst/>
              <a:rect l="l" t="t" r="r" b="b"/>
              <a:pathLst>
                <a:path w="76" h="86" extrusionOk="0">
                  <a:moveTo>
                    <a:pt x="25" y="0"/>
                  </a:moveTo>
                  <a:cubicBezTo>
                    <a:pt x="0" y="0"/>
                    <a:pt x="0" y="25"/>
                    <a:pt x="0" y="50"/>
                  </a:cubicBezTo>
                  <a:cubicBezTo>
                    <a:pt x="0" y="68"/>
                    <a:pt x="0" y="86"/>
                    <a:pt x="9" y="86"/>
                  </a:cubicBezTo>
                  <a:cubicBezTo>
                    <a:pt x="13" y="86"/>
                    <a:pt x="18" y="83"/>
                    <a:pt x="25" y="75"/>
                  </a:cubicBezTo>
                  <a:cubicBezTo>
                    <a:pt x="51" y="75"/>
                    <a:pt x="76" y="75"/>
                    <a:pt x="76" y="50"/>
                  </a:cubicBezTo>
                  <a:cubicBezTo>
                    <a:pt x="76" y="25"/>
                    <a:pt x="51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5" name="Google Shape;34145;p57"/>
            <p:cNvSpPr/>
            <p:nvPr/>
          </p:nvSpPr>
          <p:spPr>
            <a:xfrm>
              <a:off x="5518325" y="3436750"/>
              <a:ext cx="12550" cy="25"/>
            </a:xfrm>
            <a:custGeom>
              <a:avLst/>
              <a:gdLst/>
              <a:ahLst/>
              <a:cxnLst/>
              <a:rect l="l" t="t" r="r" b="b"/>
              <a:pathLst>
                <a:path w="502" h="1" fill="none" extrusionOk="0">
                  <a:moveTo>
                    <a:pt x="502" y="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6" name="Google Shape;34146;p57"/>
            <p:cNvSpPr/>
            <p:nvPr/>
          </p:nvSpPr>
          <p:spPr>
            <a:xfrm>
              <a:off x="5530225" y="3435500"/>
              <a:ext cx="2550" cy="1900"/>
            </a:xfrm>
            <a:custGeom>
              <a:avLst/>
              <a:gdLst/>
              <a:ahLst/>
              <a:cxnLst/>
              <a:rect l="l" t="t" r="r" b="b"/>
              <a:pathLst>
                <a:path w="102" h="76" extrusionOk="0">
                  <a:moveTo>
                    <a:pt x="51" y="0"/>
                  </a:moveTo>
                  <a:cubicBezTo>
                    <a:pt x="26" y="0"/>
                    <a:pt x="1" y="25"/>
                    <a:pt x="1" y="25"/>
                  </a:cubicBezTo>
                  <a:cubicBezTo>
                    <a:pt x="1" y="51"/>
                    <a:pt x="26" y="76"/>
                    <a:pt x="51" y="76"/>
                  </a:cubicBezTo>
                  <a:cubicBezTo>
                    <a:pt x="76" y="76"/>
                    <a:pt x="101" y="76"/>
                    <a:pt x="101" y="51"/>
                  </a:cubicBezTo>
                  <a:cubicBezTo>
                    <a:pt x="101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7" name="Google Shape;34147;p57"/>
            <p:cNvSpPr/>
            <p:nvPr/>
          </p:nvSpPr>
          <p:spPr>
            <a:xfrm>
              <a:off x="5518325" y="3431100"/>
              <a:ext cx="11300" cy="5675"/>
            </a:xfrm>
            <a:custGeom>
              <a:avLst/>
              <a:gdLst/>
              <a:ahLst/>
              <a:cxnLst/>
              <a:rect l="l" t="t" r="r" b="b"/>
              <a:pathLst>
                <a:path w="452" h="227" fill="none" extrusionOk="0">
                  <a:moveTo>
                    <a:pt x="452" y="1"/>
                  </a:moveTo>
                  <a:lnTo>
                    <a:pt x="1" y="2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8" name="Google Shape;34148;p57"/>
            <p:cNvSpPr/>
            <p:nvPr/>
          </p:nvSpPr>
          <p:spPr>
            <a:xfrm>
              <a:off x="5528975" y="3429850"/>
              <a:ext cx="2550" cy="2175"/>
            </a:xfrm>
            <a:custGeom>
              <a:avLst/>
              <a:gdLst/>
              <a:ahLst/>
              <a:cxnLst/>
              <a:rect l="l" t="t" r="r" b="b"/>
              <a:pathLst>
                <a:path w="102" h="87" extrusionOk="0">
                  <a:moveTo>
                    <a:pt x="26" y="1"/>
                  </a:moveTo>
                  <a:cubicBezTo>
                    <a:pt x="1" y="1"/>
                    <a:pt x="1" y="26"/>
                    <a:pt x="1" y="51"/>
                  </a:cubicBezTo>
                  <a:cubicBezTo>
                    <a:pt x="1" y="69"/>
                    <a:pt x="13" y="86"/>
                    <a:pt x="30" y="86"/>
                  </a:cubicBezTo>
                  <a:cubicBezTo>
                    <a:pt x="36" y="86"/>
                    <a:pt x="44" y="83"/>
                    <a:pt x="51" y="76"/>
                  </a:cubicBezTo>
                  <a:cubicBezTo>
                    <a:pt x="76" y="76"/>
                    <a:pt x="101" y="51"/>
                    <a:pt x="76" y="26"/>
                  </a:cubicBezTo>
                  <a:cubicBezTo>
                    <a:pt x="76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9" name="Google Shape;34149;p57"/>
            <p:cNvSpPr/>
            <p:nvPr/>
          </p:nvSpPr>
          <p:spPr>
            <a:xfrm>
              <a:off x="5518325" y="3436750"/>
              <a:ext cx="11925" cy="5050"/>
            </a:xfrm>
            <a:custGeom>
              <a:avLst/>
              <a:gdLst/>
              <a:ahLst/>
              <a:cxnLst/>
              <a:rect l="l" t="t" r="r" b="b"/>
              <a:pathLst>
                <a:path w="477" h="202" fill="none" extrusionOk="0">
                  <a:moveTo>
                    <a:pt x="477" y="20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0" name="Google Shape;34150;p57"/>
            <p:cNvSpPr/>
            <p:nvPr/>
          </p:nvSpPr>
          <p:spPr>
            <a:xfrm>
              <a:off x="5529600" y="3441125"/>
              <a:ext cx="1925" cy="1925"/>
            </a:xfrm>
            <a:custGeom>
              <a:avLst/>
              <a:gdLst/>
              <a:ahLst/>
              <a:cxnLst/>
              <a:rect l="l" t="t" r="r" b="b"/>
              <a:pathLst>
                <a:path w="77" h="77" extrusionOk="0">
                  <a:moveTo>
                    <a:pt x="51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51"/>
                    <a:pt x="1" y="76"/>
                    <a:pt x="26" y="76"/>
                  </a:cubicBezTo>
                  <a:cubicBezTo>
                    <a:pt x="51" y="76"/>
                    <a:pt x="76" y="76"/>
                    <a:pt x="76" y="51"/>
                  </a:cubicBezTo>
                  <a:cubicBezTo>
                    <a:pt x="76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1" name="Google Shape;34151;p57"/>
            <p:cNvSpPr/>
            <p:nvPr/>
          </p:nvSpPr>
          <p:spPr>
            <a:xfrm>
              <a:off x="5505800" y="3438000"/>
              <a:ext cx="10050" cy="7550"/>
            </a:xfrm>
            <a:custGeom>
              <a:avLst/>
              <a:gdLst/>
              <a:ahLst/>
              <a:cxnLst/>
              <a:rect l="l" t="t" r="r" b="b"/>
              <a:pathLst>
                <a:path w="402" h="302" fill="none" extrusionOk="0">
                  <a:moveTo>
                    <a:pt x="0" y="301"/>
                  </a:moveTo>
                  <a:lnTo>
                    <a:pt x="4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2" name="Google Shape;34152;p57"/>
            <p:cNvSpPr/>
            <p:nvPr/>
          </p:nvSpPr>
          <p:spPr>
            <a:xfrm>
              <a:off x="5503925" y="3445050"/>
              <a:ext cx="2525" cy="2225"/>
            </a:xfrm>
            <a:custGeom>
              <a:avLst/>
              <a:gdLst/>
              <a:ahLst/>
              <a:cxnLst/>
              <a:rect l="l" t="t" r="r" b="b"/>
              <a:pathLst>
                <a:path w="101" h="89" extrusionOk="0">
                  <a:moveTo>
                    <a:pt x="41" y="1"/>
                  </a:moveTo>
                  <a:cubicBezTo>
                    <a:pt x="32" y="1"/>
                    <a:pt x="25" y="7"/>
                    <a:pt x="25" y="19"/>
                  </a:cubicBezTo>
                  <a:cubicBezTo>
                    <a:pt x="0" y="19"/>
                    <a:pt x="0" y="70"/>
                    <a:pt x="25" y="70"/>
                  </a:cubicBezTo>
                  <a:cubicBezTo>
                    <a:pt x="25" y="82"/>
                    <a:pt x="38" y="88"/>
                    <a:pt x="50" y="88"/>
                  </a:cubicBezTo>
                  <a:cubicBezTo>
                    <a:pt x="63" y="88"/>
                    <a:pt x="75" y="82"/>
                    <a:pt x="75" y="70"/>
                  </a:cubicBezTo>
                  <a:cubicBezTo>
                    <a:pt x="101" y="70"/>
                    <a:pt x="101" y="19"/>
                    <a:pt x="75" y="19"/>
                  </a:cubicBezTo>
                  <a:cubicBezTo>
                    <a:pt x="63" y="7"/>
                    <a:pt x="50" y="1"/>
                    <a:pt x="4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3" name="Google Shape;34153;p57"/>
            <p:cNvSpPr/>
            <p:nvPr/>
          </p:nvSpPr>
          <p:spPr>
            <a:xfrm>
              <a:off x="5503300" y="3438000"/>
              <a:ext cx="12550" cy="2525"/>
            </a:xfrm>
            <a:custGeom>
              <a:avLst/>
              <a:gdLst/>
              <a:ahLst/>
              <a:cxnLst/>
              <a:rect l="l" t="t" r="r" b="b"/>
              <a:pathLst>
                <a:path w="502" h="101" fill="none" extrusionOk="0">
                  <a:moveTo>
                    <a:pt x="0" y="101"/>
                  </a:moveTo>
                  <a:lnTo>
                    <a:pt x="5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4" name="Google Shape;34154;p57"/>
            <p:cNvSpPr/>
            <p:nvPr/>
          </p:nvSpPr>
          <p:spPr>
            <a:xfrm>
              <a:off x="5501425" y="3439875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18" y="69"/>
                    <a:pt x="35" y="86"/>
                    <a:pt x="44" y="86"/>
                  </a:cubicBezTo>
                  <a:cubicBezTo>
                    <a:pt x="48" y="86"/>
                    <a:pt x="50" y="83"/>
                    <a:pt x="50" y="76"/>
                  </a:cubicBezTo>
                  <a:cubicBezTo>
                    <a:pt x="75" y="76"/>
                    <a:pt x="100" y="51"/>
                    <a:pt x="75" y="26"/>
                  </a:cubicBezTo>
                  <a:cubicBezTo>
                    <a:pt x="75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5" name="Google Shape;34155;p57"/>
            <p:cNvSpPr/>
            <p:nvPr/>
          </p:nvSpPr>
          <p:spPr>
            <a:xfrm>
              <a:off x="5509550" y="3438000"/>
              <a:ext cx="6300" cy="11300"/>
            </a:xfrm>
            <a:custGeom>
              <a:avLst/>
              <a:gdLst/>
              <a:ahLst/>
              <a:cxnLst/>
              <a:rect l="l" t="t" r="r" b="b"/>
              <a:pathLst>
                <a:path w="252" h="452" fill="none" extrusionOk="0">
                  <a:moveTo>
                    <a:pt x="1" y="452"/>
                  </a:moveTo>
                  <a:lnTo>
                    <a:pt x="2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6" name="Google Shape;34156;p57"/>
            <p:cNvSpPr/>
            <p:nvPr/>
          </p:nvSpPr>
          <p:spPr>
            <a:xfrm>
              <a:off x="5508300" y="3448650"/>
              <a:ext cx="2525" cy="2375"/>
            </a:xfrm>
            <a:custGeom>
              <a:avLst/>
              <a:gdLst/>
              <a:ahLst/>
              <a:cxnLst/>
              <a:rect l="l" t="t" r="r" b="b"/>
              <a:pathLst>
                <a:path w="101" h="95" extrusionOk="0">
                  <a:moveTo>
                    <a:pt x="76" y="1"/>
                  </a:moveTo>
                  <a:cubicBezTo>
                    <a:pt x="51" y="1"/>
                    <a:pt x="26" y="1"/>
                    <a:pt x="1" y="26"/>
                  </a:cubicBezTo>
                  <a:cubicBezTo>
                    <a:pt x="1" y="51"/>
                    <a:pt x="1" y="76"/>
                    <a:pt x="26" y="76"/>
                  </a:cubicBezTo>
                  <a:cubicBezTo>
                    <a:pt x="38" y="88"/>
                    <a:pt x="51" y="95"/>
                    <a:pt x="60" y="95"/>
                  </a:cubicBezTo>
                  <a:cubicBezTo>
                    <a:pt x="70" y="95"/>
                    <a:pt x="76" y="88"/>
                    <a:pt x="76" y="76"/>
                  </a:cubicBezTo>
                  <a:cubicBezTo>
                    <a:pt x="101" y="51"/>
                    <a:pt x="76" y="26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7" name="Google Shape;34157;p57"/>
            <p:cNvSpPr/>
            <p:nvPr/>
          </p:nvSpPr>
          <p:spPr>
            <a:xfrm>
              <a:off x="5503925" y="3429850"/>
              <a:ext cx="11300" cy="6300"/>
            </a:xfrm>
            <a:custGeom>
              <a:avLst/>
              <a:gdLst/>
              <a:ahLst/>
              <a:cxnLst/>
              <a:rect l="l" t="t" r="r" b="b"/>
              <a:pathLst>
                <a:path w="452" h="252" fill="none" extrusionOk="0">
                  <a:moveTo>
                    <a:pt x="0" y="1"/>
                  </a:moveTo>
                  <a:lnTo>
                    <a:pt x="451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8" name="Google Shape;34158;p57"/>
            <p:cNvSpPr/>
            <p:nvPr/>
          </p:nvSpPr>
          <p:spPr>
            <a:xfrm>
              <a:off x="5502675" y="3428350"/>
              <a:ext cx="1900" cy="2150"/>
            </a:xfrm>
            <a:custGeom>
              <a:avLst/>
              <a:gdLst/>
              <a:ahLst/>
              <a:cxnLst/>
              <a:rect l="l" t="t" r="r" b="b"/>
              <a:pathLst>
                <a:path w="76" h="86" extrusionOk="0">
                  <a:moveTo>
                    <a:pt x="29" y="0"/>
                  </a:moveTo>
                  <a:cubicBezTo>
                    <a:pt x="13" y="0"/>
                    <a:pt x="0" y="18"/>
                    <a:pt x="0" y="36"/>
                  </a:cubicBezTo>
                  <a:cubicBezTo>
                    <a:pt x="0" y="61"/>
                    <a:pt x="0" y="86"/>
                    <a:pt x="25" y="86"/>
                  </a:cubicBezTo>
                  <a:cubicBezTo>
                    <a:pt x="50" y="86"/>
                    <a:pt x="75" y="86"/>
                    <a:pt x="75" y="61"/>
                  </a:cubicBezTo>
                  <a:cubicBezTo>
                    <a:pt x="75" y="36"/>
                    <a:pt x="75" y="11"/>
                    <a:pt x="50" y="11"/>
                  </a:cubicBezTo>
                  <a:cubicBezTo>
                    <a:pt x="43" y="3"/>
                    <a:pt x="36" y="0"/>
                    <a:pt x="2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9" name="Google Shape;34159;p57"/>
            <p:cNvSpPr/>
            <p:nvPr/>
          </p:nvSpPr>
          <p:spPr>
            <a:xfrm>
              <a:off x="5507675" y="3425475"/>
              <a:ext cx="7550" cy="10675"/>
            </a:xfrm>
            <a:custGeom>
              <a:avLst/>
              <a:gdLst/>
              <a:ahLst/>
              <a:cxnLst/>
              <a:rect l="l" t="t" r="r" b="b"/>
              <a:pathLst>
                <a:path w="302" h="427" fill="none" extrusionOk="0">
                  <a:moveTo>
                    <a:pt x="1" y="0"/>
                  </a:moveTo>
                  <a:lnTo>
                    <a:pt x="301" y="4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0" name="Google Shape;34160;p57"/>
            <p:cNvSpPr/>
            <p:nvPr/>
          </p:nvSpPr>
          <p:spPr>
            <a:xfrm>
              <a:off x="5506425" y="3424225"/>
              <a:ext cx="2525" cy="2175"/>
            </a:xfrm>
            <a:custGeom>
              <a:avLst/>
              <a:gdLst/>
              <a:ahLst/>
              <a:cxnLst/>
              <a:rect l="l" t="t" r="r" b="b"/>
              <a:pathLst>
                <a:path w="101" h="87" extrusionOk="0">
                  <a:moveTo>
                    <a:pt x="26" y="0"/>
                  </a:moveTo>
                  <a:cubicBezTo>
                    <a:pt x="1" y="25"/>
                    <a:pt x="1" y="50"/>
                    <a:pt x="26" y="75"/>
                  </a:cubicBezTo>
                  <a:cubicBezTo>
                    <a:pt x="26" y="75"/>
                    <a:pt x="37" y="87"/>
                    <a:pt x="52" y="87"/>
                  </a:cubicBezTo>
                  <a:cubicBezTo>
                    <a:pt x="59" y="87"/>
                    <a:pt x="67" y="84"/>
                    <a:pt x="76" y="75"/>
                  </a:cubicBezTo>
                  <a:cubicBezTo>
                    <a:pt x="101" y="50"/>
                    <a:pt x="101" y="25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1" name="Google Shape;34161;p57"/>
            <p:cNvSpPr/>
            <p:nvPr/>
          </p:nvSpPr>
          <p:spPr>
            <a:xfrm>
              <a:off x="5502050" y="3434875"/>
              <a:ext cx="13175" cy="1275"/>
            </a:xfrm>
            <a:custGeom>
              <a:avLst/>
              <a:gdLst/>
              <a:ahLst/>
              <a:cxnLst/>
              <a:rect l="l" t="t" r="r" b="b"/>
              <a:pathLst>
                <a:path w="527" h="51" fill="none" extrusionOk="0">
                  <a:moveTo>
                    <a:pt x="0" y="0"/>
                  </a:moveTo>
                  <a:lnTo>
                    <a:pt x="526" y="5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2" name="Google Shape;34162;p57"/>
            <p:cNvSpPr/>
            <p:nvPr/>
          </p:nvSpPr>
          <p:spPr>
            <a:xfrm>
              <a:off x="5500775" y="3433625"/>
              <a:ext cx="1925" cy="2150"/>
            </a:xfrm>
            <a:custGeom>
              <a:avLst/>
              <a:gdLst/>
              <a:ahLst/>
              <a:cxnLst/>
              <a:rect l="l" t="t" r="r" b="b"/>
              <a:pathLst>
                <a:path w="77" h="86" extrusionOk="0">
                  <a:moveTo>
                    <a:pt x="51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50"/>
                    <a:pt x="1" y="75"/>
                    <a:pt x="26" y="75"/>
                  </a:cubicBezTo>
                  <a:cubicBezTo>
                    <a:pt x="33" y="83"/>
                    <a:pt x="41" y="86"/>
                    <a:pt x="47" y="86"/>
                  </a:cubicBezTo>
                  <a:cubicBezTo>
                    <a:pt x="64" y="86"/>
                    <a:pt x="76" y="68"/>
                    <a:pt x="76" y="50"/>
                  </a:cubicBezTo>
                  <a:cubicBezTo>
                    <a:pt x="76" y="25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3" name="Google Shape;34163;p57"/>
            <p:cNvSpPr/>
            <p:nvPr/>
          </p:nvSpPr>
          <p:spPr>
            <a:xfrm>
              <a:off x="5510800" y="3430650"/>
              <a:ext cx="13200" cy="12150"/>
            </a:xfrm>
            <a:custGeom>
              <a:avLst/>
              <a:gdLst/>
              <a:ahLst/>
              <a:cxnLst/>
              <a:rect l="l" t="t" r="r" b="b"/>
              <a:pathLst>
                <a:path w="528" h="486" extrusionOk="0">
                  <a:moveTo>
                    <a:pt x="255" y="0"/>
                  </a:moveTo>
                  <a:cubicBezTo>
                    <a:pt x="158" y="0"/>
                    <a:pt x="64" y="57"/>
                    <a:pt x="26" y="169"/>
                  </a:cubicBezTo>
                  <a:cubicBezTo>
                    <a:pt x="1" y="295"/>
                    <a:pt x="51" y="420"/>
                    <a:pt x="176" y="470"/>
                  </a:cubicBezTo>
                  <a:cubicBezTo>
                    <a:pt x="203" y="481"/>
                    <a:pt x="231" y="486"/>
                    <a:pt x="259" y="486"/>
                  </a:cubicBezTo>
                  <a:cubicBezTo>
                    <a:pt x="361" y="486"/>
                    <a:pt x="463" y="418"/>
                    <a:pt x="502" y="320"/>
                  </a:cubicBezTo>
                  <a:cubicBezTo>
                    <a:pt x="527" y="194"/>
                    <a:pt x="477" y="44"/>
                    <a:pt x="352" y="19"/>
                  </a:cubicBezTo>
                  <a:cubicBezTo>
                    <a:pt x="321" y="6"/>
                    <a:pt x="288" y="0"/>
                    <a:pt x="25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4" name="Google Shape;34164;p57"/>
            <p:cNvSpPr/>
            <p:nvPr/>
          </p:nvSpPr>
          <p:spPr>
            <a:xfrm>
              <a:off x="5530850" y="3162950"/>
              <a:ext cx="12575" cy="19450"/>
            </a:xfrm>
            <a:custGeom>
              <a:avLst/>
              <a:gdLst/>
              <a:ahLst/>
              <a:cxnLst/>
              <a:rect l="l" t="t" r="r" b="b"/>
              <a:pathLst>
                <a:path w="503" h="778" extrusionOk="0">
                  <a:moveTo>
                    <a:pt x="277" y="0"/>
                  </a:moveTo>
                  <a:cubicBezTo>
                    <a:pt x="176" y="25"/>
                    <a:pt x="76" y="150"/>
                    <a:pt x="51" y="326"/>
                  </a:cubicBezTo>
                  <a:cubicBezTo>
                    <a:pt x="1" y="551"/>
                    <a:pt x="151" y="777"/>
                    <a:pt x="151" y="777"/>
                  </a:cubicBezTo>
                  <a:cubicBezTo>
                    <a:pt x="151" y="777"/>
                    <a:pt x="377" y="677"/>
                    <a:pt x="452" y="451"/>
                  </a:cubicBezTo>
                  <a:cubicBezTo>
                    <a:pt x="502" y="276"/>
                    <a:pt x="477" y="100"/>
                    <a:pt x="427" y="25"/>
                  </a:cubicBezTo>
                  <a:cubicBezTo>
                    <a:pt x="327" y="100"/>
                    <a:pt x="277" y="276"/>
                    <a:pt x="277" y="276"/>
                  </a:cubicBezTo>
                  <a:cubicBezTo>
                    <a:pt x="277" y="276"/>
                    <a:pt x="327" y="100"/>
                    <a:pt x="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5" name="Google Shape;34165;p57"/>
            <p:cNvSpPr/>
            <p:nvPr/>
          </p:nvSpPr>
          <p:spPr>
            <a:xfrm>
              <a:off x="5517075" y="3169000"/>
              <a:ext cx="16950" cy="14675"/>
            </a:xfrm>
            <a:custGeom>
              <a:avLst/>
              <a:gdLst/>
              <a:ahLst/>
              <a:cxnLst/>
              <a:rect l="l" t="t" r="r" b="b"/>
              <a:pathLst>
                <a:path w="678" h="587" extrusionOk="0">
                  <a:moveTo>
                    <a:pt x="178" y="0"/>
                  </a:moveTo>
                  <a:cubicBezTo>
                    <a:pt x="150" y="0"/>
                    <a:pt x="123" y="3"/>
                    <a:pt x="101" y="9"/>
                  </a:cubicBezTo>
                  <a:cubicBezTo>
                    <a:pt x="151" y="109"/>
                    <a:pt x="276" y="234"/>
                    <a:pt x="276" y="234"/>
                  </a:cubicBezTo>
                  <a:cubicBezTo>
                    <a:pt x="276" y="234"/>
                    <a:pt x="126" y="109"/>
                    <a:pt x="26" y="109"/>
                  </a:cubicBezTo>
                  <a:cubicBezTo>
                    <a:pt x="1" y="209"/>
                    <a:pt x="76" y="360"/>
                    <a:pt x="226" y="460"/>
                  </a:cubicBezTo>
                  <a:cubicBezTo>
                    <a:pt x="358" y="573"/>
                    <a:pt x="546" y="587"/>
                    <a:pt x="631" y="587"/>
                  </a:cubicBezTo>
                  <a:cubicBezTo>
                    <a:pt x="660" y="587"/>
                    <a:pt x="677" y="585"/>
                    <a:pt x="677" y="585"/>
                  </a:cubicBezTo>
                  <a:cubicBezTo>
                    <a:pt x="677" y="585"/>
                    <a:pt x="677" y="309"/>
                    <a:pt x="502" y="134"/>
                  </a:cubicBezTo>
                  <a:cubicBezTo>
                    <a:pt x="405" y="37"/>
                    <a:pt x="277" y="0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6" name="Google Shape;34166;p57"/>
            <p:cNvSpPr/>
            <p:nvPr/>
          </p:nvSpPr>
          <p:spPr>
            <a:xfrm>
              <a:off x="5531500" y="3183000"/>
              <a:ext cx="13800" cy="18825"/>
            </a:xfrm>
            <a:custGeom>
              <a:avLst/>
              <a:gdLst/>
              <a:ahLst/>
              <a:cxnLst/>
              <a:rect l="l" t="t" r="r" b="b"/>
              <a:pathLst>
                <a:path w="552" h="753" extrusionOk="0">
                  <a:moveTo>
                    <a:pt x="125" y="0"/>
                  </a:moveTo>
                  <a:cubicBezTo>
                    <a:pt x="125" y="0"/>
                    <a:pt x="0" y="226"/>
                    <a:pt x="75" y="451"/>
                  </a:cubicBezTo>
                  <a:cubicBezTo>
                    <a:pt x="150" y="627"/>
                    <a:pt x="251" y="727"/>
                    <a:pt x="351" y="752"/>
                  </a:cubicBezTo>
                  <a:cubicBezTo>
                    <a:pt x="376" y="627"/>
                    <a:pt x="326" y="476"/>
                    <a:pt x="326" y="476"/>
                  </a:cubicBezTo>
                  <a:lnTo>
                    <a:pt x="326" y="476"/>
                  </a:lnTo>
                  <a:cubicBezTo>
                    <a:pt x="326" y="476"/>
                    <a:pt x="401" y="627"/>
                    <a:pt x="501" y="702"/>
                  </a:cubicBezTo>
                  <a:cubicBezTo>
                    <a:pt x="551" y="627"/>
                    <a:pt x="551" y="451"/>
                    <a:pt x="476" y="276"/>
                  </a:cubicBezTo>
                  <a:cubicBezTo>
                    <a:pt x="376" y="75"/>
                    <a:pt x="125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7" name="Google Shape;34167;p57"/>
            <p:cNvSpPr/>
            <p:nvPr/>
          </p:nvSpPr>
          <p:spPr>
            <a:xfrm>
              <a:off x="5517075" y="3182425"/>
              <a:ext cx="17575" cy="13750"/>
            </a:xfrm>
            <a:custGeom>
              <a:avLst/>
              <a:gdLst/>
              <a:ahLst/>
              <a:cxnLst/>
              <a:rect l="l" t="t" r="r" b="b"/>
              <a:pathLst>
                <a:path w="703" h="550" extrusionOk="0">
                  <a:moveTo>
                    <a:pt x="527" y="1"/>
                  </a:moveTo>
                  <a:cubicBezTo>
                    <a:pt x="444" y="1"/>
                    <a:pt x="342" y="16"/>
                    <a:pt x="251" y="73"/>
                  </a:cubicBezTo>
                  <a:cubicBezTo>
                    <a:pt x="76" y="174"/>
                    <a:pt x="1" y="324"/>
                    <a:pt x="1" y="424"/>
                  </a:cubicBezTo>
                  <a:cubicBezTo>
                    <a:pt x="125" y="424"/>
                    <a:pt x="250" y="325"/>
                    <a:pt x="251" y="324"/>
                  </a:cubicBezTo>
                  <a:lnTo>
                    <a:pt x="251" y="324"/>
                  </a:lnTo>
                  <a:cubicBezTo>
                    <a:pt x="250" y="325"/>
                    <a:pt x="126" y="425"/>
                    <a:pt x="76" y="524"/>
                  </a:cubicBezTo>
                  <a:cubicBezTo>
                    <a:pt x="109" y="541"/>
                    <a:pt x="148" y="549"/>
                    <a:pt x="191" y="549"/>
                  </a:cubicBezTo>
                  <a:cubicBezTo>
                    <a:pt x="276" y="549"/>
                    <a:pt x="377" y="516"/>
                    <a:pt x="477" y="449"/>
                  </a:cubicBezTo>
                  <a:cubicBezTo>
                    <a:pt x="677" y="299"/>
                    <a:pt x="702" y="23"/>
                    <a:pt x="702" y="23"/>
                  </a:cubicBezTo>
                  <a:cubicBezTo>
                    <a:pt x="702" y="23"/>
                    <a:pt x="628" y="1"/>
                    <a:pt x="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8" name="Google Shape;34168;p57"/>
            <p:cNvSpPr/>
            <p:nvPr/>
          </p:nvSpPr>
          <p:spPr>
            <a:xfrm>
              <a:off x="5535250" y="3175450"/>
              <a:ext cx="19450" cy="11400"/>
            </a:xfrm>
            <a:custGeom>
              <a:avLst/>
              <a:gdLst/>
              <a:ahLst/>
              <a:cxnLst/>
              <a:rect l="l" t="t" r="r" b="b"/>
              <a:pathLst>
                <a:path w="778" h="456" extrusionOk="0">
                  <a:moveTo>
                    <a:pt x="515" y="0"/>
                  </a:moveTo>
                  <a:cubicBezTo>
                    <a:pt x="461" y="0"/>
                    <a:pt x="405" y="9"/>
                    <a:pt x="351" y="26"/>
                  </a:cubicBezTo>
                  <a:cubicBezTo>
                    <a:pt x="126" y="102"/>
                    <a:pt x="0" y="327"/>
                    <a:pt x="0" y="327"/>
                  </a:cubicBezTo>
                  <a:cubicBezTo>
                    <a:pt x="0" y="327"/>
                    <a:pt x="171" y="455"/>
                    <a:pt x="395" y="455"/>
                  </a:cubicBezTo>
                  <a:cubicBezTo>
                    <a:pt x="413" y="455"/>
                    <a:pt x="432" y="454"/>
                    <a:pt x="452" y="453"/>
                  </a:cubicBezTo>
                  <a:cubicBezTo>
                    <a:pt x="627" y="402"/>
                    <a:pt x="752" y="302"/>
                    <a:pt x="777" y="202"/>
                  </a:cubicBezTo>
                  <a:cubicBezTo>
                    <a:pt x="744" y="194"/>
                    <a:pt x="702" y="191"/>
                    <a:pt x="661" y="191"/>
                  </a:cubicBezTo>
                  <a:cubicBezTo>
                    <a:pt x="580" y="191"/>
                    <a:pt x="502" y="202"/>
                    <a:pt x="502" y="202"/>
                  </a:cubicBezTo>
                  <a:cubicBezTo>
                    <a:pt x="502" y="202"/>
                    <a:pt x="677" y="152"/>
                    <a:pt x="752" y="77"/>
                  </a:cubicBezTo>
                  <a:cubicBezTo>
                    <a:pt x="704" y="28"/>
                    <a:pt x="613" y="0"/>
                    <a:pt x="5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9" name="Google Shape;34169;p57"/>
            <p:cNvSpPr/>
            <p:nvPr/>
          </p:nvSpPr>
          <p:spPr>
            <a:xfrm>
              <a:off x="5530225" y="3174225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26" y="0"/>
                  </a:moveTo>
                  <a:cubicBezTo>
                    <a:pt x="1" y="50"/>
                    <a:pt x="1" y="126"/>
                    <a:pt x="26" y="201"/>
                  </a:cubicBezTo>
                  <a:cubicBezTo>
                    <a:pt x="76" y="301"/>
                    <a:pt x="176" y="351"/>
                    <a:pt x="176" y="351"/>
                  </a:cubicBezTo>
                  <a:cubicBezTo>
                    <a:pt x="176" y="351"/>
                    <a:pt x="252" y="251"/>
                    <a:pt x="226" y="126"/>
                  </a:cubicBezTo>
                  <a:cubicBezTo>
                    <a:pt x="201" y="50"/>
                    <a:pt x="151" y="0"/>
                    <a:pt x="101" y="0"/>
                  </a:cubicBezTo>
                  <a:cubicBezTo>
                    <a:pt x="76" y="50"/>
                    <a:pt x="101" y="126"/>
                    <a:pt x="101" y="126"/>
                  </a:cubicBezTo>
                  <a:cubicBezTo>
                    <a:pt x="101" y="126"/>
                    <a:pt x="76" y="50"/>
                    <a:pt x="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0" name="Google Shape;34170;p57"/>
            <p:cNvSpPr/>
            <p:nvPr/>
          </p:nvSpPr>
          <p:spPr>
            <a:xfrm>
              <a:off x="5525850" y="3180225"/>
              <a:ext cx="8800" cy="5300"/>
            </a:xfrm>
            <a:custGeom>
              <a:avLst/>
              <a:gdLst/>
              <a:ahLst/>
              <a:cxnLst/>
              <a:rect l="l" t="t" r="r" b="b"/>
              <a:pathLst>
                <a:path w="352" h="212" extrusionOk="0">
                  <a:moveTo>
                    <a:pt x="111" y="0"/>
                  </a:moveTo>
                  <a:cubicBezTo>
                    <a:pt x="61" y="0"/>
                    <a:pt x="18" y="18"/>
                    <a:pt x="0" y="36"/>
                  </a:cubicBezTo>
                  <a:cubicBezTo>
                    <a:pt x="51" y="86"/>
                    <a:pt x="126" y="86"/>
                    <a:pt x="126" y="86"/>
                  </a:cubicBezTo>
                  <a:cubicBezTo>
                    <a:pt x="126" y="86"/>
                    <a:pt x="26" y="86"/>
                    <a:pt x="0" y="111"/>
                  </a:cubicBezTo>
                  <a:cubicBezTo>
                    <a:pt x="0" y="161"/>
                    <a:pt x="76" y="186"/>
                    <a:pt x="151" y="211"/>
                  </a:cubicBezTo>
                  <a:cubicBezTo>
                    <a:pt x="251" y="211"/>
                    <a:pt x="351" y="136"/>
                    <a:pt x="351" y="136"/>
                  </a:cubicBezTo>
                  <a:cubicBezTo>
                    <a:pt x="351" y="136"/>
                    <a:pt x="301" y="11"/>
                    <a:pt x="176" y="11"/>
                  </a:cubicBezTo>
                  <a:cubicBezTo>
                    <a:pt x="154" y="4"/>
                    <a:pt x="132" y="0"/>
                    <a:pt x="11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1" name="Google Shape;34171;p57"/>
            <p:cNvSpPr/>
            <p:nvPr/>
          </p:nvSpPr>
          <p:spPr>
            <a:xfrm>
              <a:off x="5535250" y="3182825"/>
              <a:ext cx="7550" cy="6450"/>
            </a:xfrm>
            <a:custGeom>
              <a:avLst/>
              <a:gdLst/>
              <a:ahLst/>
              <a:cxnLst/>
              <a:rect l="l" t="t" r="r" b="b"/>
              <a:pathLst>
                <a:path w="302" h="258" extrusionOk="0">
                  <a:moveTo>
                    <a:pt x="63" y="1"/>
                  </a:moveTo>
                  <a:cubicBezTo>
                    <a:pt x="25" y="1"/>
                    <a:pt x="0" y="7"/>
                    <a:pt x="0" y="7"/>
                  </a:cubicBezTo>
                  <a:cubicBezTo>
                    <a:pt x="0" y="7"/>
                    <a:pt x="0" y="132"/>
                    <a:pt x="76" y="208"/>
                  </a:cubicBezTo>
                  <a:cubicBezTo>
                    <a:pt x="151" y="258"/>
                    <a:pt x="226" y="258"/>
                    <a:pt x="276" y="258"/>
                  </a:cubicBezTo>
                  <a:cubicBezTo>
                    <a:pt x="251" y="208"/>
                    <a:pt x="202" y="158"/>
                    <a:pt x="201" y="158"/>
                  </a:cubicBezTo>
                  <a:lnTo>
                    <a:pt x="201" y="158"/>
                  </a:lnTo>
                  <a:cubicBezTo>
                    <a:pt x="202" y="158"/>
                    <a:pt x="251" y="208"/>
                    <a:pt x="301" y="208"/>
                  </a:cubicBezTo>
                  <a:cubicBezTo>
                    <a:pt x="301" y="158"/>
                    <a:pt x="276" y="82"/>
                    <a:pt x="201" y="32"/>
                  </a:cubicBezTo>
                  <a:cubicBezTo>
                    <a:pt x="151" y="7"/>
                    <a:pt x="101" y="1"/>
                    <a:pt x="6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2" name="Google Shape;34172;p57"/>
            <p:cNvSpPr/>
            <p:nvPr/>
          </p:nvSpPr>
          <p:spPr>
            <a:xfrm>
              <a:off x="5529600" y="3183000"/>
              <a:ext cx="6925" cy="8775"/>
            </a:xfrm>
            <a:custGeom>
              <a:avLst/>
              <a:gdLst/>
              <a:ahLst/>
              <a:cxnLst/>
              <a:rect l="l" t="t" r="r" b="b"/>
              <a:pathLst>
                <a:path w="277" h="351" extrusionOk="0">
                  <a:moveTo>
                    <a:pt x="226" y="0"/>
                  </a:moveTo>
                  <a:cubicBezTo>
                    <a:pt x="226" y="0"/>
                    <a:pt x="101" y="50"/>
                    <a:pt x="51" y="151"/>
                  </a:cubicBezTo>
                  <a:cubicBezTo>
                    <a:pt x="1" y="201"/>
                    <a:pt x="26" y="301"/>
                    <a:pt x="51" y="326"/>
                  </a:cubicBezTo>
                  <a:cubicBezTo>
                    <a:pt x="76" y="301"/>
                    <a:pt x="126" y="226"/>
                    <a:pt x="126" y="226"/>
                  </a:cubicBezTo>
                  <a:lnTo>
                    <a:pt x="126" y="226"/>
                  </a:lnTo>
                  <a:cubicBezTo>
                    <a:pt x="126" y="226"/>
                    <a:pt x="101" y="301"/>
                    <a:pt x="101" y="351"/>
                  </a:cubicBezTo>
                  <a:cubicBezTo>
                    <a:pt x="151" y="351"/>
                    <a:pt x="201" y="301"/>
                    <a:pt x="226" y="226"/>
                  </a:cubicBezTo>
                  <a:cubicBezTo>
                    <a:pt x="277" y="125"/>
                    <a:pt x="226" y="0"/>
                    <a:pt x="2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3" name="Google Shape;34173;p57"/>
            <p:cNvSpPr/>
            <p:nvPr/>
          </p:nvSpPr>
          <p:spPr>
            <a:xfrm>
              <a:off x="5535250" y="3176100"/>
              <a:ext cx="6925" cy="7025"/>
            </a:xfrm>
            <a:custGeom>
              <a:avLst/>
              <a:gdLst/>
              <a:ahLst/>
              <a:cxnLst/>
              <a:rect l="l" t="t" r="r" b="b"/>
              <a:pathLst>
                <a:path w="277" h="281" extrusionOk="0">
                  <a:moveTo>
                    <a:pt x="226" y="0"/>
                  </a:moveTo>
                  <a:cubicBezTo>
                    <a:pt x="176" y="0"/>
                    <a:pt x="101" y="25"/>
                    <a:pt x="51" y="76"/>
                  </a:cubicBezTo>
                  <a:cubicBezTo>
                    <a:pt x="0" y="151"/>
                    <a:pt x="0" y="276"/>
                    <a:pt x="0" y="276"/>
                  </a:cubicBezTo>
                  <a:cubicBezTo>
                    <a:pt x="0" y="276"/>
                    <a:pt x="20" y="280"/>
                    <a:pt x="49" y="280"/>
                  </a:cubicBezTo>
                  <a:cubicBezTo>
                    <a:pt x="93" y="280"/>
                    <a:pt x="156" y="271"/>
                    <a:pt x="201" y="226"/>
                  </a:cubicBezTo>
                  <a:cubicBezTo>
                    <a:pt x="251" y="151"/>
                    <a:pt x="276" y="76"/>
                    <a:pt x="276" y="51"/>
                  </a:cubicBezTo>
                  <a:cubicBezTo>
                    <a:pt x="226" y="51"/>
                    <a:pt x="176" y="101"/>
                    <a:pt x="176" y="101"/>
                  </a:cubicBezTo>
                  <a:cubicBezTo>
                    <a:pt x="176" y="101"/>
                    <a:pt x="226" y="51"/>
                    <a:pt x="2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4" name="Google Shape;34174;p57"/>
            <p:cNvSpPr/>
            <p:nvPr/>
          </p:nvSpPr>
          <p:spPr>
            <a:xfrm>
              <a:off x="5534625" y="3176100"/>
              <a:ext cx="1900" cy="5025"/>
            </a:xfrm>
            <a:custGeom>
              <a:avLst/>
              <a:gdLst/>
              <a:ahLst/>
              <a:cxnLst/>
              <a:rect l="l" t="t" r="r" b="b"/>
              <a:pathLst>
                <a:path w="76" h="201" fill="none" extrusionOk="0">
                  <a:moveTo>
                    <a:pt x="76" y="0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5" name="Google Shape;34175;p57"/>
            <p:cNvSpPr/>
            <p:nvPr/>
          </p:nvSpPr>
          <p:spPr>
            <a:xfrm>
              <a:off x="5535875" y="31754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25"/>
                    <a:pt x="0" y="25"/>
                    <a:pt x="26" y="25"/>
                  </a:cubicBezTo>
                  <a:lnTo>
                    <a:pt x="51" y="25"/>
                  </a:lnTo>
                  <a:cubicBezTo>
                    <a:pt x="5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6" name="Google Shape;34176;p57"/>
            <p:cNvSpPr/>
            <p:nvPr/>
          </p:nvSpPr>
          <p:spPr>
            <a:xfrm>
              <a:off x="5534000" y="3176100"/>
              <a:ext cx="650" cy="5025"/>
            </a:xfrm>
            <a:custGeom>
              <a:avLst/>
              <a:gdLst/>
              <a:ahLst/>
              <a:cxnLst/>
              <a:rect l="l" t="t" r="r" b="b"/>
              <a:pathLst>
                <a:path w="26" h="201" fill="none" extrusionOk="0">
                  <a:moveTo>
                    <a:pt x="0" y="0"/>
                  </a:moveTo>
                  <a:lnTo>
                    <a:pt x="25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7" name="Google Shape;34177;p57"/>
            <p:cNvSpPr/>
            <p:nvPr/>
          </p:nvSpPr>
          <p:spPr>
            <a:xfrm>
              <a:off x="5533375" y="31752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32" y="0"/>
                  </a:moveTo>
                  <a:cubicBezTo>
                    <a:pt x="28" y="0"/>
                    <a:pt x="25" y="3"/>
                    <a:pt x="25" y="11"/>
                  </a:cubicBezTo>
                  <a:lnTo>
                    <a:pt x="0" y="11"/>
                  </a:lnTo>
                  <a:cubicBezTo>
                    <a:pt x="0" y="36"/>
                    <a:pt x="25" y="36"/>
                    <a:pt x="25" y="36"/>
                  </a:cubicBezTo>
                  <a:cubicBezTo>
                    <a:pt x="25" y="36"/>
                    <a:pt x="50" y="36"/>
                    <a:pt x="50" y="11"/>
                  </a:cubicBezTo>
                  <a:cubicBezTo>
                    <a:pt x="50" y="11"/>
                    <a:pt x="39" y="0"/>
                    <a:pt x="3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8" name="Google Shape;34178;p57"/>
            <p:cNvSpPr/>
            <p:nvPr/>
          </p:nvSpPr>
          <p:spPr>
            <a:xfrm>
              <a:off x="5535250" y="3176725"/>
              <a:ext cx="3150" cy="4400"/>
            </a:xfrm>
            <a:custGeom>
              <a:avLst/>
              <a:gdLst/>
              <a:ahLst/>
              <a:cxnLst/>
              <a:rect l="l" t="t" r="r" b="b"/>
              <a:pathLst>
                <a:path w="126" h="176" fill="none" extrusionOk="0">
                  <a:moveTo>
                    <a:pt x="126" y="0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9" name="Google Shape;34179;p57"/>
            <p:cNvSpPr/>
            <p:nvPr/>
          </p:nvSpPr>
          <p:spPr>
            <a:xfrm>
              <a:off x="5537750" y="317625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9" y="1"/>
                  </a:moveTo>
                  <a:cubicBezTo>
                    <a:pt x="26" y="1"/>
                    <a:pt x="26" y="7"/>
                    <a:pt x="26" y="19"/>
                  </a:cubicBezTo>
                  <a:cubicBezTo>
                    <a:pt x="1" y="19"/>
                    <a:pt x="26" y="45"/>
                    <a:pt x="26" y="45"/>
                  </a:cubicBezTo>
                  <a:lnTo>
                    <a:pt x="51" y="45"/>
                  </a:lnTo>
                  <a:cubicBezTo>
                    <a:pt x="51" y="19"/>
                    <a:pt x="51" y="19"/>
                    <a:pt x="51" y="19"/>
                  </a:cubicBezTo>
                  <a:cubicBezTo>
                    <a:pt x="38" y="7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0" name="Google Shape;34180;p57"/>
            <p:cNvSpPr/>
            <p:nvPr/>
          </p:nvSpPr>
          <p:spPr>
            <a:xfrm>
              <a:off x="5535250" y="3182375"/>
              <a:ext cx="1275" cy="5650"/>
            </a:xfrm>
            <a:custGeom>
              <a:avLst/>
              <a:gdLst/>
              <a:ahLst/>
              <a:cxnLst/>
              <a:rect l="l" t="t" r="r" b="b"/>
              <a:pathLst>
                <a:path w="51" h="226" fill="none" extrusionOk="0">
                  <a:moveTo>
                    <a:pt x="51" y="22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1" name="Google Shape;34181;p57"/>
            <p:cNvSpPr/>
            <p:nvPr/>
          </p:nvSpPr>
          <p:spPr>
            <a:xfrm>
              <a:off x="5536500" y="31873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1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51"/>
                    <a:pt x="1" y="51"/>
                    <a:pt x="26" y="51"/>
                  </a:cubicBezTo>
                  <a:cubicBezTo>
                    <a:pt x="26" y="51"/>
                    <a:pt x="26" y="26"/>
                    <a:pt x="26" y="26"/>
                  </a:cubicBezTo>
                  <a:cubicBezTo>
                    <a:pt x="26" y="26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2" name="Google Shape;34182;p57"/>
            <p:cNvSpPr/>
            <p:nvPr/>
          </p:nvSpPr>
          <p:spPr>
            <a:xfrm>
              <a:off x="5535250" y="3183000"/>
              <a:ext cx="3775" cy="3775"/>
            </a:xfrm>
            <a:custGeom>
              <a:avLst/>
              <a:gdLst/>
              <a:ahLst/>
              <a:cxnLst/>
              <a:rect l="l" t="t" r="r" b="b"/>
              <a:pathLst>
                <a:path w="151" h="151" fill="none" extrusionOk="0">
                  <a:moveTo>
                    <a:pt x="151" y="15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3" name="Google Shape;34183;p57"/>
            <p:cNvSpPr/>
            <p:nvPr/>
          </p:nvSpPr>
          <p:spPr>
            <a:xfrm>
              <a:off x="5538375" y="31864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18" y="0"/>
                  </a:moveTo>
                  <a:cubicBezTo>
                    <a:pt x="15" y="0"/>
                    <a:pt x="9" y="3"/>
                    <a:pt x="1" y="12"/>
                  </a:cubicBezTo>
                  <a:cubicBezTo>
                    <a:pt x="1" y="12"/>
                    <a:pt x="1" y="12"/>
                    <a:pt x="1" y="37"/>
                  </a:cubicBezTo>
                  <a:lnTo>
                    <a:pt x="26" y="37"/>
                  </a:lnTo>
                  <a:cubicBezTo>
                    <a:pt x="51" y="37"/>
                    <a:pt x="51" y="12"/>
                    <a:pt x="26" y="12"/>
                  </a:cubicBezTo>
                  <a:cubicBezTo>
                    <a:pt x="26" y="12"/>
                    <a:pt x="26" y="0"/>
                    <a:pt x="1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4" name="Google Shape;34184;p57"/>
            <p:cNvSpPr/>
            <p:nvPr/>
          </p:nvSpPr>
          <p:spPr>
            <a:xfrm>
              <a:off x="5534625" y="3183000"/>
              <a:ext cx="650" cy="5025"/>
            </a:xfrm>
            <a:custGeom>
              <a:avLst/>
              <a:gdLst/>
              <a:ahLst/>
              <a:cxnLst/>
              <a:rect l="l" t="t" r="r" b="b"/>
              <a:pathLst>
                <a:path w="26" h="201" fill="none" extrusionOk="0">
                  <a:moveTo>
                    <a:pt x="0" y="201"/>
                  </a:moveTo>
                  <a:lnTo>
                    <a:pt x="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5" name="Google Shape;34185;p57"/>
            <p:cNvSpPr/>
            <p:nvPr/>
          </p:nvSpPr>
          <p:spPr>
            <a:xfrm>
              <a:off x="5534000" y="318800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lnTo>
                    <a:pt x="25" y="26"/>
                  </a:lnTo>
                  <a:cubicBezTo>
                    <a:pt x="25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6" name="Google Shape;34186;p57"/>
            <p:cNvSpPr/>
            <p:nvPr/>
          </p:nvSpPr>
          <p:spPr>
            <a:xfrm>
              <a:off x="5535250" y="3181725"/>
              <a:ext cx="5650" cy="25"/>
            </a:xfrm>
            <a:custGeom>
              <a:avLst/>
              <a:gdLst/>
              <a:ahLst/>
              <a:cxnLst/>
              <a:rect l="l" t="t" r="r" b="b"/>
              <a:pathLst>
                <a:path w="226" h="1" fill="none" extrusionOk="0">
                  <a:moveTo>
                    <a:pt x="226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7" name="Google Shape;34187;p57"/>
            <p:cNvSpPr/>
            <p:nvPr/>
          </p:nvSpPr>
          <p:spPr>
            <a:xfrm>
              <a:off x="5540250" y="3181100"/>
              <a:ext cx="1300" cy="1300"/>
            </a:xfrm>
            <a:custGeom>
              <a:avLst/>
              <a:gdLst/>
              <a:ahLst/>
              <a:cxnLst/>
              <a:rect l="l" t="t" r="r" b="b"/>
              <a:pathLst>
                <a:path w="52" h="52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26" y="51"/>
                    <a:pt x="51" y="26"/>
                    <a:pt x="51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8" name="Google Shape;34188;p57"/>
            <p:cNvSpPr/>
            <p:nvPr/>
          </p:nvSpPr>
          <p:spPr>
            <a:xfrm>
              <a:off x="5535250" y="3179225"/>
              <a:ext cx="5025" cy="2525"/>
            </a:xfrm>
            <a:custGeom>
              <a:avLst/>
              <a:gdLst/>
              <a:ahLst/>
              <a:cxnLst/>
              <a:rect l="l" t="t" r="r" b="b"/>
              <a:pathLst>
                <a:path w="201" h="101" fill="none" extrusionOk="0">
                  <a:moveTo>
                    <a:pt x="201" y="1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9" name="Google Shape;34189;p57"/>
            <p:cNvSpPr/>
            <p:nvPr/>
          </p:nvSpPr>
          <p:spPr>
            <a:xfrm>
              <a:off x="5539625" y="31786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1" y="26"/>
                    <a:pt x="26" y="26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0" name="Google Shape;34190;p57"/>
            <p:cNvSpPr/>
            <p:nvPr/>
          </p:nvSpPr>
          <p:spPr>
            <a:xfrm>
              <a:off x="5535250" y="3181725"/>
              <a:ext cx="5025" cy="2550"/>
            </a:xfrm>
            <a:custGeom>
              <a:avLst/>
              <a:gdLst/>
              <a:ahLst/>
              <a:cxnLst/>
              <a:rect l="l" t="t" r="r" b="b"/>
              <a:pathLst>
                <a:path w="201" h="102" fill="none" extrusionOk="0">
                  <a:moveTo>
                    <a:pt x="201" y="10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1" name="Google Shape;34191;p57"/>
            <p:cNvSpPr/>
            <p:nvPr/>
          </p:nvSpPr>
          <p:spPr>
            <a:xfrm>
              <a:off x="5540250" y="31836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lnTo>
                    <a:pt x="26" y="25"/>
                  </a:ln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2" name="Google Shape;34192;p57"/>
            <p:cNvSpPr/>
            <p:nvPr/>
          </p:nvSpPr>
          <p:spPr>
            <a:xfrm>
              <a:off x="5529600" y="3182375"/>
              <a:ext cx="4425" cy="3150"/>
            </a:xfrm>
            <a:custGeom>
              <a:avLst/>
              <a:gdLst/>
              <a:ahLst/>
              <a:cxnLst/>
              <a:rect l="l" t="t" r="r" b="b"/>
              <a:pathLst>
                <a:path w="177" h="126" fill="none" extrusionOk="0">
                  <a:moveTo>
                    <a:pt x="1" y="125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3" name="Google Shape;34193;p57"/>
            <p:cNvSpPr/>
            <p:nvPr/>
          </p:nvSpPr>
          <p:spPr>
            <a:xfrm>
              <a:off x="5528975" y="31855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1" y="0"/>
                    <a:pt x="1" y="25"/>
                    <a:pt x="26" y="25"/>
                  </a:cubicBezTo>
                  <a:lnTo>
                    <a:pt x="51" y="25"/>
                  </a:lnTo>
                  <a:cubicBezTo>
                    <a:pt x="51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4" name="Google Shape;34194;p57"/>
            <p:cNvSpPr/>
            <p:nvPr/>
          </p:nvSpPr>
          <p:spPr>
            <a:xfrm>
              <a:off x="5528975" y="3182375"/>
              <a:ext cx="5050" cy="1275"/>
            </a:xfrm>
            <a:custGeom>
              <a:avLst/>
              <a:gdLst/>
              <a:ahLst/>
              <a:cxnLst/>
              <a:rect l="l" t="t" r="r" b="b"/>
              <a:pathLst>
                <a:path w="202" h="51" fill="none" extrusionOk="0">
                  <a:moveTo>
                    <a:pt x="1" y="50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5" name="Google Shape;34195;p57"/>
            <p:cNvSpPr/>
            <p:nvPr/>
          </p:nvSpPr>
          <p:spPr>
            <a:xfrm>
              <a:off x="5528350" y="31830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cubicBezTo>
                    <a:pt x="1" y="25"/>
                    <a:pt x="1" y="50"/>
                    <a:pt x="26" y="50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0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6" name="Google Shape;34196;p57"/>
            <p:cNvSpPr/>
            <p:nvPr/>
          </p:nvSpPr>
          <p:spPr>
            <a:xfrm>
              <a:off x="5531500" y="3182375"/>
              <a:ext cx="2525" cy="5025"/>
            </a:xfrm>
            <a:custGeom>
              <a:avLst/>
              <a:gdLst/>
              <a:ahLst/>
              <a:cxnLst/>
              <a:rect l="l" t="t" r="r" b="b"/>
              <a:pathLst>
                <a:path w="101" h="201" fill="none" extrusionOk="0">
                  <a:moveTo>
                    <a:pt x="0" y="201"/>
                  </a:moveTo>
                  <a:lnTo>
                    <a:pt x="10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7" name="Google Shape;34197;p57"/>
            <p:cNvSpPr/>
            <p:nvPr/>
          </p:nvSpPr>
          <p:spPr>
            <a:xfrm>
              <a:off x="5530850" y="3186750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51" y="1"/>
                  </a:moveTo>
                  <a:cubicBezTo>
                    <a:pt x="26" y="1"/>
                    <a:pt x="26" y="1"/>
                    <a:pt x="26" y="26"/>
                  </a:cubicBezTo>
                  <a:cubicBezTo>
                    <a:pt x="1" y="26"/>
                    <a:pt x="1" y="26"/>
                    <a:pt x="26" y="51"/>
                  </a:cubicBezTo>
                  <a:cubicBezTo>
                    <a:pt x="26" y="51"/>
                    <a:pt x="26" y="51"/>
                    <a:pt x="51" y="26"/>
                  </a:cubicBez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8" name="Google Shape;34198;p57"/>
            <p:cNvSpPr/>
            <p:nvPr/>
          </p:nvSpPr>
          <p:spPr>
            <a:xfrm>
              <a:off x="5528975" y="3178600"/>
              <a:ext cx="5050" cy="3150"/>
            </a:xfrm>
            <a:custGeom>
              <a:avLst/>
              <a:gdLst/>
              <a:ahLst/>
              <a:cxnLst/>
              <a:rect l="l" t="t" r="r" b="b"/>
              <a:pathLst>
                <a:path w="202" h="126" fill="none" extrusionOk="0">
                  <a:moveTo>
                    <a:pt x="1" y="1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9" name="Google Shape;34199;p57"/>
            <p:cNvSpPr/>
            <p:nvPr/>
          </p:nvSpPr>
          <p:spPr>
            <a:xfrm>
              <a:off x="5528350" y="31779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26" y="1"/>
                    <a:pt x="26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26" y="51"/>
                    <a:pt x="51" y="51"/>
                    <a:pt x="51" y="26"/>
                  </a:cubicBezTo>
                  <a:cubicBezTo>
                    <a:pt x="51" y="26"/>
                    <a:pt x="51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0" name="Google Shape;34200;p57"/>
            <p:cNvSpPr/>
            <p:nvPr/>
          </p:nvSpPr>
          <p:spPr>
            <a:xfrm>
              <a:off x="5530850" y="3176725"/>
              <a:ext cx="3175" cy="5025"/>
            </a:xfrm>
            <a:custGeom>
              <a:avLst/>
              <a:gdLst/>
              <a:ahLst/>
              <a:cxnLst/>
              <a:rect l="l" t="t" r="r" b="b"/>
              <a:pathLst>
                <a:path w="127" h="201" fill="none" extrusionOk="0">
                  <a:moveTo>
                    <a:pt x="1" y="0"/>
                  </a:moveTo>
                  <a:lnTo>
                    <a:pt x="1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1" name="Google Shape;34201;p57"/>
            <p:cNvSpPr/>
            <p:nvPr/>
          </p:nvSpPr>
          <p:spPr>
            <a:xfrm>
              <a:off x="5530225" y="3176250"/>
              <a:ext cx="1300" cy="1125"/>
            </a:xfrm>
            <a:custGeom>
              <a:avLst/>
              <a:gdLst/>
              <a:ahLst/>
              <a:cxnLst/>
              <a:rect l="l" t="t" r="r" b="b"/>
              <a:pathLst>
                <a:path w="52" h="45" extrusionOk="0">
                  <a:moveTo>
                    <a:pt x="23" y="1"/>
                  </a:moveTo>
                  <a:cubicBezTo>
                    <a:pt x="20" y="1"/>
                    <a:pt x="13" y="7"/>
                    <a:pt x="1" y="19"/>
                  </a:cubicBezTo>
                  <a:cubicBezTo>
                    <a:pt x="1" y="19"/>
                    <a:pt x="1" y="19"/>
                    <a:pt x="1" y="45"/>
                  </a:cubicBezTo>
                  <a:lnTo>
                    <a:pt x="26" y="45"/>
                  </a:lnTo>
                  <a:cubicBezTo>
                    <a:pt x="51" y="19"/>
                    <a:pt x="51" y="19"/>
                    <a:pt x="26" y="19"/>
                  </a:cubicBezTo>
                  <a:cubicBezTo>
                    <a:pt x="26" y="7"/>
                    <a:pt x="26" y="1"/>
                    <a:pt x="2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2" name="Google Shape;34202;p57"/>
            <p:cNvSpPr/>
            <p:nvPr/>
          </p:nvSpPr>
          <p:spPr>
            <a:xfrm>
              <a:off x="5528350" y="3181100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1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3" name="Google Shape;34203;p57"/>
            <p:cNvSpPr/>
            <p:nvPr/>
          </p:nvSpPr>
          <p:spPr>
            <a:xfrm>
              <a:off x="5527725" y="31804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1"/>
                  </a:moveTo>
                  <a:cubicBezTo>
                    <a:pt x="1" y="26"/>
                    <a:pt x="1" y="26"/>
                    <a:pt x="26" y="26"/>
                  </a:cubicBezTo>
                  <a:lnTo>
                    <a:pt x="51" y="26"/>
                  </a:ln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4" name="Google Shape;34204;p57"/>
            <p:cNvSpPr/>
            <p:nvPr/>
          </p:nvSpPr>
          <p:spPr>
            <a:xfrm>
              <a:off x="5532125" y="3179000"/>
              <a:ext cx="5650" cy="5425"/>
            </a:xfrm>
            <a:custGeom>
              <a:avLst/>
              <a:gdLst/>
              <a:ahLst/>
              <a:cxnLst/>
              <a:rect l="l" t="t" r="r" b="b"/>
              <a:pathLst>
                <a:path w="226" h="217" extrusionOk="0">
                  <a:moveTo>
                    <a:pt x="110" y="0"/>
                  </a:moveTo>
                  <a:cubicBezTo>
                    <a:pt x="67" y="0"/>
                    <a:pt x="25" y="29"/>
                    <a:pt x="25" y="85"/>
                  </a:cubicBezTo>
                  <a:cubicBezTo>
                    <a:pt x="0" y="135"/>
                    <a:pt x="25" y="185"/>
                    <a:pt x="75" y="210"/>
                  </a:cubicBezTo>
                  <a:cubicBezTo>
                    <a:pt x="84" y="215"/>
                    <a:pt x="95" y="217"/>
                    <a:pt x="105" y="217"/>
                  </a:cubicBezTo>
                  <a:cubicBezTo>
                    <a:pt x="150" y="217"/>
                    <a:pt x="201" y="176"/>
                    <a:pt x="201" y="135"/>
                  </a:cubicBezTo>
                  <a:cubicBezTo>
                    <a:pt x="226" y="85"/>
                    <a:pt x="201" y="35"/>
                    <a:pt x="150" y="10"/>
                  </a:cubicBezTo>
                  <a:cubicBezTo>
                    <a:pt x="138" y="3"/>
                    <a:pt x="124" y="0"/>
                    <a:pt x="11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5" name="Google Shape;34205;p57"/>
            <p:cNvSpPr/>
            <p:nvPr/>
          </p:nvSpPr>
          <p:spPr>
            <a:xfrm>
              <a:off x="5495775" y="3067075"/>
              <a:ext cx="13175" cy="20075"/>
            </a:xfrm>
            <a:custGeom>
              <a:avLst/>
              <a:gdLst/>
              <a:ahLst/>
              <a:cxnLst/>
              <a:rect l="l" t="t" r="r" b="b"/>
              <a:pathLst>
                <a:path w="527" h="803" extrusionOk="0">
                  <a:moveTo>
                    <a:pt x="276" y="1"/>
                  </a:moveTo>
                  <a:cubicBezTo>
                    <a:pt x="201" y="51"/>
                    <a:pt x="76" y="176"/>
                    <a:pt x="51" y="351"/>
                  </a:cubicBezTo>
                  <a:cubicBezTo>
                    <a:pt x="0" y="577"/>
                    <a:pt x="151" y="803"/>
                    <a:pt x="151" y="803"/>
                  </a:cubicBezTo>
                  <a:cubicBezTo>
                    <a:pt x="151" y="803"/>
                    <a:pt x="401" y="677"/>
                    <a:pt x="477" y="452"/>
                  </a:cubicBezTo>
                  <a:cubicBezTo>
                    <a:pt x="527" y="276"/>
                    <a:pt x="502" y="126"/>
                    <a:pt x="427" y="51"/>
                  </a:cubicBezTo>
                  <a:cubicBezTo>
                    <a:pt x="326" y="126"/>
                    <a:pt x="276" y="276"/>
                    <a:pt x="276" y="276"/>
                  </a:cubicBezTo>
                  <a:cubicBezTo>
                    <a:pt x="276" y="276"/>
                    <a:pt x="326" y="126"/>
                    <a:pt x="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6" name="Google Shape;34206;p57"/>
            <p:cNvSpPr/>
            <p:nvPr/>
          </p:nvSpPr>
          <p:spPr>
            <a:xfrm>
              <a:off x="5482000" y="3073175"/>
              <a:ext cx="16925" cy="14800"/>
            </a:xfrm>
            <a:custGeom>
              <a:avLst/>
              <a:gdLst/>
              <a:ahLst/>
              <a:cxnLst/>
              <a:rect l="l" t="t" r="r" b="b"/>
              <a:pathLst>
                <a:path w="677" h="592" extrusionOk="0">
                  <a:moveTo>
                    <a:pt x="179" y="1"/>
                  </a:moveTo>
                  <a:cubicBezTo>
                    <a:pt x="160" y="1"/>
                    <a:pt x="142" y="3"/>
                    <a:pt x="125" y="7"/>
                  </a:cubicBezTo>
                  <a:cubicBezTo>
                    <a:pt x="150" y="132"/>
                    <a:pt x="276" y="258"/>
                    <a:pt x="276" y="258"/>
                  </a:cubicBezTo>
                  <a:cubicBezTo>
                    <a:pt x="276" y="258"/>
                    <a:pt x="125" y="132"/>
                    <a:pt x="25" y="132"/>
                  </a:cubicBezTo>
                  <a:cubicBezTo>
                    <a:pt x="0" y="233"/>
                    <a:pt x="75" y="383"/>
                    <a:pt x="226" y="483"/>
                  </a:cubicBezTo>
                  <a:cubicBezTo>
                    <a:pt x="331" y="574"/>
                    <a:pt x="472" y="592"/>
                    <a:pt x="568" y="592"/>
                  </a:cubicBezTo>
                  <a:cubicBezTo>
                    <a:pt x="633" y="592"/>
                    <a:pt x="677" y="584"/>
                    <a:pt x="677" y="584"/>
                  </a:cubicBezTo>
                  <a:cubicBezTo>
                    <a:pt x="677" y="584"/>
                    <a:pt x="677" y="333"/>
                    <a:pt x="501" y="158"/>
                  </a:cubicBezTo>
                  <a:cubicBezTo>
                    <a:pt x="397" y="53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7" name="Google Shape;34207;p57"/>
            <p:cNvSpPr/>
            <p:nvPr/>
          </p:nvSpPr>
          <p:spPr>
            <a:xfrm>
              <a:off x="5496400" y="3087125"/>
              <a:ext cx="13800" cy="19450"/>
            </a:xfrm>
            <a:custGeom>
              <a:avLst/>
              <a:gdLst/>
              <a:ahLst/>
              <a:cxnLst/>
              <a:rect l="l" t="t" r="r" b="b"/>
              <a:pathLst>
                <a:path w="552" h="778" extrusionOk="0">
                  <a:moveTo>
                    <a:pt x="126" y="1"/>
                  </a:moveTo>
                  <a:cubicBezTo>
                    <a:pt x="126" y="1"/>
                    <a:pt x="1" y="251"/>
                    <a:pt x="76" y="477"/>
                  </a:cubicBezTo>
                  <a:cubicBezTo>
                    <a:pt x="151" y="627"/>
                    <a:pt x="276" y="752"/>
                    <a:pt x="376" y="777"/>
                  </a:cubicBezTo>
                  <a:cubicBezTo>
                    <a:pt x="376" y="652"/>
                    <a:pt x="326" y="502"/>
                    <a:pt x="326" y="502"/>
                  </a:cubicBezTo>
                  <a:lnTo>
                    <a:pt x="326" y="502"/>
                  </a:lnTo>
                  <a:cubicBezTo>
                    <a:pt x="326" y="502"/>
                    <a:pt x="402" y="652"/>
                    <a:pt x="502" y="727"/>
                  </a:cubicBezTo>
                  <a:cubicBezTo>
                    <a:pt x="552" y="627"/>
                    <a:pt x="552" y="452"/>
                    <a:pt x="477" y="301"/>
                  </a:cubicBezTo>
                  <a:cubicBezTo>
                    <a:pt x="376" y="101"/>
                    <a:pt x="126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8" name="Google Shape;34208;p57"/>
            <p:cNvSpPr/>
            <p:nvPr/>
          </p:nvSpPr>
          <p:spPr>
            <a:xfrm>
              <a:off x="5482000" y="3087200"/>
              <a:ext cx="17550" cy="13725"/>
            </a:xfrm>
            <a:custGeom>
              <a:avLst/>
              <a:gdLst/>
              <a:ahLst/>
              <a:cxnLst/>
              <a:rect l="l" t="t" r="r" b="b"/>
              <a:pathLst>
                <a:path w="702" h="549" extrusionOk="0">
                  <a:moveTo>
                    <a:pt x="527" y="0"/>
                  </a:moveTo>
                  <a:cubicBezTo>
                    <a:pt x="443" y="0"/>
                    <a:pt x="342" y="16"/>
                    <a:pt x="251" y="73"/>
                  </a:cubicBezTo>
                  <a:cubicBezTo>
                    <a:pt x="100" y="173"/>
                    <a:pt x="0" y="298"/>
                    <a:pt x="0" y="399"/>
                  </a:cubicBezTo>
                  <a:cubicBezTo>
                    <a:pt x="125" y="399"/>
                    <a:pt x="276" y="323"/>
                    <a:pt x="276" y="323"/>
                  </a:cubicBezTo>
                  <a:lnTo>
                    <a:pt x="276" y="323"/>
                  </a:lnTo>
                  <a:cubicBezTo>
                    <a:pt x="276" y="323"/>
                    <a:pt x="125" y="424"/>
                    <a:pt x="75" y="524"/>
                  </a:cubicBezTo>
                  <a:cubicBezTo>
                    <a:pt x="107" y="540"/>
                    <a:pt x="146" y="548"/>
                    <a:pt x="189" y="548"/>
                  </a:cubicBezTo>
                  <a:cubicBezTo>
                    <a:pt x="282" y="548"/>
                    <a:pt x="391" y="509"/>
                    <a:pt x="476" y="424"/>
                  </a:cubicBezTo>
                  <a:cubicBezTo>
                    <a:pt x="677" y="298"/>
                    <a:pt x="702" y="23"/>
                    <a:pt x="702" y="23"/>
                  </a:cubicBezTo>
                  <a:cubicBezTo>
                    <a:pt x="702" y="23"/>
                    <a:pt x="627" y="0"/>
                    <a:pt x="5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9" name="Google Shape;34209;p57"/>
            <p:cNvSpPr/>
            <p:nvPr/>
          </p:nvSpPr>
          <p:spPr>
            <a:xfrm>
              <a:off x="5500150" y="3079925"/>
              <a:ext cx="20075" cy="11250"/>
            </a:xfrm>
            <a:custGeom>
              <a:avLst/>
              <a:gdLst/>
              <a:ahLst/>
              <a:cxnLst/>
              <a:rect l="l" t="t" r="r" b="b"/>
              <a:pathLst>
                <a:path w="803" h="450" extrusionOk="0">
                  <a:moveTo>
                    <a:pt x="524" y="1"/>
                  </a:moveTo>
                  <a:cubicBezTo>
                    <a:pt x="471" y="1"/>
                    <a:pt x="413" y="12"/>
                    <a:pt x="352" y="38"/>
                  </a:cubicBezTo>
                  <a:cubicBezTo>
                    <a:pt x="126" y="88"/>
                    <a:pt x="1" y="339"/>
                    <a:pt x="1" y="339"/>
                  </a:cubicBezTo>
                  <a:cubicBezTo>
                    <a:pt x="1" y="339"/>
                    <a:pt x="148" y="449"/>
                    <a:pt x="348" y="449"/>
                  </a:cubicBezTo>
                  <a:cubicBezTo>
                    <a:pt x="381" y="449"/>
                    <a:pt x="416" y="446"/>
                    <a:pt x="452" y="439"/>
                  </a:cubicBezTo>
                  <a:cubicBezTo>
                    <a:pt x="627" y="414"/>
                    <a:pt x="753" y="314"/>
                    <a:pt x="803" y="213"/>
                  </a:cubicBezTo>
                  <a:cubicBezTo>
                    <a:pt x="761" y="205"/>
                    <a:pt x="714" y="202"/>
                    <a:pt x="669" y="202"/>
                  </a:cubicBezTo>
                  <a:cubicBezTo>
                    <a:pt x="580" y="202"/>
                    <a:pt x="502" y="213"/>
                    <a:pt x="502" y="213"/>
                  </a:cubicBezTo>
                  <a:cubicBezTo>
                    <a:pt x="502" y="213"/>
                    <a:pt x="678" y="163"/>
                    <a:pt x="753" y="88"/>
                  </a:cubicBezTo>
                  <a:cubicBezTo>
                    <a:pt x="704" y="39"/>
                    <a:pt x="623" y="1"/>
                    <a:pt x="5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0" name="Google Shape;34210;p57"/>
            <p:cNvSpPr/>
            <p:nvPr/>
          </p:nvSpPr>
          <p:spPr>
            <a:xfrm>
              <a:off x="5495150" y="3078350"/>
              <a:ext cx="6275" cy="9425"/>
            </a:xfrm>
            <a:custGeom>
              <a:avLst/>
              <a:gdLst/>
              <a:ahLst/>
              <a:cxnLst/>
              <a:rect l="l" t="t" r="r" b="b"/>
              <a:pathLst>
                <a:path w="251" h="377" extrusionOk="0">
                  <a:moveTo>
                    <a:pt x="101" y="1"/>
                  </a:moveTo>
                  <a:cubicBezTo>
                    <a:pt x="101" y="51"/>
                    <a:pt x="101" y="126"/>
                    <a:pt x="101" y="126"/>
                  </a:cubicBezTo>
                  <a:cubicBezTo>
                    <a:pt x="101" y="126"/>
                    <a:pt x="76" y="51"/>
                    <a:pt x="51" y="26"/>
                  </a:cubicBezTo>
                  <a:cubicBezTo>
                    <a:pt x="0" y="76"/>
                    <a:pt x="0" y="151"/>
                    <a:pt x="25" y="226"/>
                  </a:cubicBezTo>
                  <a:cubicBezTo>
                    <a:pt x="76" y="326"/>
                    <a:pt x="176" y="377"/>
                    <a:pt x="176" y="377"/>
                  </a:cubicBezTo>
                  <a:cubicBezTo>
                    <a:pt x="176" y="377"/>
                    <a:pt x="251" y="251"/>
                    <a:pt x="226" y="151"/>
                  </a:cubicBezTo>
                  <a:cubicBezTo>
                    <a:pt x="201" y="76"/>
                    <a:pt x="151" y="26"/>
                    <a:pt x="1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1" name="Google Shape;34211;p57"/>
            <p:cNvSpPr/>
            <p:nvPr/>
          </p:nvSpPr>
          <p:spPr>
            <a:xfrm>
              <a:off x="5490750" y="3084625"/>
              <a:ext cx="8800" cy="5125"/>
            </a:xfrm>
            <a:custGeom>
              <a:avLst/>
              <a:gdLst/>
              <a:ahLst/>
              <a:cxnLst/>
              <a:rect l="l" t="t" r="r" b="b"/>
              <a:pathLst>
                <a:path w="352" h="205" extrusionOk="0">
                  <a:moveTo>
                    <a:pt x="176" y="0"/>
                  </a:moveTo>
                  <a:cubicBezTo>
                    <a:pt x="101" y="0"/>
                    <a:pt x="26" y="25"/>
                    <a:pt x="1" y="50"/>
                  </a:cubicBezTo>
                  <a:cubicBezTo>
                    <a:pt x="51" y="101"/>
                    <a:pt x="126" y="101"/>
                    <a:pt x="126" y="101"/>
                  </a:cubicBezTo>
                  <a:cubicBezTo>
                    <a:pt x="126" y="101"/>
                    <a:pt x="51" y="101"/>
                    <a:pt x="1" y="126"/>
                  </a:cubicBezTo>
                  <a:cubicBezTo>
                    <a:pt x="26" y="151"/>
                    <a:pt x="76" y="201"/>
                    <a:pt x="151" y="201"/>
                  </a:cubicBezTo>
                  <a:cubicBezTo>
                    <a:pt x="165" y="204"/>
                    <a:pt x="179" y="205"/>
                    <a:pt x="191" y="205"/>
                  </a:cubicBezTo>
                  <a:cubicBezTo>
                    <a:pt x="292" y="205"/>
                    <a:pt x="352" y="126"/>
                    <a:pt x="352" y="126"/>
                  </a:cubicBezTo>
                  <a:cubicBezTo>
                    <a:pt x="352" y="126"/>
                    <a:pt x="302" y="25"/>
                    <a:pt x="1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2" name="Google Shape;34212;p57"/>
            <p:cNvSpPr/>
            <p:nvPr/>
          </p:nvSpPr>
          <p:spPr>
            <a:xfrm>
              <a:off x="5500150" y="3087600"/>
              <a:ext cx="7550" cy="6450"/>
            </a:xfrm>
            <a:custGeom>
              <a:avLst/>
              <a:gdLst/>
              <a:ahLst/>
              <a:cxnLst/>
              <a:rect l="l" t="t" r="r" b="b"/>
              <a:pathLst>
                <a:path w="302" h="258" extrusionOk="0">
                  <a:moveTo>
                    <a:pt x="73" y="0"/>
                  </a:moveTo>
                  <a:cubicBezTo>
                    <a:pt x="32" y="0"/>
                    <a:pt x="1" y="7"/>
                    <a:pt x="1" y="7"/>
                  </a:cubicBezTo>
                  <a:cubicBezTo>
                    <a:pt x="1" y="7"/>
                    <a:pt x="1" y="132"/>
                    <a:pt x="101" y="207"/>
                  </a:cubicBezTo>
                  <a:cubicBezTo>
                    <a:pt x="151" y="257"/>
                    <a:pt x="226" y="257"/>
                    <a:pt x="277" y="257"/>
                  </a:cubicBezTo>
                  <a:cubicBezTo>
                    <a:pt x="252" y="207"/>
                    <a:pt x="201" y="157"/>
                    <a:pt x="201" y="157"/>
                  </a:cubicBezTo>
                  <a:lnTo>
                    <a:pt x="201" y="157"/>
                  </a:lnTo>
                  <a:cubicBezTo>
                    <a:pt x="201" y="157"/>
                    <a:pt x="252" y="182"/>
                    <a:pt x="302" y="207"/>
                  </a:cubicBezTo>
                  <a:cubicBezTo>
                    <a:pt x="302" y="157"/>
                    <a:pt x="277" y="82"/>
                    <a:pt x="201" y="32"/>
                  </a:cubicBezTo>
                  <a:cubicBezTo>
                    <a:pt x="164" y="7"/>
                    <a:pt x="114" y="0"/>
                    <a:pt x="7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3" name="Google Shape;34213;p57"/>
            <p:cNvSpPr/>
            <p:nvPr/>
          </p:nvSpPr>
          <p:spPr>
            <a:xfrm>
              <a:off x="5495150" y="3087750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201" y="1"/>
                  </a:moveTo>
                  <a:cubicBezTo>
                    <a:pt x="201" y="1"/>
                    <a:pt x="76" y="26"/>
                    <a:pt x="25" y="126"/>
                  </a:cubicBezTo>
                  <a:cubicBezTo>
                    <a:pt x="0" y="201"/>
                    <a:pt x="0" y="276"/>
                    <a:pt x="25" y="326"/>
                  </a:cubicBezTo>
                  <a:cubicBezTo>
                    <a:pt x="75" y="302"/>
                    <a:pt x="100" y="227"/>
                    <a:pt x="101" y="226"/>
                  </a:cubicBezTo>
                  <a:lnTo>
                    <a:pt x="101" y="226"/>
                  </a:lnTo>
                  <a:cubicBezTo>
                    <a:pt x="100" y="227"/>
                    <a:pt x="76" y="302"/>
                    <a:pt x="76" y="351"/>
                  </a:cubicBezTo>
                  <a:cubicBezTo>
                    <a:pt x="126" y="351"/>
                    <a:pt x="176" y="301"/>
                    <a:pt x="201" y="226"/>
                  </a:cubicBezTo>
                  <a:cubicBezTo>
                    <a:pt x="251" y="101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4" name="Google Shape;34214;p57"/>
            <p:cNvSpPr/>
            <p:nvPr/>
          </p:nvSpPr>
          <p:spPr>
            <a:xfrm>
              <a:off x="5500150" y="3080625"/>
              <a:ext cx="7550" cy="7150"/>
            </a:xfrm>
            <a:custGeom>
              <a:avLst/>
              <a:gdLst/>
              <a:ahLst/>
              <a:cxnLst/>
              <a:rect l="l" t="t" r="r" b="b"/>
              <a:pathLst>
                <a:path w="302" h="286" extrusionOk="0">
                  <a:moveTo>
                    <a:pt x="199" y="0"/>
                  </a:moveTo>
                  <a:cubicBezTo>
                    <a:pt x="165" y="0"/>
                    <a:pt x="114" y="29"/>
                    <a:pt x="76" y="85"/>
                  </a:cubicBezTo>
                  <a:cubicBezTo>
                    <a:pt x="1" y="160"/>
                    <a:pt x="1" y="286"/>
                    <a:pt x="1" y="286"/>
                  </a:cubicBezTo>
                  <a:cubicBezTo>
                    <a:pt x="1" y="286"/>
                    <a:pt x="126" y="286"/>
                    <a:pt x="201" y="210"/>
                  </a:cubicBezTo>
                  <a:cubicBezTo>
                    <a:pt x="277" y="160"/>
                    <a:pt x="302" y="85"/>
                    <a:pt x="277" y="35"/>
                  </a:cubicBezTo>
                  <a:lnTo>
                    <a:pt x="277" y="35"/>
                  </a:lnTo>
                  <a:cubicBezTo>
                    <a:pt x="226" y="60"/>
                    <a:pt x="176" y="110"/>
                    <a:pt x="176" y="110"/>
                  </a:cubicBezTo>
                  <a:cubicBezTo>
                    <a:pt x="176" y="110"/>
                    <a:pt x="226" y="60"/>
                    <a:pt x="226" y="10"/>
                  </a:cubicBezTo>
                  <a:cubicBezTo>
                    <a:pt x="220" y="4"/>
                    <a:pt x="211" y="0"/>
                    <a:pt x="19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5" name="Google Shape;34215;p57"/>
            <p:cNvSpPr/>
            <p:nvPr/>
          </p:nvSpPr>
          <p:spPr>
            <a:xfrm>
              <a:off x="5500150" y="3080850"/>
              <a:ext cx="1275" cy="5050"/>
            </a:xfrm>
            <a:custGeom>
              <a:avLst/>
              <a:gdLst/>
              <a:ahLst/>
              <a:cxnLst/>
              <a:rect l="l" t="t" r="r" b="b"/>
              <a:pathLst>
                <a:path w="51" h="202" fill="none" extrusionOk="0">
                  <a:moveTo>
                    <a:pt x="51" y="1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6" name="Google Shape;34216;p57"/>
            <p:cNvSpPr/>
            <p:nvPr/>
          </p:nvSpPr>
          <p:spPr>
            <a:xfrm>
              <a:off x="5500775" y="3079950"/>
              <a:ext cx="1300" cy="925"/>
            </a:xfrm>
            <a:custGeom>
              <a:avLst/>
              <a:gdLst/>
              <a:ahLst/>
              <a:cxnLst/>
              <a:rect l="l" t="t" r="r" b="b"/>
              <a:pathLst>
                <a:path w="52" h="37" extrusionOk="0">
                  <a:moveTo>
                    <a:pt x="25" y="1"/>
                  </a:moveTo>
                  <a:cubicBezTo>
                    <a:pt x="23" y="1"/>
                    <a:pt x="18" y="12"/>
                    <a:pt x="1" y="12"/>
                  </a:cubicBezTo>
                  <a:cubicBezTo>
                    <a:pt x="1" y="12"/>
                    <a:pt x="1" y="37"/>
                    <a:pt x="26" y="37"/>
                  </a:cubicBezTo>
                  <a:lnTo>
                    <a:pt x="51" y="37"/>
                  </a:lnTo>
                  <a:cubicBezTo>
                    <a:pt x="51" y="12"/>
                    <a:pt x="51" y="12"/>
                    <a:pt x="26" y="12"/>
                  </a:cubicBezTo>
                  <a:cubicBezTo>
                    <a:pt x="26" y="3"/>
                    <a:pt x="26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7" name="Google Shape;34217;p57"/>
            <p:cNvSpPr/>
            <p:nvPr/>
          </p:nvSpPr>
          <p:spPr>
            <a:xfrm>
              <a:off x="5498900" y="3080225"/>
              <a:ext cx="1275" cy="5675"/>
            </a:xfrm>
            <a:custGeom>
              <a:avLst/>
              <a:gdLst/>
              <a:ahLst/>
              <a:cxnLst/>
              <a:rect l="l" t="t" r="r" b="b"/>
              <a:pathLst>
                <a:path w="51" h="227" fill="none" extrusionOk="0">
                  <a:moveTo>
                    <a:pt x="1" y="1"/>
                  </a:moveTo>
                  <a:lnTo>
                    <a:pt x="5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8" name="Google Shape;34218;p57"/>
            <p:cNvSpPr/>
            <p:nvPr/>
          </p:nvSpPr>
          <p:spPr>
            <a:xfrm>
              <a:off x="5498275" y="30796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1" y="26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51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9" name="Google Shape;34219;p57"/>
            <p:cNvSpPr/>
            <p:nvPr/>
          </p:nvSpPr>
          <p:spPr>
            <a:xfrm>
              <a:off x="5500150" y="3081475"/>
              <a:ext cx="3175" cy="4425"/>
            </a:xfrm>
            <a:custGeom>
              <a:avLst/>
              <a:gdLst/>
              <a:ahLst/>
              <a:cxnLst/>
              <a:rect l="l" t="t" r="r" b="b"/>
              <a:pathLst>
                <a:path w="127" h="177" fill="none" extrusionOk="0">
                  <a:moveTo>
                    <a:pt x="126" y="1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0" name="Google Shape;34220;p57"/>
            <p:cNvSpPr/>
            <p:nvPr/>
          </p:nvSpPr>
          <p:spPr>
            <a:xfrm>
              <a:off x="5503300" y="3080850"/>
              <a:ext cx="650" cy="1300"/>
            </a:xfrm>
            <a:custGeom>
              <a:avLst/>
              <a:gdLst/>
              <a:ahLst/>
              <a:cxnLst/>
              <a:rect l="l" t="t" r="r" b="b"/>
              <a:pathLst>
                <a:path w="26" h="52" extrusionOk="0">
                  <a:moveTo>
                    <a:pt x="25" y="1"/>
                  </a:moveTo>
                  <a:cubicBezTo>
                    <a:pt x="25" y="1"/>
                    <a:pt x="0" y="1"/>
                    <a:pt x="0" y="26"/>
                  </a:cubicBezTo>
                  <a:cubicBezTo>
                    <a:pt x="0" y="26"/>
                    <a:pt x="0" y="26"/>
                    <a:pt x="0" y="51"/>
                  </a:cubicBezTo>
                  <a:cubicBezTo>
                    <a:pt x="0" y="51"/>
                    <a:pt x="25" y="51"/>
                    <a:pt x="25" y="26"/>
                  </a:cubicBez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1" name="Google Shape;34221;p57"/>
            <p:cNvSpPr/>
            <p:nvPr/>
          </p:nvSpPr>
          <p:spPr>
            <a:xfrm>
              <a:off x="5500150" y="3087125"/>
              <a:ext cx="1925" cy="5675"/>
            </a:xfrm>
            <a:custGeom>
              <a:avLst/>
              <a:gdLst/>
              <a:ahLst/>
              <a:cxnLst/>
              <a:rect l="l" t="t" r="r" b="b"/>
              <a:pathLst>
                <a:path w="77" h="227" fill="none" extrusionOk="0">
                  <a:moveTo>
                    <a:pt x="76" y="22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2" name="Google Shape;34222;p57"/>
            <p:cNvSpPr/>
            <p:nvPr/>
          </p:nvSpPr>
          <p:spPr>
            <a:xfrm>
              <a:off x="5501425" y="30921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25"/>
                    <a:pt x="0" y="50"/>
                    <a:pt x="25" y="50"/>
                  </a:cubicBezTo>
                  <a:cubicBezTo>
                    <a:pt x="25" y="50"/>
                    <a:pt x="25" y="25"/>
                    <a:pt x="25" y="25"/>
                  </a:cubicBezTo>
                  <a:cubicBezTo>
                    <a:pt x="25" y="0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3" name="Google Shape;34223;p57"/>
            <p:cNvSpPr/>
            <p:nvPr/>
          </p:nvSpPr>
          <p:spPr>
            <a:xfrm>
              <a:off x="5500150" y="3087125"/>
              <a:ext cx="3800" cy="4400"/>
            </a:xfrm>
            <a:custGeom>
              <a:avLst/>
              <a:gdLst/>
              <a:ahLst/>
              <a:cxnLst/>
              <a:rect l="l" t="t" r="r" b="b"/>
              <a:pathLst>
                <a:path w="152" h="176" fill="none" extrusionOk="0">
                  <a:moveTo>
                    <a:pt x="151" y="17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4" name="Google Shape;34224;p57"/>
            <p:cNvSpPr/>
            <p:nvPr/>
          </p:nvSpPr>
          <p:spPr>
            <a:xfrm>
              <a:off x="5503300" y="3090875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25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25" y="51"/>
                    <a:pt x="25" y="51"/>
                    <a:pt x="50" y="51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25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5" name="Google Shape;34225;p57"/>
            <p:cNvSpPr/>
            <p:nvPr/>
          </p:nvSpPr>
          <p:spPr>
            <a:xfrm>
              <a:off x="5499525" y="3087125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1" y="226"/>
                  </a:moveTo>
                  <a:lnTo>
                    <a:pt x="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6" name="Google Shape;34226;p57"/>
            <p:cNvSpPr/>
            <p:nvPr/>
          </p:nvSpPr>
          <p:spPr>
            <a:xfrm>
              <a:off x="5498900" y="30927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0"/>
                  </a:moveTo>
                  <a:cubicBezTo>
                    <a:pt x="1" y="25"/>
                    <a:pt x="1" y="25"/>
                    <a:pt x="26" y="25"/>
                  </a:cubicBezTo>
                  <a:cubicBezTo>
                    <a:pt x="26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7" name="Google Shape;34227;p57"/>
            <p:cNvSpPr/>
            <p:nvPr/>
          </p:nvSpPr>
          <p:spPr>
            <a:xfrm>
              <a:off x="5500150" y="3086500"/>
              <a:ext cx="5675" cy="25"/>
            </a:xfrm>
            <a:custGeom>
              <a:avLst/>
              <a:gdLst/>
              <a:ahLst/>
              <a:cxnLst/>
              <a:rect l="l" t="t" r="r" b="b"/>
              <a:pathLst>
                <a:path w="227" h="1" fill="none" extrusionOk="0">
                  <a:moveTo>
                    <a:pt x="226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8" name="Google Shape;34228;p57"/>
            <p:cNvSpPr/>
            <p:nvPr/>
          </p:nvSpPr>
          <p:spPr>
            <a:xfrm>
              <a:off x="5505800" y="30858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6" y="25"/>
                  </a:lnTo>
                  <a:cubicBezTo>
                    <a:pt x="26" y="0"/>
                    <a:pt x="26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9" name="Google Shape;34229;p57"/>
            <p:cNvSpPr/>
            <p:nvPr/>
          </p:nvSpPr>
          <p:spPr>
            <a:xfrm>
              <a:off x="5500150" y="3084000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201" y="0"/>
                  </a:moveTo>
                  <a:lnTo>
                    <a:pt x="1" y="10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0" name="Google Shape;34230;p57"/>
            <p:cNvSpPr/>
            <p:nvPr/>
          </p:nvSpPr>
          <p:spPr>
            <a:xfrm>
              <a:off x="5505175" y="30833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25"/>
                    <a:pt x="0" y="50"/>
                    <a:pt x="25" y="50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5" y="0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1" name="Google Shape;34231;p57"/>
            <p:cNvSpPr/>
            <p:nvPr/>
          </p:nvSpPr>
          <p:spPr>
            <a:xfrm>
              <a:off x="5500150" y="3086500"/>
              <a:ext cx="5050" cy="1900"/>
            </a:xfrm>
            <a:custGeom>
              <a:avLst/>
              <a:gdLst/>
              <a:ahLst/>
              <a:cxnLst/>
              <a:rect l="l" t="t" r="r" b="b"/>
              <a:pathLst>
                <a:path w="202" h="76" fill="none" extrusionOk="0">
                  <a:moveTo>
                    <a:pt x="201" y="76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2" name="Google Shape;34232;p57"/>
            <p:cNvSpPr/>
            <p:nvPr/>
          </p:nvSpPr>
          <p:spPr>
            <a:xfrm>
              <a:off x="5505175" y="30883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cubicBezTo>
                    <a:pt x="51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3" name="Google Shape;34233;p57"/>
            <p:cNvSpPr/>
            <p:nvPr/>
          </p:nvSpPr>
          <p:spPr>
            <a:xfrm>
              <a:off x="5495150" y="3087125"/>
              <a:ext cx="4400" cy="3150"/>
            </a:xfrm>
            <a:custGeom>
              <a:avLst/>
              <a:gdLst/>
              <a:ahLst/>
              <a:cxnLst/>
              <a:rect l="l" t="t" r="r" b="b"/>
              <a:pathLst>
                <a:path w="176" h="126" fill="none" extrusionOk="0">
                  <a:moveTo>
                    <a:pt x="0" y="126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4" name="Google Shape;34234;p57"/>
            <p:cNvSpPr/>
            <p:nvPr/>
          </p:nvSpPr>
          <p:spPr>
            <a:xfrm>
              <a:off x="5494525" y="3089800"/>
              <a:ext cx="650" cy="1100"/>
            </a:xfrm>
            <a:custGeom>
              <a:avLst/>
              <a:gdLst/>
              <a:ahLst/>
              <a:cxnLst/>
              <a:rect l="l" t="t" r="r" b="b"/>
              <a:pathLst>
                <a:path w="26" h="44" extrusionOk="0">
                  <a:moveTo>
                    <a:pt x="13" y="0"/>
                  </a:moveTo>
                  <a:cubicBezTo>
                    <a:pt x="7" y="0"/>
                    <a:pt x="0" y="6"/>
                    <a:pt x="0" y="19"/>
                  </a:cubicBezTo>
                  <a:cubicBezTo>
                    <a:pt x="0" y="19"/>
                    <a:pt x="0" y="19"/>
                    <a:pt x="0" y="44"/>
                  </a:cubicBezTo>
                  <a:lnTo>
                    <a:pt x="25" y="44"/>
                  </a:lnTo>
                  <a:cubicBezTo>
                    <a:pt x="25" y="19"/>
                    <a:pt x="25" y="19"/>
                    <a:pt x="25" y="19"/>
                  </a:cubicBezTo>
                  <a:cubicBezTo>
                    <a:pt x="25" y="6"/>
                    <a:pt x="19" y="0"/>
                    <a:pt x="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5" name="Google Shape;34235;p57"/>
            <p:cNvSpPr/>
            <p:nvPr/>
          </p:nvSpPr>
          <p:spPr>
            <a:xfrm>
              <a:off x="5493900" y="3087125"/>
              <a:ext cx="5650" cy="1275"/>
            </a:xfrm>
            <a:custGeom>
              <a:avLst/>
              <a:gdLst/>
              <a:ahLst/>
              <a:cxnLst/>
              <a:rect l="l" t="t" r="r" b="b"/>
              <a:pathLst>
                <a:path w="226" h="51" fill="none" extrusionOk="0">
                  <a:moveTo>
                    <a:pt x="0" y="51"/>
                  </a:moveTo>
                  <a:lnTo>
                    <a:pt x="2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6" name="Google Shape;34236;p57"/>
            <p:cNvSpPr/>
            <p:nvPr/>
          </p:nvSpPr>
          <p:spPr>
            <a:xfrm>
              <a:off x="5493275" y="3087750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26"/>
                    <a:pt x="11" y="37"/>
                    <a:pt x="19" y="37"/>
                  </a:cubicBezTo>
                  <a:cubicBezTo>
                    <a:pt x="22" y="37"/>
                    <a:pt x="25" y="34"/>
                    <a:pt x="25" y="26"/>
                  </a:cubicBez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7" name="Google Shape;34237;p57"/>
            <p:cNvSpPr/>
            <p:nvPr/>
          </p:nvSpPr>
          <p:spPr>
            <a:xfrm>
              <a:off x="5496400" y="3087125"/>
              <a:ext cx="3150" cy="4400"/>
            </a:xfrm>
            <a:custGeom>
              <a:avLst/>
              <a:gdLst/>
              <a:ahLst/>
              <a:cxnLst/>
              <a:rect l="l" t="t" r="r" b="b"/>
              <a:pathLst>
                <a:path w="126" h="176" fill="none" extrusionOk="0">
                  <a:moveTo>
                    <a:pt x="1" y="176"/>
                  </a:moveTo>
                  <a:lnTo>
                    <a:pt x="1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8" name="Google Shape;34238;p57"/>
            <p:cNvSpPr/>
            <p:nvPr/>
          </p:nvSpPr>
          <p:spPr>
            <a:xfrm>
              <a:off x="5495775" y="30915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26" y="1"/>
                  </a:moveTo>
                  <a:cubicBezTo>
                    <a:pt x="0" y="26"/>
                    <a:pt x="26" y="26"/>
                    <a:pt x="26" y="26"/>
                  </a:cubicBezTo>
                  <a:cubicBezTo>
                    <a:pt x="26" y="34"/>
                    <a:pt x="28" y="37"/>
                    <a:pt x="32" y="37"/>
                  </a:cubicBezTo>
                  <a:cubicBezTo>
                    <a:pt x="39" y="37"/>
                    <a:pt x="51" y="26"/>
                    <a:pt x="51" y="26"/>
                  </a:cubicBez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9" name="Google Shape;34239;p57"/>
            <p:cNvSpPr/>
            <p:nvPr/>
          </p:nvSpPr>
          <p:spPr>
            <a:xfrm>
              <a:off x="5494525" y="3083375"/>
              <a:ext cx="4400" cy="3150"/>
            </a:xfrm>
            <a:custGeom>
              <a:avLst/>
              <a:gdLst/>
              <a:ahLst/>
              <a:cxnLst/>
              <a:rect l="l" t="t" r="r" b="b"/>
              <a:pathLst>
                <a:path w="176" h="126" fill="none" extrusionOk="0">
                  <a:moveTo>
                    <a:pt x="0" y="0"/>
                  </a:moveTo>
                  <a:lnTo>
                    <a:pt x="176" y="1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0" name="Google Shape;34240;p57"/>
            <p:cNvSpPr/>
            <p:nvPr/>
          </p:nvSpPr>
          <p:spPr>
            <a:xfrm>
              <a:off x="5493900" y="30827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0" y="25"/>
                    <a:pt x="0" y="25"/>
                    <a:pt x="0" y="50"/>
                  </a:cubicBezTo>
                  <a:cubicBezTo>
                    <a:pt x="0" y="50"/>
                    <a:pt x="25" y="50"/>
                    <a:pt x="25" y="25"/>
                  </a:cubicBezTo>
                  <a:cubicBezTo>
                    <a:pt x="25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1" name="Google Shape;34241;p57"/>
            <p:cNvSpPr/>
            <p:nvPr/>
          </p:nvSpPr>
          <p:spPr>
            <a:xfrm>
              <a:off x="5495775" y="3081475"/>
              <a:ext cx="3150" cy="4425"/>
            </a:xfrm>
            <a:custGeom>
              <a:avLst/>
              <a:gdLst/>
              <a:ahLst/>
              <a:cxnLst/>
              <a:rect l="l" t="t" r="r" b="b"/>
              <a:pathLst>
                <a:path w="126" h="177" fill="none" extrusionOk="0">
                  <a:moveTo>
                    <a:pt x="0" y="1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2" name="Google Shape;34242;p57"/>
            <p:cNvSpPr/>
            <p:nvPr/>
          </p:nvSpPr>
          <p:spPr>
            <a:xfrm>
              <a:off x="5495150" y="3080850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25" y="1"/>
                  </a:moveTo>
                  <a:cubicBezTo>
                    <a:pt x="0" y="26"/>
                    <a:pt x="0" y="26"/>
                    <a:pt x="25" y="26"/>
                  </a:cubicBezTo>
                  <a:cubicBezTo>
                    <a:pt x="25" y="51"/>
                    <a:pt x="25" y="51"/>
                    <a:pt x="51" y="51"/>
                  </a:cubicBez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3" name="Google Shape;34243;p57"/>
            <p:cNvSpPr/>
            <p:nvPr/>
          </p:nvSpPr>
          <p:spPr>
            <a:xfrm>
              <a:off x="5493275" y="3085250"/>
              <a:ext cx="5650" cy="1275"/>
            </a:xfrm>
            <a:custGeom>
              <a:avLst/>
              <a:gdLst/>
              <a:ahLst/>
              <a:cxnLst/>
              <a:rect l="l" t="t" r="r" b="b"/>
              <a:pathLst>
                <a:path w="226" h="51" fill="none" extrusionOk="0">
                  <a:moveTo>
                    <a:pt x="0" y="0"/>
                  </a:moveTo>
                  <a:lnTo>
                    <a:pt x="226" y="5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4" name="Google Shape;34244;p57"/>
            <p:cNvSpPr/>
            <p:nvPr/>
          </p:nvSpPr>
          <p:spPr>
            <a:xfrm>
              <a:off x="5492650" y="30852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25"/>
                    <a:pt x="25" y="25"/>
                    <a:pt x="25" y="25"/>
                  </a:cubicBezTo>
                  <a:lnTo>
                    <a:pt x="50" y="25"/>
                  </a:lnTo>
                  <a:cubicBezTo>
                    <a:pt x="50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5" name="Google Shape;34245;p57"/>
            <p:cNvSpPr/>
            <p:nvPr/>
          </p:nvSpPr>
          <p:spPr>
            <a:xfrm>
              <a:off x="5497025" y="3083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1" y="0"/>
                  </a:moveTo>
                  <a:cubicBezTo>
                    <a:pt x="76" y="0"/>
                    <a:pt x="44" y="24"/>
                    <a:pt x="26" y="60"/>
                  </a:cubicBezTo>
                  <a:cubicBezTo>
                    <a:pt x="1" y="110"/>
                    <a:pt x="26" y="186"/>
                    <a:pt x="76" y="211"/>
                  </a:cubicBezTo>
                  <a:cubicBezTo>
                    <a:pt x="151" y="211"/>
                    <a:pt x="201" y="186"/>
                    <a:pt x="226" y="136"/>
                  </a:cubicBezTo>
                  <a:cubicBezTo>
                    <a:pt x="226" y="85"/>
                    <a:pt x="201" y="35"/>
                    <a:pt x="151" y="10"/>
                  </a:cubicBezTo>
                  <a:cubicBezTo>
                    <a:pt x="138" y="3"/>
                    <a:pt x="124" y="0"/>
                    <a:pt x="11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6" name="Google Shape;34246;p57"/>
            <p:cNvSpPr/>
            <p:nvPr/>
          </p:nvSpPr>
          <p:spPr>
            <a:xfrm>
              <a:off x="5450650" y="2912950"/>
              <a:ext cx="12575" cy="20075"/>
            </a:xfrm>
            <a:custGeom>
              <a:avLst/>
              <a:gdLst/>
              <a:ahLst/>
              <a:cxnLst/>
              <a:rect l="l" t="t" r="r" b="b"/>
              <a:pathLst>
                <a:path w="503" h="803" extrusionOk="0">
                  <a:moveTo>
                    <a:pt x="277" y="0"/>
                  </a:moveTo>
                  <a:cubicBezTo>
                    <a:pt x="176" y="25"/>
                    <a:pt x="76" y="150"/>
                    <a:pt x="26" y="351"/>
                  </a:cubicBezTo>
                  <a:cubicBezTo>
                    <a:pt x="1" y="577"/>
                    <a:pt x="126" y="802"/>
                    <a:pt x="126" y="802"/>
                  </a:cubicBezTo>
                  <a:cubicBezTo>
                    <a:pt x="126" y="802"/>
                    <a:pt x="377" y="677"/>
                    <a:pt x="452" y="451"/>
                  </a:cubicBezTo>
                  <a:cubicBezTo>
                    <a:pt x="502" y="276"/>
                    <a:pt x="477" y="100"/>
                    <a:pt x="402" y="25"/>
                  </a:cubicBezTo>
                  <a:cubicBezTo>
                    <a:pt x="327" y="125"/>
                    <a:pt x="277" y="276"/>
                    <a:pt x="277" y="276"/>
                  </a:cubicBezTo>
                  <a:cubicBezTo>
                    <a:pt x="277" y="276"/>
                    <a:pt x="302" y="100"/>
                    <a:pt x="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7" name="Google Shape;34247;p57"/>
            <p:cNvSpPr/>
            <p:nvPr/>
          </p:nvSpPr>
          <p:spPr>
            <a:xfrm>
              <a:off x="5436875" y="2919050"/>
              <a:ext cx="16950" cy="14650"/>
            </a:xfrm>
            <a:custGeom>
              <a:avLst/>
              <a:gdLst/>
              <a:ahLst/>
              <a:cxnLst/>
              <a:rect l="l" t="t" r="r" b="b"/>
              <a:pathLst>
                <a:path w="678" h="586" extrusionOk="0">
                  <a:moveTo>
                    <a:pt x="155" y="0"/>
                  </a:moveTo>
                  <a:cubicBezTo>
                    <a:pt x="136" y="0"/>
                    <a:pt x="118" y="3"/>
                    <a:pt x="101" y="7"/>
                  </a:cubicBezTo>
                  <a:cubicBezTo>
                    <a:pt x="126" y="132"/>
                    <a:pt x="251" y="232"/>
                    <a:pt x="251" y="232"/>
                  </a:cubicBezTo>
                  <a:cubicBezTo>
                    <a:pt x="251" y="232"/>
                    <a:pt x="126" y="132"/>
                    <a:pt x="1" y="107"/>
                  </a:cubicBezTo>
                  <a:lnTo>
                    <a:pt x="1" y="107"/>
                  </a:lnTo>
                  <a:cubicBezTo>
                    <a:pt x="1" y="207"/>
                    <a:pt x="76" y="358"/>
                    <a:pt x="201" y="483"/>
                  </a:cubicBezTo>
                  <a:cubicBezTo>
                    <a:pt x="344" y="572"/>
                    <a:pt x="513" y="585"/>
                    <a:pt x="598" y="585"/>
                  </a:cubicBezTo>
                  <a:cubicBezTo>
                    <a:pt x="632" y="585"/>
                    <a:pt x="652" y="583"/>
                    <a:pt x="652" y="583"/>
                  </a:cubicBezTo>
                  <a:cubicBezTo>
                    <a:pt x="652" y="583"/>
                    <a:pt x="677" y="307"/>
                    <a:pt x="502" y="157"/>
                  </a:cubicBezTo>
                  <a:cubicBezTo>
                    <a:pt x="376" y="53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8" name="Google Shape;34248;p57"/>
            <p:cNvSpPr/>
            <p:nvPr/>
          </p:nvSpPr>
          <p:spPr>
            <a:xfrm>
              <a:off x="5450650" y="2933000"/>
              <a:ext cx="14450" cy="18800"/>
            </a:xfrm>
            <a:custGeom>
              <a:avLst/>
              <a:gdLst/>
              <a:ahLst/>
              <a:cxnLst/>
              <a:rect l="l" t="t" r="r" b="b"/>
              <a:pathLst>
                <a:path w="578" h="752" extrusionOk="0">
                  <a:moveTo>
                    <a:pt x="126" y="0"/>
                  </a:moveTo>
                  <a:cubicBezTo>
                    <a:pt x="126" y="0"/>
                    <a:pt x="1" y="226"/>
                    <a:pt x="101" y="451"/>
                  </a:cubicBezTo>
                  <a:cubicBezTo>
                    <a:pt x="151" y="627"/>
                    <a:pt x="277" y="752"/>
                    <a:pt x="377" y="752"/>
                  </a:cubicBezTo>
                  <a:cubicBezTo>
                    <a:pt x="402" y="652"/>
                    <a:pt x="352" y="476"/>
                    <a:pt x="352" y="476"/>
                  </a:cubicBezTo>
                  <a:lnTo>
                    <a:pt x="352" y="476"/>
                  </a:lnTo>
                  <a:cubicBezTo>
                    <a:pt x="352" y="476"/>
                    <a:pt x="427" y="652"/>
                    <a:pt x="502" y="702"/>
                  </a:cubicBezTo>
                  <a:cubicBezTo>
                    <a:pt x="577" y="627"/>
                    <a:pt x="577" y="451"/>
                    <a:pt x="502" y="301"/>
                  </a:cubicBezTo>
                  <a:cubicBezTo>
                    <a:pt x="377" y="75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9" name="Google Shape;34249;p57"/>
            <p:cNvSpPr/>
            <p:nvPr/>
          </p:nvSpPr>
          <p:spPr>
            <a:xfrm>
              <a:off x="5436250" y="2933050"/>
              <a:ext cx="18200" cy="13350"/>
            </a:xfrm>
            <a:custGeom>
              <a:avLst/>
              <a:gdLst/>
              <a:ahLst/>
              <a:cxnLst/>
              <a:rect l="l" t="t" r="r" b="b"/>
              <a:pathLst>
                <a:path w="728" h="534" extrusionOk="0">
                  <a:moveTo>
                    <a:pt x="538" y="1"/>
                  </a:moveTo>
                  <a:cubicBezTo>
                    <a:pt x="449" y="1"/>
                    <a:pt x="342" y="16"/>
                    <a:pt x="251" y="73"/>
                  </a:cubicBezTo>
                  <a:cubicBezTo>
                    <a:pt x="101" y="148"/>
                    <a:pt x="0" y="299"/>
                    <a:pt x="0" y="399"/>
                  </a:cubicBezTo>
                  <a:cubicBezTo>
                    <a:pt x="126" y="399"/>
                    <a:pt x="276" y="324"/>
                    <a:pt x="276" y="324"/>
                  </a:cubicBezTo>
                  <a:lnTo>
                    <a:pt x="276" y="324"/>
                  </a:lnTo>
                  <a:cubicBezTo>
                    <a:pt x="276" y="324"/>
                    <a:pt x="126" y="424"/>
                    <a:pt x="101" y="524"/>
                  </a:cubicBezTo>
                  <a:cubicBezTo>
                    <a:pt x="118" y="530"/>
                    <a:pt x="142" y="533"/>
                    <a:pt x="169" y="533"/>
                  </a:cubicBezTo>
                  <a:cubicBezTo>
                    <a:pt x="257" y="533"/>
                    <a:pt x="387" y="501"/>
                    <a:pt x="502" y="424"/>
                  </a:cubicBezTo>
                  <a:cubicBezTo>
                    <a:pt x="677" y="274"/>
                    <a:pt x="727" y="23"/>
                    <a:pt x="727" y="23"/>
                  </a:cubicBezTo>
                  <a:cubicBezTo>
                    <a:pt x="727" y="23"/>
                    <a:pt x="645" y="1"/>
                    <a:pt x="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0" name="Google Shape;34250;p57"/>
            <p:cNvSpPr/>
            <p:nvPr/>
          </p:nvSpPr>
          <p:spPr>
            <a:xfrm>
              <a:off x="5454425" y="2925450"/>
              <a:ext cx="20075" cy="11550"/>
            </a:xfrm>
            <a:custGeom>
              <a:avLst/>
              <a:gdLst/>
              <a:ahLst/>
              <a:cxnLst/>
              <a:rect l="l" t="t" r="r" b="b"/>
              <a:pathLst>
                <a:path w="803" h="462" extrusionOk="0">
                  <a:moveTo>
                    <a:pt x="533" y="0"/>
                  </a:moveTo>
                  <a:cubicBezTo>
                    <a:pt x="475" y="0"/>
                    <a:pt x="413" y="9"/>
                    <a:pt x="351" y="26"/>
                  </a:cubicBezTo>
                  <a:cubicBezTo>
                    <a:pt x="126" y="102"/>
                    <a:pt x="0" y="327"/>
                    <a:pt x="0" y="327"/>
                  </a:cubicBezTo>
                  <a:cubicBezTo>
                    <a:pt x="0" y="327"/>
                    <a:pt x="173" y="461"/>
                    <a:pt x="367" y="461"/>
                  </a:cubicBezTo>
                  <a:cubicBezTo>
                    <a:pt x="395" y="461"/>
                    <a:pt x="423" y="459"/>
                    <a:pt x="451" y="452"/>
                  </a:cubicBezTo>
                  <a:cubicBezTo>
                    <a:pt x="627" y="427"/>
                    <a:pt x="777" y="302"/>
                    <a:pt x="802" y="227"/>
                  </a:cubicBezTo>
                  <a:cubicBezTo>
                    <a:pt x="740" y="202"/>
                    <a:pt x="671" y="196"/>
                    <a:pt x="617" y="196"/>
                  </a:cubicBezTo>
                  <a:cubicBezTo>
                    <a:pt x="564" y="196"/>
                    <a:pt x="527" y="202"/>
                    <a:pt x="527" y="202"/>
                  </a:cubicBezTo>
                  <a:cubicBezTo>
                    <a:pt x="527" y="202"/>
                    <a:pt x="702" y="152"/>
                    <a:pt x="777" y="77"/>
                  </a:cubicBezTo>
                  <a:cubicBezTo>
                    <a:pt x="729" y="28"/>
                    <a:pt x="638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1" name="Google Shape;34251;p57"/>
            <p:cNvSpPr/>
            <p:nvPr/>
          </p:nvSpPr>
          <p:spPr>
            <a:xfrm>
              <a:off x="5449400" y="2924225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101" y="0"/>
                  </a:moveTo>
                  <a:cubicBezTo>
                    <a:pt x="101" y="50"/>
                    <a:pt x="126" y="126"/>
                    <a:pt x="126" y="126"/>
                  </a:cubicBezTo>
                  <a:cubicBezTo>
                    <a:pt x="126" y="126"/>
                    <a:pt x="101" y="50"/>
                    <a:pt x="51" y="25"/>
                  </a:cubicBezTo>
                  <a:cubicBezTo>
                    <a:pt x="26" y="50"/>
                    <a:pt x="1" y="126"/>
                    <a:pt x="51" y="201"/>
                  </a:cubicBezTo>
                  <a:cubicBezTo>
                    <a:pt x="76" y="301"/>
                    <a:pt x="201" y="351"/>
                    <a:pt x="201" y="351"/>
                  </a:cubicBezTo>
                  <a:cubicBezTo>
                    <a:pt x="201" y="351"/>
                    <a:pt x="251" y="251"/>
                    <a:pt x="226" y="151"/>
                  </a:cubicBezTo>
                  <a:cubicBezTo>
                    <a:pt x="201" y="75"/>
                    <a:pt x="151" y="0"/>
                    <a:pt x="1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2" name="Google Shape;34252;p57"/>
            <p:cNvSpPr/>
            <p:nvPr/>
          </p:nvSpPr>
          <p:spPr>
            <a:xfrm>
              <a:off x="5445025" y="2930225"/>
              <a:ext cx="9425" cy="5300"/>
            </a:xfrm>
            <a:custGeom>
              <a:avLst/>
              <a:gdLst/>
              <a:ahLst/>
              <a:cxnLst/>
              <a:rect l="l" t="t" r="r" b="b"/>
              <a:pathLst>
                <a:path w="377" h="212" extrusionOk="0">
                  <a:moveTo>
                    <a:pt x="141" y="1"/>
                  </a:moveTo>
                  <a:cubicBezTo>
                    <a:pt x="89" y="1"/>
                    <a:pt x="44" y="24"/>
                    <a:pt x="25" y="61"/>
                  </a:cubicBezTo>
                  <a:cubicBezTo>
                    <a:pt x="50" y="86"/>
                    <a:pt x="126" y="111"/>
                    <a:pt x="126" y="111"/>
                  </a:cubicBezTo>
                  <a:cubicBezTo>
                    <a:pt x="126" y="111"/>
                    <a:pt x="92" y="100"/>
                    <a:pt x="55" y="100"/>
                  </a:cubicBezTo>
                  <a:cubicBezTo>
                    <a:pt x="37" y="100"/>
                    <a:pt x="17" y="103"/>
                    <a:pt x="0" y="111"/>
                  </a:cubicBezTo>
                  <a:cubicBezTo>
                    <a:pt x="25" y="161"/>
                    <a:pt x="76" y="211"/>
                    <a:pt x="176" y="211"/>
                  </a:cubicBezTo>
                  <a:cubicBezTo>
                    <a:pt x="276" y="211"/>
                    <a:pt x="376" y="136"/>
                    <a:pt x="376" y="136"/>
                  </a:cubicBezTo>
                  <a:cubicBezTo>
                    <a:pt x="376" y="136"/>
                    <a:pt x="301" y="36"/>
                    <a:pt x="201" y="11"/>
                  </a:cubicBezTo>
                  <a:cubicBezTo>
                    <a:pt x="181" y="4"/>
                    <a:pt x="161" y="1"/>
                    <a:pt x="14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3" name="Google Shape;34253;p57"/>
            <p:cNvSpPr/>
            <p:nvPr/>
          </p:nvSpPr>
          <p:spPr>
            <a:xfrm>
              <a:off x="5454425" y="2932900"/>
              <a:ext cx="8175" cy="6625"/>
            </a:xfrm>
            <a:custGeom>
              <a:avLst/>
              <a:gdLst/>
              <a:ahLst/>
              <a:cxnLst/>
              <a:rect l="l" t="t" r="r" b="b"/>
              <a:pathLst>
                <a:path w="327" h="265" extrusionOk="0">
                  <a:moveTo>
                    <a:pt x="51" y="0"/>
                  </a:moveTo>
                  <a:cubicBezTo>
                    <a:pt x="20" y="0"/>
                    <a:pt x="0" y="4"/>
                    <a:pt x="0" y="4"/>
                  </a:cubicBezTo>
                  <a:cubicBezTo>
                    <a:pt x="0" y="4"/>
                    <a:pt x="25" y="129"/>
                    <a:pt x="101" y="205"/>
                  </a:cubicBezTo>
                  <a:cubicBezTo>
                    <a:pt x="156" y="241"/>
                    <a:pt x="211" y="265"/>
                    <a:pt x="246" y="265"/>
                  </a:cubicBezTo>
                  <a:cubicBezTo>
                    <a:pt x="259" y="265"/>
                    <a:pt x="269" y="261"/>
                    <a:pt x="276" y="255"/>
                  </a:cubicBezTo>
                  <a:cubicBezTo>
                    <a:pt x="276" y="205"/>
                    <a:pt x="202" y="155"/>
                    <a:pt x="201" y="154"/>
                  </a:cubicBezTo>
                  <a:lnTo>
                    <a:pt x="201" y="154"/>
                  </a:lnTo>
                  <a:cubicBezTo>
                    <a:pt x="202" y="155"/>
                    <a:pt x="276" y="205"/>
                    <a:pt x="326" y="205"/>
                  </a:cubicBezTo>
                  <a:cubicBezTo>
                    <a:pt x="326" y="154"/>
                    <a:pt x="276" y="79"/>
                    <a:pt x="226" y="54"/>
                  </a:cubicBezTo>
                  <a:cubicBezTo>
                    <a:pt x="166" y="9"/>
                    <a:pt x="97" y="0"/>
                    <a:pt x="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4" name="Google Shape;34254;p57"/>
            <p:cNvSpPr/>
            <p:nvPr/>
          </p:nvSpPr>
          <p:spPr>
            <a:xfrm>
              <a:off x="5449400" y="2933625"/>
              <a:ext cx="6300" cy="8150"/>
            </a:xfrm>
            <a:custGeom>
              <a:avLst/>
              <a:gdLst/>
              <a:ahLst/>
              <a:cxnLst/>
              <a:rect l="l" t="t" r="r" b="b"/>
              <a:pathLst>
                <a:path w="252" h="326" extrusionOk="0">
                  <a:moveTo>
                    <a:pt x="201" y="0"/>
                  </a:moveTo>
                  <a:cubicBezTo>
                    <a:pt x="201" y="0"/>
                    <a:pt x="101" y="25"/>
                    <a:pt x="51" y="125"/>
                  </a:cubicBezTo>
                  <a:cubicBezTo>
                    <a:pt x="1" y="201"/>
                    <a:pt x="1" y="276"/>
                    <a:pt x="26" y="301"/>
                  </a:cubicBezTo>
                  <a:cubicBezTo>
                    <a:pt x="76" y="276"/>
                    <a:pt x="101" y="226"/>
                    <a:pt x="101" y="226"/>
                  </a:cubicBezTo>
                  <a:lnTo>
                    <a:pt x="101" y="226"/>
                  </a:lnTo>
                  <a:cubicBezTo>
                    <a:pt x="101" y="226"/>
                    <a:pt x="76" y="301"/>
                    <a:pt x="101" y="326"/>
                  </a:cubicBezTo>
                  <a:cubicBezTo>
                    <a:pt x="126" y="326"/>
                    <a:pt x="201" y="276"/>
                    <a:pt x="226" y="201"/>
                  </a:cubicBezTo>
                  <a:cubicBezTo>
                    <a:pt x="251" y="100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5" name="Google Shape;34255;p57"/>
            <p:cNvSpPr/>
            <p:nvPr/>
          </p:nvSpPr>
          <p:spPr>
            <a:xfrm>
              <a:off x="5454425" y="292610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251" y="0"/>
                  </a:moveTo>
                  <a:cubicBezTo>
                    <a:pt x="201" y="0"/>
                    <a:pt x="126" y="25"/>
                    <a:pt x="75" y="76"/>
                  </a:cubicBezTo>
                  <a:cubicBezTo>
                    <a:pt x="0" y="176"/>
                    <a:pt x="25" y="301"/>
                    <a:pt x="25" y="301"/>
                  </a:cubicBezTo>
                  <a:cubicBezTo>
                    <a:pt x="25" y="301"/>
                    <a:pt x="151" y="301"/>
                    <a:pt x="226" y="226"/>
                  </a:cubicBezTo>
                  <a:cubicBezTo>
                    <a:pt x="276" y="176"/>
                    <a:pt x="301" y="101"/>
                    <a:pt x="301" y="51"/>
                  </a:cubicBezTo>
                  <a:cubicBezTo>
                    <a:pt x="251" y="51"/>
                    <a:pt x="176" y="126"/>
                    <a:pt x="176" y="126"/>
                  </a:cubicBezTo>
                  <a:cubicBezTo>
                    <a:pt x="176" y="126"/>
                    <a:pt x="226" y="51"/>
                    <a:pt x="2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6" name="Google Shape;34256;p57"/>
            <p:cNvSpPr/>
            <p:nvPr/>
          </p:nvSpPr>
          <p:spPr>
            <a:xfrm>
              <a:off x="5454425" y="2926100"/>
              <a:ext cx="1275" cy="5650"/>
            </a:xfrm>
            <a:custGeom>
              <a:avLst/>
              <a:gdLst/>
              <a:ahLst/>
              <a:cxnLst/>
              <a:rect l="l" t="t" r="r" b="b"/>
              <a:pathLst>
                <a:path w="51" h="226" fill="none" extrusionOk="0">
                  <a:moveTo>
                    <a:pt x="50" y="0"/>
                  </a:moveTo>
                  <a:lnTo>
                    <a:pt x="0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7" name="Google Shape;34257;p57"/>
            <p:cNvSpPr/>
            <p:nvPr/>
          </p:nvSpPr>
          <p:spPr>
            <a:xfrm>
              <a:off x="5455675" y="292547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9" y="34"/>
                    <a:pt x="14" y="37"/>
                    <a:pt x="18" y="37"/>
                  </a:cubicBezTo>
                  <a:cubicBezTo>
                    <a:pt x="25" y="37"/>
                    <a:pt x="25" y="25"/>
                    <a:pt x="25" y="25"/>
                  </a:cubicBezTo>
                  <a:cubicBezTo>
                    <a:pt x="25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8" name="Google Shape;34258;p57"/>
            <p:cNvSpPr/>
            <p:nvPr/>
          </p:nvSpPr>
          <p:spPr>
            <a:xfrm>
              <a:off x="5453800" y="2926100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0" y="0"/>
                  </a:moveTo>
                  <a:lnTo>
                    <a:pt x="25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9" name="Google Shape;34259;p57"/>
            <p:cNvSpPr/>
            <p:nvPr/>
          </p:nvSpPr>
          <p:spPr>
            <a:xfrm>
              <a:off x="5453175" y="29254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5" y="25"/>
                  </a:lnTo>
                  <a:cubicBezTo>
                    <a:pt x="25" y="0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0" name="Google Shape;34260;p57"/>
            <p:cNvSpPr/>
            <p:nvPr/>
          </p:nvSpPr>
          <p:spPr>
            <a:xfrm>
              <a:off x="5454425" y="2927350"/>
              <a:ext cx="3775" cy="4400"/>
            </a:xfrm>
            <a:custGeom>
              <a:avLst/>
              <a:gdLst/>
              <a:ahLst/>
              <a:cxnLst/>
              <a:rect l="l" t="t" r="r" b="b"/>
              <a:pathLst>
                <a:path w="151" h="176" fill="none" extrusionOk="0">
                  <a:moveTo>
                    <a:pt x="151" y="1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1" name="Google Shape;34261;p57"/>
            <p:cNvSpPr/>
            <p:nvPr/>
          </p:nvSpPr>
          <p:spPr>
            <a:xfrm>
              <a:off x="5457550" y="29267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0"/>
                  </a:moveTo>
                  <a:cubicBezTo>
                    <a:pt x="1" y="0"/>
                    <a:pt x="1" y="26"/>
                    <a:pt x="26" y="26"/>
                  </a:cubicBezTo>
                  <a:lnTo>
                    <a:pt x="51" y="26"/>
                  </a:lnTo>
                  <a:cubicBezTo>
                    <a:pt x="51" y="26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2" name="Google Shape;34262;p57"/>
            <p:cNvSpPr/>
            <p:nvPr/>
          </p:nvSpPr>
          <p:spPr>
            <a:xfrm>
              <a:off x="5454425" y="2933000"/>
              <a:ext cx="1900" cy="5025"/>
            </a:xfrm>
            <a:custGeom>
              <a:avLst/>
              <a:gdLst/>
              <a:ahLst/>
              <a:cxnLst/>
              <a:rect l="l" t="t" r="r" b="b"/>
              <a:pathLst>
                <a:path w="76" h="201" fill="none" extrusionOk="0">
                  <a:moveTo>
                    <a:pt x="75" y="2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3" name="Google Shape;34263;p57"/>
            <p:cNvSpPr/>
            <p:nvPr/>
          </p:nvSpPr>
          <p:spPr>
            <a:xfrm>
              <a:off x="5455675" y="29380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1"/>
                  </a:moveTo>
                  <a:cubicBezTo>
                    <a:pt x="25" y="1"/>
                    <a:pt x="0" y="1"/>
                    <a:pt x="0" y="26"/>
                  </a:cubicBezTo>
                  <a:lnTo>
                    <a:pt x="25" y="26"/>
                  </a:ln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4" name="Google Shape;34264;p57"/>
            <p:cNvSpPr/>
            <p:nvPr/>
          </p:nvSpPr>
          <p:spPr>
            <a:xfrm>
              <a:off x="5454425" y="2933000"/>
              <a:ext cx="3775" cy="3775"/>
            </a:xfrm>
            <a:custGeom>
              <a:avLst/>
              <a:gdLst/>
              <a:ahLst/>
              <a:cxnLst/>
              <a:rect l="l" t="t" r="r" b="b"/>
              <a:pathLst>
                <a:path w="151" h="151" fill="none" extrusionOk="0">
                  <a:moveTo>
                    <a:pt x="151" y="15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5" name="Google Shape;34265;p57"/>
            <p:cNvSpPr/>
            <p:nvPr/>
          </p:nvSpPr>
          <p:spPr>
            <a:xfrm>
              <a:off x="5458175" y="29367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0"/>
                    <a:pt x="1" y="26"/>
                    <a:pt x="1" y="26"/>
                  </a:cubicBezTo>
                  <a:lnTo>
                    <a:pt x="26" y="26"/>
                  </a:lnTo>
                  <a:cubicBezTo>
                    <a:pt x="26" y="26"/>
                    <a:pt x="26" y="26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6" name="Google Shape;34266;p57"/>
            <p:cNvSpPr/>
            <p:nvPr/>
          </p:nvSpPr>
          <p:spPr>
            <a:xfrm>
              <a:off x="5453800" y="2933000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0" y="226"/>
                  </a:moveTo>
                  <a:lnTo>
                    <a:pt x="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7" name="Google Shape;34267;p57"/>
            <p:cNvSpPr/>
            <p:nvPr/>
          </p:nvSpPr>
          <p:spPr>
            <a:xfrm>
              <a:off x="5453800" y="29380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26"/>
                    <a:pt x="0" y="51"/>
                    <a:pt x="0" y="51"/>
                  </a:cubicBezTo>
                  <a:cubicBezTo>
                    <a:pt x="25" y="51"/>
                    <a:pt x="25" y="26"/>
                    <a:pt x="25" y="26"/>
                  </a:cubicBezTo>
                  <a:cubicBezTo>
                    <a:pt x="25" y="26"/>
                    <a:pt x="25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8" name="Google Shape;34268;p57"/>
            <p:cNvSpPr/>
            <p:nvPr/>
          </p:nvSpPr>
          <p:spPr>
            <a:xfrm>
              <a:off x="5455050" y="2931725"/>
              <a:ext cx="5025" cy="25"/>
            </a:xfrm>
            <a:custGeom>
              <a:avLst/>
              <a:gdLst/>
              <a:ahLst/>
              <a:cxnLst/>
              <a:rect l="l" t="t" r="r" b="b"/>
              <a:pathLst>
                <a:path w="201" h="1" fill="none" extrusionOk="0">
                  <a:moveTo>
                    <a:pt x="201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9" name="Google Shape;34269;p57"/>
            <p:cNvSpPr/>
            <p:nvPr/>
          </p:nvSpPr>
          <p:spPr>
            <a:xfrm>
              <a:off x="5460050" y="2931450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8" y="1"/>
                  </a:moveTo>
                  <a:cubicBezTo>
                    <a:pt x="1" y="1"/>
                    <a:pt x="1" y="12"/>
                    <a:pt x="1" y="12"/>
                  </a:cubicBezTo>
                  <a:cubicBezTo>
                    <a:pt x="1" y="37"/>
                    <a:pt x="1" y="37"/>
                    <a:pt x="26" y="37"/>
                  </a:cubicBezTo>
                  <a:cubicBezTo>
                    <a:pt x="26" y="37"/>
                    <a:pt x="26" y="37"/>
                    <a:pt x="26" y="12"/>
                  </a:cubicBezTo>
                  <a:cubicBezTo>
                    <a:pt x="18" y="4"/>
                    <a:pt x="12" y="1"/>
                    <a:pt x="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0" name="Google Shape;34270;p57"/>
            <p:cNvSpPr/>
            <p:nvPr/>
          </p:nvSpPr>
          <p:spPr>
            <a:xfrm>
              <a:off x="5455050" y="2929850"/>
              <a:ext cx="5025" cy="1900"/>
            </a:xfrm>
            <a:custGeom>
              <a:avLst/>
              <a:gdLst/>
              <a:ahLst/>
              <a:cxnLst/>
              <a:rect l="l" t="t" r="r" b="b"/>
              <a:pathLst>
                <a:path w="201" h="76" fill="none" extrusionOk="0">
                  <a:moveTo>
                    <a:pt x="201" y="1"/>
                  </a:moveTo>
                  <a:lnTo>
                    <a:pt x="0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1" name="Google Shape;34271;p57"/>
            <p:cNvSpPr/>
            <p:nvPr/>
          </p:nvSpPr>
          <p:spPr>
            <a:xfrm>
              <a:off x="5459425" y="29292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1" y="1"/>
                    <a:pt x="1" y="1"/>
                    <a:pt x="1" y="26"/>
                  </a:cubicBezTo>
                  <a:lnTo>
                    <a:pt x="26" y="26"/>
                  </a:lnTo>
                  <a:cubicBezTo>
                    <a:pt x="26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2" name="Google Shape;34272;p57"/>
            <p:cNvSpPr/>
            <p:nvPr/>
          </p:nvSpPr>
          <p:spPr>
            <a:xfrm>
              <a:off x="5455050" y="2932375"/>
              <a:ext cx="5025" cy="1900"/>
            </a:xfrm>
            <a:custGeom>
              <a:avLst/>
              <a:gdLst/>
              <a:ahLst/>
              <a:cxnLst/>
              <a:rect l="l" t="t" r="r" b="b"/>
              <a:pathLst>
                <a:path w="201" h="76" fill="none" extrusionOk="0">
                  <a:moveTo>
                    <a:pt x="201" y="75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3" name="Google Shape;34273;p57"/>
            <p:cNvSpPr/>
            <p:nvPr/>
          </p:nvSpPr>
          <p:spPr>
            <a:xfrm>
              <a:off x="5459425" y="29336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26" y="0"/>
                    <a:pt x="1" y="25"/>
                  </a:cubicBezTo>
                  <a:cubicBezTo>
                    <a:pt x="1" y="25"/>
                    <a:pt x="26" y="50"/>
                    <a:pt x="26" y="50"/>
                  </a:cubicBezTo>
                  <a:cubicBezTo>
                    <a:pt x="26" y="50"/>
                    <a:pt x="51" y="50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4" name="Google Shape;34274;p57"/>
            <p:cNvSpPr/>
            <p:nvPr/>
          </p:nvSpPr>
          <p:spPr>
            <a:xfrm>
              <a:off x="5449400" y="2932375"/>
              <a:ext cx="4425" cy="3775"/>
            </a:xfrm>
            <a:custGeom>
              <a:avLst/>
              <a:gdLst/>
              <a:ahLst/>
              <a:cxnLst/>
              <a:rect l="l" t="t" r="r" b="b"/>
              <a:pathLst>
                <a:path w="177" h="151" fill="none" extrusionOk="0">
                  <a:moveTo>
                    <a:pt x="1" y="150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5" name="Google Shape;34275;p57"/>
            <p:cNvSpPr/>
            <p:nvPr/>
          </p:nvSpPr>
          <p:spPr>
            <a:xfrm>
              <a:off x="5448775" y="293550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3" y="38"/>
                    <a:pt x="20" y="44"/>
                    <a:pt x="23" y="44"/>
                  </a:cubicBezTo>
                  <a:cubicBezTo>
                    <a:pt x="26" y="44"/>
                    <a:pt x="26" y="38"/>
                    <a:pt x="26" y="25"/>
                  </a:cubicBezTo>
                  <a:cubicBezTo>
                    <a:pt x="51" y="25"/>
                    <a:pt x="51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6" name="Google Shape;34276;p57"/>
            <p:cNvSpPr/>
            <p:nvPr/>
          </p:nvSpPr>
          <p:spPr>
            <a:xfrm>
              <a:off x="5448150" y="2932375"/>
              <a:ext cx="5675" cy="1275"/>
            </a:xfrm>
            <a:custGeom>
              <a:avLst/>
              <a:gdLst/>
              <a:ahLst/>
              <a:cxnLst/>
              <a:rect l="l" t="t" r="r" b="b"/>
              <a:pathLst>
                <a:path w="227" h="51" fill="none" extrusionOk="0">
                  <a:moveTo>
                    <a:pt x="1" y="50"/>
                  </a:moveTo>
                  <a:lnTo>
                    <a:pt x="2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7" name="Google Shape;34277;p57"/>
            <p:cNvSpPr/>
            <p:nvPr/>
          </p:nvSpPr>
          <p:spPr>
            <a:xfrm>
              <a:off x="5447525" y="2933325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32" y="1"/>
                  </a:moveTo>
                  <a:cubicBezTo>
                    <a:pt x="28" y="1"/>
                    <a:pt x="26" y="4"/>
                    <a:pt x="26" y="12"/>
                  </a:cubicBezTo>
                  <a:lnTo>
                    <a:pt x="1" y="12"/>
                  </a:lnTo>
                  <a:cubicBezTo>
                    <a:pt x="26" y="37"/>
                    <a:pt x="26" y="37"/>
                    <a:pt x="26" y="37"/>
                  </a:cubicBezTo>
                  <a:cubicBezTo>
                    <a:pt x="51" y="37"/>
                    <a:pt x="51" y="12"/>
                    <a:pt x="51" y="12"/>
                  </a:cubicBezTo>
                  <a:cubicBezTo>
                    <a:pt x="51" y="12"/>
                    <a:pt x="40" y="1"/>
                    <a:pt x="3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8" name="Google Shape;34278;p57"/>
            <p:cNvSpPr/>
            <p:nvPr/>
          </p:nvSpPr>
          <p:spPr>
            <a:xfrm>
              <a:off x="5451275" y="2932375"/>
              <a:ext cx="2550" cy="5025"/>
            </a:xfrm>
            <a:custGeom>
              <a:avLst/>
              <a:gdLst/>
              <a:ahLst/>
              <a:cxnLst/>
              <a:rect l="l" t="t" r="r" b="b"/>
              <a:pathLst>
                <a:path w="102" h="201" fill="none" extrusionOk="0">
                  <a:moveTo>
                    <a:pt x="1" y="201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9" name="Google Shape;34279;p57"/>
            <p:cNvSpPr/>
            <p:nvPr/>
          </p:nvSpPr>
          <p:spPr>
            <a:xfrm>
              <a:off x="5450650" y="2937100"/>
              <a:ext cx="1300" cy="925"/>
            </a:xfrm>
            <a:custGeom>
              <a:avLst/>
              <a:gdLst/>
              <a:ahLst/>
              <a:cxnLst/>
              <a:rect l="l" t="t" r="r" b="b"/>
              <a:pathLst>
                <a:path w="52" h="37" extrusionOk="0">
                  <a:moveTo>
                    <a:pt x="19" y="0"/>
                  </a:moveTo>
                  <a:cubicBezTo>
                    <a:pt x="12" y="0"/>
                    <a:pt x="1" y="12"/>
                    <a:pt x="1" y="12"/>
                  </a:cubicBezTo>
                  <a:cubicBezTo>
                    <a:pt x="1" y="12"/>
                    <a:pt x="1" y="37"/>
                    <a:pt x="1" y="37"/>
                  </a:cubicBezTo>
                  <a:lnTo>
                    <a:pt x="26" y="37"/>
                  </a:lnTo>
                  <a:cubicBezTo>
                    <a:pt x="51" y="12"/>
                    <a:pt x="51" y="12"/>
                    <a:pt x="26" y="12"/>
                  </a:cubicBezTo>
                  <a:cubicBezTo>
                    <a:pt x="26" y="3"/>
                    <a:pt x="23" y="0"/>
                    <a:pt x="1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0" name="Google Shape;34280;p57"/>
            <p:cNvSpPr/>
            <p:nvPr/>
          </p:nvSpPr>
          <p:spPr>
            <a:xfrm>
              <a:off x="5448775" y="2929225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1" y="1"/>
                  </a:moveTo>
                  <a:lnTo>
                    <a:pt x="20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1" name="Google Shape;34281;p57"/>
            <p:cNvSpPr/>
            <p:nvPr/>
          </p:nvSpPr>
          <p:spPr>
            <a:xfrm>
              <a:off x="5448150" y="29286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1"/>
                  </a:moveTo>
                  <a:cubicBezTo>
                    <a:pt x="1" y="26"/>
                    <a:pt x="1" y="26"/>
                    <a:pt x="26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2" name="Google Shape;34282;p57"/>
            <p:cNvSpPr/>
            <p:nvPr/>
          </p:nvSpPr>
          <p:spPr>
            <a:xfrm>
              <a:off x="5450650" y="2927350"/>
              <a:ext cx="3175" cy="4400"/>
            </a:xfrm>
            <a:custGeom>
              <a:avLst/>
              <a:gdLst/>
              <a:ahLst/>
              <a:cxnLst/>
              <a:rect l="l" t="t" r="r" b="b"/>
              <a:pathLst>
                <a:path w="127" h="176" fill="none" extrusionOk="0">
                  <a:moveTo>
                    <a:pt x="1" y="1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3" name="Google Shape;34283;p57"/>
            <p:cNvSpPr/>
            <p:nvPr/>
          </p:nvSpPr>
          <p:spPr>
            <a:xfrm>
              <a:off x="5450025" y="29267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0"/>
                    <a:pt x="1" y="26"/>
                    <a:pt x="1" y="26"/>
                  </a:cubicBezTo>
                  <a:lnTo>
                    <a:pt x="26" y="26"/>
                  </a:lnTo>
                  <a:cubicBezTo>
                    <a:pt x="26" y="26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4" name="Google Shape;34284;p57"/>
            <p:cNvSpPr/>
            <p:nvPr/>
          </p:nvSpPr>
          <p:spPr>
            <a:xfrm>
              <a:off x="5448150" y="2931100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1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5" name="Google Shape;34285;p57"/>
            <p:cNvSpPr/>
            <p:nvPr/>
          </p:nvSpPr>
          <p:spPr>
            <a:xfrm>
              <a:off x="5447525" y="29304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6" y="1"/>
                  </a:moveTo>
                  <a:cubicBezTo>
                    <a:pt x="1" y="1"/>
                    <a:pt x="1" y="1"/>
                    <a:pt x="1" y="26"/>
                  </a:cubicBezTo>
                  <a:cubicBezTo>
                    <a:pt x="1" y="26"/>
                    <a:pt x="1" y="51"/>
                    <a:pt x="1" y="51"/>
                  </a:cubicBezTo>
                  <a:cubicBezTo>
                    <a:pt x="26" y="51"/>
                    <a:pt x="26" y="51"/>
                    <a:pt x="26" y="26"/>
                  </a:cubicBez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6" name="Google Shape;34286;p57"/>
            <p:cNvSpPr/>
            <p:nvPr/>
          </p:nvSpPr>
          <p:spPr>
            <a:xfrm>
              <a:off x="5451925" y="2929225"/>
              <a:ext cx="5650" cy="5300"/>
            </a:xfrm>
            <a:custGeom>
              <a:avLst/>
              <a:gdLst/>
              <a:ahLst/>
              <a:cxnLst/>
              <a:rect l="l" t="t" r="r" b="b"/>
              <a:pathLst>
                <a:path w="226" h="212" extrusionOk="0">
                  <a:moveTo>
                    <a:pt x="150" y="1"/>
                  </a:moveTo>
                  <a:cubicBezTo>
                    <a:pt x="75" y="1"/>
                    <a:pt x="25" y="26"/>
                    <a:pt x="0" y="76"/>
                  </a:cubicBezTo>
                  <a:cubicBezTo>
                    <a:pt x="0" y="126"/>
                    <a:pt x="25" y="176"/>
                    <a:pt x="75" y="201"/>
                  </a:cubicBezTo>
                  <a:cubicBezTo>
                    <a:pt x="89" y="208"/>
                    <a:pt x="102" y="211"/>
                    <a:pt x="115" y="211"/>
                  </a:cubicBezTo>
                  <a:cubicBezTo>
                    <a:pt x="150" y="211"/>
                    <a:pt x="182" y="188"/>
                    <a:pt x="201" y="151"/>
                  </a:cubicBezTo>
                  <a:cubicBezTo>
                    <a:pt x="226" y="76"/>
                    <a:pt x="201" y="26"/>
                    <a:pt x="1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7" name="Google Shape;34287;p57"/>
            <p:cNvSpPr/>
            <p:nvPr/>
          </p:nvSpPr>
          <p:spPr>
            <a:xfrm>
              <a:off x="5577225" y="3018200"/>
              <a:ext cx="13175" cy="20075"/>
            </a:xfrm>
            <a:custGeom>
              <a:avLst/>
              <a:gdLst/>
              <a:ahLst/>
              <a:cxnLst/>
              <a:rect l="l" t="t" r="r" b="b"/>
              <a:pathLst>
                <a:path w="527" h="803" extrusionOk="0">
                  <a:moveTo>
                    <a:pt x="301" y="1"/>
                  </a:moveTo>
                  <a:cubicBezTo>
                    <a:pt x="201" y="26"/>
                    <a:pt x="76" y="151"/>
                    <a:pt x="51" y="351"/>
                  </a:cubicBezTo>
                  <a:cubicBezTo>
                    <a:pt x="1" y="577"/>
                    <a:pt x="151" y="803"/>
                    <a:pt x="151" y="803"/>
                  </a:cubicBezTo>
                  <a:cubicBezTo>
                    <a:pt x="151" y="803"/>
                    <a:pt x="402" y="677"/>
                    <a:pt x="477" y="452"/>
                  </a:cubicBezTo>
                  <a:cubicBezTo>
                    <a:pt x="527" y="276"/>
                    <a:pt x="502" y="101"/>
                    <a:pt x="427" y="26"/>
                  </a:cubicBezTo>
                  <a:cubicBezTo>
                    <a:pt x="351" y="126"/>
                    <a:pt x="301" y="276"/>
                    <a:pt x="301" y="276"/>
                  </a:cubicBezTo>
                  <a:cubicBezTo>
                    <a:pt x="301" y="276"/>
                    <a:pt x="326" y="101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8" name="Google Shape;34288;p57"/>
            <p:cNvSpPr/>
            <p:nvPr/>
          </p:nvSpPr>
          <p:spPr>
            <a:xfrm>
              <a:off x="5564075" y="3024300"/>
              <a:ext cx="16925" cy="14650"/>
            </a:xfrm>
            <a:custGeom>
              <a:avLst/>
              <a:gdLst/>
              <a:ahLst/>
              <a:cxnLst/>
              <a:rect l="l" t="t" r="r" b="b"/>
              <a:pathLst>
                <a:path w="677" h="586" extrusionOk="0">
                  <a:moveTo>
                    <a:pt x="155" y="1"/>
                  </a:moveTo>
                  <a:cubicBezTo>
                    <a:pt x="135" y="1"/>
                    <a:pt x="117" y="3"/>
                    <a:pt x="101" y="7"/>
                  </a:cubicBezTo>
                  <a:cubicBezTo>
                    <a:pt x="126" y="133"/>
                    <a:pt x="251" y="233"/>
                    <a:pt x="251" y="233"/>
                  </a:cubicBezTo>
                  <a:cubicBezTo>
                    <a:pt x="251" y="233"/>
                    <a:pt x="126" y="133"/>
                    <a:pt x="0" y="107"/>
                  </a:cubicBezTo>
                  <a:lnTo>
                    <a:pt x="0" y="107"/>
                  </a:lnTo>
                  <a:cubicBezTo>
                    <a:pt x="0" y="208"/>
                    <a:pt x="50" y="358"/>
                    <a:pt x="201" y="483"/>
                  </a:cubicBezTo>
                  <a:cubicBezTo>
                    <a:pt x="344" y="573"/>
                    <a:pt x="513" y="586"/>
                    <a:pt x="598" y="586"/>
                  </a:cubicBezTo>
                  <a:cubicBezTo>
                    <a:pt x="631" y="586"/>
                    <a:pt x="652" y="584"/>
                    <a:pt x="652" y="584"/>
                  </a:cubicBezTo>
                  <a:cubicBezTo>
                    <a:pt x="652" y="584"/>
                    <a:pt x="677" y="308"/>
                    <a:pt x="502" y="158"/>
                  </a:cubicBezTo>
                  <a:cubicBezTo>
                    <a:pt x="376" y="53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9" name="Google Shape;34289;p57"/>
            <p:cNvSpPr/>
            <p:nvPr/>
          </p:nvSpPr>
          <p:spPr>
            <a:xfrm>
              <a:off x="5577850" y="3038250"/>
              <a:ext cx="14450" cy="18825"/>
            </a:xfrm>
            <a:custGeom>
              <a:avLst/>
              <a:gdLst/>
              <a:ahLst/>
              <a:cxnLst/>
              <a:rect l="l" t="t" r="r" b="b"/>
              <a:pathLst>
                <a:path w="578" h="753" extrusionOk="0">
                  <a:moveTo>
                    <a:pt x="126" y="1"/>
                  </a:moveTo>
                  <a:cubicBezTo>
                    <a:pt x="126" y="1"/>
                    <a:pt x="1" y="226"/>
                    <a:pt x="101" y="452"/>
                  </a:cubicBezTo>
                  <a:cubicBezTo>
                    <a:pt x="151" y="627"/>
                    <a:pt x="276" y="753"/>
                    <a:pt x="377" y="753"/>
                  </a:cubicBezTo>
                  <a:cubicBezTo>
                    <a:pt x="402" y="653"/>
                    <a:pt x="352" y="479"/>
                    <a:pt x="352" y="477"/>
                  </a:cubicBezTo>
                  <a:lnTo>
                    <a:pt x="352" y="477"/>
                  </a:lnTo>
                  <a:cubicBezTo>
                    <a:pt x="352" y="479"/>
                    <a:pt x="402" y="653"/>
                    <a:pt x="502" y="702"/>
                  </a:cubicBezTo>
                  <a:cubicBezTo>
                    <a:pt x="552" y="627"/>
                    <a:pt x="577" y="452"/>
                    <a:pt x="502" y="301"/>
                  </a:cubicBezTo>
                  <a:cubicBezTo>
                    <a:pt x="377" y="76"/>
                    <a:pt x="126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0" name="Google Shape;34290;p57"/>
            <p:cNvSpPr/>
            <p:nvPr/>
          </p:nvSpPr>
          <p:spPr>
            <a:xfrm>
              <a:off x="5563450" y="3038325"/>
              <a:ext cx="18200" cy="13325"/>
            </a:xfrm>
            <a:custGeom>
              <a:avLst/>
              <a:gdLst/>
              <a:ahLst/>
              <a:cxnLst/>
              <a:rect l="l" t="t" r="r" b="b"/>
              <a:pathLst>
                <a:path w="728" h="533" extrusionOk="0">
                  <a:moveTo>
                    <a:pt x="538" y="0"/>
                  </a:moveTo>
                  <a:cubicBezTo>
                    <a:pt x="449" y="0"/>
                    <a:pt x="342" y="16"/>
                    <a:pt x="251" y="73"/>
                  </a:cubicBezTo>
                  <a:cubicBezTo>
                    <a:pt x="100" y="148"/>
                    <a:pt x="0" y="298"/>
                    <a:pt x="0" y="399"/>
                  </a:cubicBezTo>
                  <a:cubicBezTo>
                    <a:pt x="125" y="399"/>
                    <a:pt x="276" y="324"/>
                    <a:pt x="276" y="323"/>
                  </a:cubicBezTo>
                  <a:lnTo>
                    <a:pt x="276" y="323"/>
                  </a:lnTo>
                  <a:cubicBezTo>
                    <a:pt x="276" y="324"/>
                    <a:pt x="126" y="424"/>
                    <a:pt x="75" y="524"/>
                  </a:cubicBezTo>
                  <a:cubicBezTo>
                    <a:pt x="99" y="530"/>
                    <a:pt x="127" y="533"/>
                    <a:pt x="158" y="533"/>
                  </a:cubicBezTo>
                  <a:cubicBezTo>
                    <a:pt x="257" y="533"/>
                    <a:pt x="387" y="500"/>
                    <a:pt x="501" y="424"/>
                  </a:cubicBezTo>
                  <a:cubicBezTo>
                    <a:pt x="677" y="273"/>
                    <a:pt x="727" y="23"/>
                    <a:pt x="727" y="23"/>
                  </a:cubicBezTo>
                  <a:cubicBezTo>
                    <a:pt x="727" y="23"/>
                    <a:pt x="645" y="0"/>
                    <a:pt x="5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1" name="Google Shape;34291;p57"/>
            <p:cNvSpPr/>
            <p:nvPr/>
          </p:nvSpPr>
          <p:spPr>
            <a:xfrm>
              <a:off x="5581625" y="3030700"/>
              <a:ext cx="20075" cy="11550"/>
            </a:xfrm>
            <a:custGeom>
              <a:avLst/>
              <a:gdLst/>
              <a:ahLst/>
              <a:cxnLst/>
              <a:rect l="l" t="t" r="r" b="b"/>
              <a:pathLst>
                <a:path w="803" h="462" extrusionOk="0">
                  <a:moveTo>
                    <a:pt x="533" y="1"/>
                  </a:moveTo>
                  <a:cubicBezTo>
                    <a:pt x="475" y="1"/>
                    <a:pt x="413" y="9"/>
                    <a:pt x="351" y="27"/>
                  </a:cubicBezTo>
                  <a:cubicBezTo>
                    <a:pt x="125" y="102"/>
                    <a:pt x="0" y="328"/>
                    <a:pt x="0" y="328"/>
                  </a:cubicBezTo>
                  <a:cubicBezTo>
                    <a:pt x="0" y="328"/>
                    <a:pt x="173" y="462"/>
                    <a:pt x="367" y="462"/>
                  </a:cubicBezTo>
                  <a:cubicBezTo>
                    <a:pt x="395" y="462"/>
                    <a:pt x="423" y="459"/>
                    <a:pt x="451" y="453"/>
                  </a:cubicBezTo>
                  <a:cubicBezTo>
                    <a:pt x="627" y="428"/>
                    <a:pt x="777" y="303"/>
                    <a:pt x="802" y="227"/>
                  </a:cubicBezTo>
                  <a:cubicBezTo>
                    <a:pt x="739" y="202"/>
                    <a:pt x="670" y="196"/>
                    <a:pt x="617" y="196"/>
                  </a:cubicBezTo>
                  <a:cubicBezTo>
                    <a:pt x="564" y="196"/>
                    <a:pt x="526" y="202"/>
                    <a:pt x="526" y="202"/>
                  </a:cubicBezTo>
                  <a:cubicBezTo>
                    <a:pt x="526" y="202"/>
                    <a:pt x="702" y="152"/>
                    <a:pt x="777" y="77"/>
                  </a:cubicBezTo>
                  <a:cubicBezTo>
                    <a:pt x="728" y="29"/>
                    <a:pt x="638" y="1"/>
                    <a:pt x="5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2" name="Google Shape;34292;p57"/>
            <p:cNvSpPr/>
            <p:nvPr/>
          </p:nvSpPr>
          <p:spPr>
            <a:xfrm>
              <a:off x="5576600" y="3029475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101" y="1"/>
                  </a:moveTo>
                  <a:cubicBezTo>
                    <a:pt x="101" y="51"/>
                    <a:pt x="126" y="126"/>
                    <a:pt x="126" y="126"/>
                  </a:cubicBezTo>
                  <a:cubicBezTo>
                    <a:pt x="126" y="126"/>
                    <a:pt x="101" y="51"/>
                    <a:pt x="51" y="26"/>
                  </a:cubicBezTo>
                  <a:cubicBezTo>
                    <a:pt x="26" y="51"/>
                    <a:pt x="1" y="126"/>
                    <a:pt x="51" y="201"/>
                  </a:cubicBezTo>
                  <a:cubicBezTo>
                    <a:pt x="76" y="301"/>
                    <a:pt x="201" y="352"/>
                    <a:pt x="201" y="352"/>
                  </a:cubicBezTo>
                  <a:cubicBezTo>
                    <a:pt x="201" y="352"/>
                    <a:pt x="251" y="251"/>
                    <a:pt x="226" y="151"/>
                  </a:cubicBezTo>
                  <a:cubicBezTo>
                    <a:pt x="201" y="76"/>
                    <a:pt x="151" y="1"/>
                    <a:pt x="1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3" name="Google Shape;34293;p57"/>
            <p:cNvSpPr/>
            <p:nvPr/>
          </p:nvSpPr>
          <p:spPr>
            <a:xfrm>
              <a:off x="5572225" y="3035500"/>
              <a:ext cx="9425" cy="5275"/>
            </a:xfrm>
            <a:custGeom>
              <a:avLst/>
              <a:gdLst/>
              <a:ahLst/>
              <a:cxnLst/>
              <a:rect l="l" t="t" r="r" b="b"/>
              <a:pathLst>
                <a:path w="377" h="211" extrusionOk="0">
                  <a:moveTo>
                    <a:pt x="141" y="1"/>
                  </a:moveTo>
                  <a:cubicBezTo>
                    <a:pt x="87" y="1"/>
                    <a:pt x="37" y="24"/>
                    <a:pt x="0" y="60"/>
                  </a:cubicBezTo>
                  <a:cubicBezTo>
                    <a:pt x="50" y="86"/>
                    <a:pt x="125" y="111"/>
                    <a:pt x="125" y="111"/>
                  </a:cubicBezTo>
                  <a:cubicBezTo>
                    <a:pt x="125" y="111"/>
                    <a:pt x="92" y="99"/>
                    <a:pt x="55" y="99"/>
                  </a:cubicBezTo>
                  <a:cubicBezTo>
                    <a:pt x="36" y="99"/>
                    <a:pt x="17" y="102"/>
                    <a:pt x="0" y="111"/>
                  </a:cubicBezTo>
                  <a:cubicBezTo>
                    <a:pt x="25" y="161"/>
                    <a:pt x="75" y="211"/>
                    <a:pt x="176" y="211"/>
                  </a:cubicBezTo>
                  <a:cubicBezTo>
                    <a:pt x="276" y="211"/>
                    <a:pt x="376" y="136"/>
                    <a:pt x="376" y="136"/>
                  </a:cubicBezTo>
                  <a:cubicBezTo>
                    <a:pt x="376" y="136"/>
                    <a:pt x="301" y="35"/>
                    <a:pt x="201" y="10"/>
                  </a:cubicBezTo>
                  <a:cubicBezTo>
                    <a:pt x="180" y="4"/>
                    <a:pt x="160" y="1"/>
                    <a:pt x="14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4" name="Google Shape;34294;p57"/>
            <p:cNvSpPr/>
            <p:nvPr/>
          </p:nvSpPr>
          <p:spPr>
            <a:xfrm>
              <a:off x="5581625" y="3038475"/>
              <a:ext cx="8150" cy="6325"/>
            </a:xfrm>
            <a:custGeom>
              <a:avLst/>
              <a:gdLst/>
              <a:ahLst/>
              <a:cxnLst/>
              <a:rect l="l" t="t" r="r" b="b"/>
              <a:pathLst>
                <a:path w="326" h="253" extrusionOk="0">
                  <a:moveTo>
                    <a:pt x="95" y="0"/>
                  </a:moveTo>
                  <a:cubicBezTo>
                    <a:pt x="41" y="0"/>
                    <a:pt x="0" y="17"/>
                    <a:pt x="0" y="17"/>
                  </a:cubicBezTo>
                  <a:cubicBezTo>
                    <a:pt x="0" y="17"/>
                    <a:pt x="0" y="117"/>
                    <a:pt x="100" y="192"/>
                  </a:cubicBezTo>
                  <a:cubicBezTo>
                    <a:pt x="137" y="229"/>
                    <a:pt x="187" y="252"/>
                    <a:pt x="231" y="252"/>
                  </a:cubicBezTo>
                  <a:cubicBezTo>
                    <a:pt x="247" y="252"/>
                    <a:pt x="262" y="249"/>
                    <a:pt x="276" y="242"/>
                  </a:cubicBezTo>
                  <a:cubicBezTo>
                    <a:pt x="251" y="192"/>
                    <a:pt x="201" y="142"/>
                    <a:pt x="201" y="142"/>
                  </a:cubicBezTo>
                  <a:lnTo>
                    <a:pt x="201" y="142"/>
                  </a:lnTo>
                  <a:cubicBezTo>
                    <a:pt x="201" y="142"/>
                    <a:pt x="276" y="192"/>
                    <a:pt x="326" y="192"/>
                  </a:cubicBezTo>
                  <a:cubicBezTo>
                    <a:pt x="326" y="142"/>
                    <a:pt x="276" y="92"/>
                    <a:pt x="226" y="42"/>
                  </a:cubicBezTo>
                  <a:cubicBezTo>
                    <a:pt x="183" y="10"/>
                    <a:pt x="135" y="0"/>
                    <a:pt x="95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5" name="Google Shape;34295;p57"/>
            <p:cNvSpPr/>
            <p:nvPr/>
          </p:nvSpPr>
          <p:spPr>
            <a:xfrm>
              <a:off x="5576600" y="3038875"/>
              <a:ext cx="6300" cy="8175"/>
            </a:xfrm>
            <a:custGeom>
              <a:avLst/>
              <a:gdLst/>
              <a:ahLst/>
              <a:cxnLst/>
              <a:rect l="l" t="t" r="r" b="b"/>
              <a:pathLst>
                <a:path w="252" h="327" extrusionOk="0">
                  <a:moveTo>
                    <a:pt x="201" y="1"/>
                  </a:moveTo>
                  <a:cubicBezTo>
                    <a:pt x="201" y="1"/>
                    <a:pt x="76" y="26"/>
                    <a:pt x="51" y="126"/>
                  </a:cubicBezTo>
                  <a:cubicBezTo>
                    <a:pt x="1" y="201"/>
                    <a:pt x="1" y="276"/>
                    <a:pt x="26" y="301"/>
                  </a:cubicBezTo>
                  <a:cubicBezTo>
                    <a:pt x="76" y="276"/>
                    <a:pt x="101" y="226"/>
                    <a:pt x="101" y="226"/>
                  </a:cubicBezTo>
                  <a:lnTo>
                    <a:pt x="101" y="226"/>
                  </a:lnTo>
                  <a:cubicBezTo>
                    <a:pt x="101" y="226"/>
                    <a:pt x="76" y="301"/>
                    <a:pt x="76" y="326"/>
                  </a:cubicBezTo>
                  <a:cubicBezTo>
                    <a:pt x="126" y="326"/>
                    <a:pt x="201" y="276"/>
                    <a:pt x="226" y="201"/>
                  </a:cubicBezTo>
                  <a:cubicBezTo>
                    <a:pt x="251" y="101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6" name="Google Shape;34296;p57"/>
            <p:cNvSpPr/>
            <p:nvPr/>
          </p:nvSpPr>
          <p:spPr>
            <a:xfrm>
              <a:off x="5581625" y="3031350"/>
              <a:ext cx="7525" cy="7550"/>
            </a:xfrm>
            <a:custGeom>
              <a:avLst/>
              <a:gdLst/>
              <a:ahLst/>
              <a:cxnLst/>
              <a:rect l="l" t="t" r="r" b="b"/>
              <a:pathLst>
                <a:path w="301" h="302" extrusionOk="0">
                  <a:moveTo>
                    <a:pt x="251" y="1"/>
                  </a:moveTo>
                  <a:cubicBezTo>
                    <a:pt x="201" y="1"/>
                    <a:pt x="125" y="26"/>
                    <a:pt x="75" y="76"/>
                  </a:cubicBezTo>
                  <a:cubicBezTo>
                    <a:pt x="0" y="176"/>
                    <a:pt x="25" y="302"/>
                    <a:pt x="25" y="302"/>
                  </a:cubicBezTo>
                  <a:cubicBezTo>
                    <a:pt x="25" y="302"/>
                    <a:pt x="125" y="302"/>
                    <a:pt x="226" y="226"/>
                  </a:cubicBezTo>
                  <a:cubicBezTo>
                    <a:pt x="276" y="176"/>
                    <a:pt x="301" y="101"/>
                    <a:pt x="301" y="51"/>
                  </a:cubicBezTo>
                  <a:lnTo>
                    <a:pt x="301" y="51"/>
                  </a:lnTo>
                  <a:cubicBezTo>
                    <a:pt x="226" y="76"/>
                    <a:pt x="175" y="126"/>
                    <a:pt x="175" y="126"/>
                  </a:cubicBezTo>
                  <a:cubicBezTo>
                    <a:pt x="175" y="126"/>
                    <a:pt x="226" y="51"/>
                    <a:pt x="2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7" name="Google Shape;34297;p57"/>
            <p:cNvSpPr/>
            <p:nvPr/>
          </p:nvSpPr>
          <p:spPr>
            <a:xfrm>
              <a:off x="5581625" y="3031350"/>
              <a:ext cx="1275" cy="5675"/>
            </a:xfrm>
            <a:custGeom>
              <a:avLst/>
              <a:gdLst/>
              <a:ahLst/>
              <a:cxnLst/>
              <a:rect l="l" t="t" r="r" b="b"/>
              <a:pathLst>
                <a:path w="51" h="227" fill="none" extrusionOk="0">
                  <a:moveTo>
                    <a:pt x="50" y="1"/>
                  </a:moveTo>
                  <a:lnTo>
                    <a:pt x="0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8" name="Google Shape;34298;p57"/>
            <p:cNvSpPr/>
            <p:nvPr/>
          </p:nvSpPr>
          <p:spPr>
            <a:xfrm>
              <a:off x="5582875" y="30307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cubicBezTo>
                    <a:pt x="0" y="26"/>
                    <a:pt x="0" y="26"/>
                    <a:pt x="0" y="51"/>
                  </a:cubicBezTo>
                  <a:cubicBezTo>
                    <a:pt x="0" y="51"/>
                    <a:pt x="25" y="26"/>
                    <a:pt x="25" y="26"/>
                  </a:cubicBez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9" name="Google Shape;34299;p57"/>
            <p:cNvSpPr/>
            <p:nvPr/>
          </p:nvSpPr>
          <p:spPr>
            <a:xfrm>
              <a:off x="5580350" y="3031350"/>
              <a:ext cx="1300" cy="5675"/>
            </a:xfrm>
            <a:custGeom>
              <a:avLst/>
              <a:gdLst/>
              <a:ahLst/>
              <a:cxnLst/>
              <a:rect l="l" t="t" r="r" b="b"/>
              <a:pathLst>
                <a:path w="52" h="227" fill="none" extrusionOk="0">
                  <a:moveTo>
                    <a:pt x="1" y="1"/>
                  </a:moveTo>
                  <a:lnTo>
                    <a:pt x="5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0" name="Google Shape;34300;p57"/>
            <p:cNvSpPr/>
            <p:nvPr/>
          </p:nvSpPr>
          <p:spPr>
            <a:xfrm>
              <a:off x="5580350" y="30307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1"/>
                  </a:moveTo>
                  <a:cubicBezTo>
                    <a:pt x="1" y="1"/>
                    <a:pt x="1" y="1"/>
                    <a:pt x="1" y="26"/>
                  </a:cubicBezTo>
                  <a:lnTo>
                    <a:pt x="26" y="26"/>
                  </a:lnTo>
                  <a:cubicBezTo>
                    <a:pt x="26" y="1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1" name="Google Shape;34301;p57"/>
            <p:cNvSpPr/>
            <p:nvPr/>
          </p:nvSpPr>
          <p:spPr>
            <a:xfrm>
              <a:off x="5581625" y="3032625"/>
              <a:ext cx="3775" cy="4400"/>
            </a:xfrm>
            <a:custGeom>
              <a:avLst/>
              <a:gdLst/>
              <a:ahLst/>
              <a:cxnLst/>
              <a:rect l="l" t="t" r="r" b="b"/>
              <a:pathLst>
                <a:path w="151" h="176" fill="none" extrusionOk="0">
                  <a:moveTo>
                    <a:pt x="150" y="0"/>
                  </a:moveTo>
                  <a:lnTo>
                    <a:pt x="0" y="17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2" name="Google Shape;34302;p57"/>
            <p:cNvSpPr/>
            <p:nvPr/>
          </p:nvSpPr>
          <p:spPr>
            <a:xfrm>
              <a:off x="5584750" y="3031975"/>
              <a:ext cx="1275" cy="675"/>
            </a:xfrm>
            <a:custGeom>
              <a:avLst/>
              <a:gdLst/>
              <a:ahLst/>
              <a:cxnLst/>
              <a:rect l="l" t="t" r="r" b="b"/>
              <a:pathLst>
                <a:path w="51" h="27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5" y="26"/>
                  </a:ln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3" name="Google Shape;34303;p57"/>
            <p:cNvSpPr/>
            <p:nvPr/>
          </p:nvSpPr>
          <p:spPr>
            <a:xfrm>
              <a:off x="5581625" y="3038250"/>
              <a:ext cx="1900" cy="5050"/>
            </a:xfrm>
            <a:custGeom>
              <a:avLst/>
              <a:gdLst/>
              <a:ahLst/>
              <a:cxnLst/>
              <a:rect l="l" t="t" r="r" b="b"/>
              <a:pathLst>
                <a:path w="76" h="202" fill="none" extrusionOk="0">
                  <a:moveTo>
                    <a:pt x="75" y="20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4" name="Google Shape;34304;p57"/>
            <p:cNvSpPr/>
            <p:nvPr/>
          </p:nvSpPr>
          <p:spPr>
            <a:xfrm>
              <a:off x="5582875" y="30432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5" y="25"/>
                  </a:ln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5" name="Google Shape;34305;p57"/>
            <p:cNvSpPr/>
            <p:nvPr/>
          </p:nvSpPr>
          <p:spPr>
            <a:xfrm>
              <a:off x="5581625" y="3038250"/>
              <a:ext cx="3775" cy="3775"/>
            </a:xfrm>
            <a:custGeom>
              <a:avLst/>
              <a:gdLst/>
              <a:ahLst/>
              <a:cxnLst/>
              <a:rect l="l" t="t" r="r" b="b"/>
              <a:pathLst>
                <a:path w="151" h="151" fill="none" extrusionOk="0">
                  <a:moveTo>
                    <a:pt x="150" y="15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6" name="Google Shape;34306;p57"/>
            <p:cNvSpPr/>
            <p:nvPr/>
          </p:nvSpPr>
          <p:spPr>
            <a:xfrm>
              <a:off x="5585375" y="3042000"/>
              <a:ext cx="650" cy="675"/>
            </a:xfrm>
            <a:custGeom>
              <a:avLst/>
              <a:gdLst/>
              <a:ahLst/>
              <a:cxnLst/>
              <a:rect l="l" t="t" r="r" b="b"/>
              <a:pathLst>
                <a:path w="26" h="27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5" y="26"/>
                  </a:ln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7" name="Google Shape;34307;p57"/>
            <p:cNvSpPr/>
            <p:nvPr/>
          </p:nvSpPr>
          <p:spPr>
            <a:xfrm>
              <a:off x="5580975" y="3038250"/>
              <a:ext cx="675" cy="5675"/>
            </a:xfrm>
            <a:custGeom>
              <a:avLst/>
              <a:gdLst/>
              <a:ahLst/>
              <a:cxnLst/>
              <a:rect l="l" t="t" r="r" b="b"/>
              <a:pathLst>
                <a:path w="27" h="227" fill="none" extrusionOk="0">
                  <a:moveTo>
                    <a:pt x="1" y="226"/>
                  </a:moveTo>
                  <a:lnTo>
                    <a:pt x="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8" name="Google Shape;34308;p57"/>
            <p:cNvSpPr/>
            <p:nvPr/>
          </p:nvSpPr>
          <p:spPr>
            <a:xfrm>
              <a:off x="5580350" y="3043275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0"/>
                  </a:moveTo>
                  <a:cubicBezTo>
                    <a:pt x="26" y="0"/>
                    <a:pt x="1" y="25"/>
                    <a:pt x="1" y="25"/>
                  </a:cubicBezTo>
                  <a:cubicBezTo>
                    <a:pt x="1" y="25"/>
                    <a:pt x="26" y="50"/>
                    <a:pt x="26" y="50"/>
                  </a:cubicBezTo>
                  <a:cubicBezTo>
                    <a:pt x="51" y="50"/>
                    <a:pt x="51" y="25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9" name="Google Shape;34309;p57"/>
            <p:cNvSpPr/>
            <p:nvPr/>
          </p:nvSpPr>
          <p:spPr>
            <a:xfrm>
              <a:off x="5582250" y="3037000"/>
              <a:ext cx="5025" cy="25"/>
            </a:xfrm>
            <a:custGeom>
              <a:avLst/>
              <a:gdLst/>
              <a:ahLst/>
              <a:cxnLst/>
              <a:rect l="l" t="t" r="r" b="b"/>
              <a:pathLst>
                <a:path w="201" h="1" fill="none" extrusionOk="0">
                  <a:moveTo>
                    <a:pt x="201" y="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0" name="Google Shape;34310;p57"/>
            <p:cNvSpPr/>
            <p:nvPr/>
          </p:nvSpPr>
          <p:spPr>
            <a:xfrm>
              <a:off x="5587250" y="303672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8" y="0"/>
                  </a:moveTo>
                  <a:cubicBezTo>
                    <a:pt x="1" y="0"/>
                    <a:pt x="1" y="11"/>
                    <a:pt x="1" y="11"/>
                  </a:cubicBezTo>
                  <a:cubicBezTo>
                    <a:pt x="1" y="37"/>
                    <a:pt x="1" y="37"/>
                    <a:pt x="26" y="37"/>
                  </a:cubicBezTo>
                  <a:cubicBezTo>
                    <a:pt x="26" y="37"/>
                    <a:pt x="26" y="37"/>
                    <a:pt x="26" y="11"/>
                  </a:cubicBezTo>
                  <a:cubicBezTo>
                    <a:pt x="17" y="3"/>
                    <a:pt x="12" y="0"/>
                    <a:pt x="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1" name="Google Shape;34311;p57"/>
            <p:cNvSpPr/>
            <p:nvPr/>
          </p:nvSpPr>
          <p:spPr>
            <a:xfrm>
              <a:off x="5582250" y="3035125"/>
              <a:ext cx="4400" cy="1900"/>
            </a:xfrm>
            <a:custGeom>
              <a:avLst/>
              <a:gdLst/>
              <a:ahLst/>
              <a:cxnLst/>
              <a:rect l="l" t="t" r="r" b="b"/>
              <a:pathLst>
                <a:path w="176" h="76" fill="none" extrusionOk="0">
                  <a:moveTo>
                    <a:pt x="176" y="0"/>
                  </a:moveTo>
                  <a:lnTo>
                    <a:pt x="0" y="7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2" name="Google Shape;34312;p57"/>
            <p:cNvSpPr/>
            <p:nvPr/>
          </p:nvSpPr>
          <p:spPr>
            <a:xfrm>
              <a:off x="5586625" y="30345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1" y="0"/>
                    <a:pt x="1" y="0"/>
                    <a:pt x="1" y="25"/>
                  </a:cubicBezTo>
                  <a:lnTo>
                    <a:pt x="26" y="25"/>
                  </a:lnTo>
                  <a:cubicBezTo>
                    <a:pt x="26" y="25"/>
                    <a:pt x="51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3" name="Google Shape;34313;p57"/>
            <p:cNvSpPr/>
            <p:nvPr/>
          </p:nvSpPr>
          <p:spPr>
            <a:xfrm>
              <a:off x="5582250" y="3037625"/>
              <a:ext cx="5025" cy="1900"/>
            </a:xfrm>
            <a:custGeom>
              <a:avLst/>
              <a:gdLst/>
              <a:ahLst/>
              <a:cxnLst/>
              <a:rect l="l" t="t" r="r" b="b"/>
              <a:pathLst>
                <a:path w="201" h="76" fill="none" extrusionOk="0">
                  <a:moveTo>
                    <a:pt x="201" y="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4" name="Google Shape;34314;p57"/>
            <p:cNvSpPr/>
            <p:nvPr/>
          </p:nvSpPr>
          <p:spPr>
            <a:xfrm>
              <a:off x="5586625" y="30388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26" y="51"/>
                    <a:pt x="51" y="51"/>
                    <a:pt x="51" y="26"/>
                  </a:cubicBez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5" name="Google Shape;34315;p57"/>
            <p:cNvSpPr/>
            <p:nvPr/>
          </p:nvSpPr>
          <p:spPr>
            <a:xfrm>
              <a:off x="5576600" y="3037625"/>
              <a:ext cx="4400" cy="3775"/>
            </a:xfrm>
            <a:custGeom>
              <a:avLst/>
              <a:gdLst/>
              <a:ahLst/>
              <a:cxnLst/>
              <a:rect l="l" t="t" r="r" b="b"/>
              <a:pathLst>
                <a:path w="176" h="151" fill="none" extrusionOk="0">
                  <a:moveTo>
                    <a:pt x="1" y="151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6" name="Google Shape;34316;p57"/>
            <p:cNvSpPr/>
            <p:nvPr/>
          </p:nvSpPr>
          <p:spPr>
            <a:xfrm>
              <a:off x="5575975" y="304075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13" y="38"/>
                    <a:pt x="19" y="45"/>
                    <a:pt x="22" y="45"/>
                  </a:cubicBezTo>
                  <a:cubicBezTo>
                    <a:pt x="26" y="45"/>
                    <a:pt x="26" y="38"/>
                    <a:pt x="26" y="26"/>
                  </a:cubicBezTo>
                  <a:cubicBezTo>
                    <a:pt x="51" y="26"/>
                    <a:pt x="51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7" name="Google Shape;34317;p57"/>
            <p:cNvSpPr/>
            <p:nvPr/>
          </p:nvSpPr>
          <p:spPr>
            <a:xfrm>
              <a:off x="5575350" y="3037625"/>
              <a:ext cx="5650" cy="1275"/>
            </a:xfrm>
            <a:custGeom>
              <a:avLst/>
              <a:gdLst/>
              <a:ahLst/>
              <a:cxnLst/>
              <a:rect l="l" t="t" r="r" b="b"/>
              <a:pathLst>
                <a:path w="226" h="51" fill="none" extrusionOk="0">
                  <a:moveTo>
                    <a:pt x="0" y="51"/>
                  </a:moveTo>
                  <a:lnTo>
                    <a:pt x="2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8" name="Google Shape;34318;p57"/>
            <p:cNvSpPr/>
            <p:nvPr/>
          </p:nvSpPr>
          <p:spPr>
            <a:xfrm>
              <a:off x="5574725" y="30386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32" y="1"/>
                  </a:moveTo>
                  <a:cubicBezTo>
                    <a:pt x="28" y="1"/>
                    <a:pt x="25" y="3"/>
                    <a:pt x="25" y="12"/>
                  </a:cubicBezTo>
                  <a:cubicBezTo>
                    <a:pt x="0" y="12"/>
                    <a:pt x="0" y="12"/>
                    <a:pt x="0" y="37"/>
                  </a:cubicBezTo>
                  <a:lnTo>
                    <a:pt x="25" y="37"/>
                  </a:lnTo>
                  <a:cubicBezTo>
                    <a:pt x="50" y="37"/>
                    <a:pt x="50" y="12"/>
                    <a:pt x="50" y="12"/>
                  </a:cubicBezTo>
                  <a:cubicBezTo>
                    <a:pt x="50" y="12"/>
                    <a:pt x="39" y="1"/>
                    <a:pt x="3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9" name="Google Shape;34319;p57"/>
            <p:cNvSpPr/>
            <p:nvPr/>
          </p:nvSpPr>
          <p:spPr>
            <a:xfrm>
              <a:off x="5578475" y="3037625"/>
              <a:ext cx="2525" cy="5050"/>
            </a:xfrm>
            <a:custGeom>
              <a:avLst/>
              <a:gdLst/>
              <a:ahLst/>
              <a:cxnLst/>
              <a:rect l="l" t="t" r="r" b="b"/>
              <a:pathLst>
                <a:path w="101" h="202" fill="none" extrusionOk="0">
                  <a:moveTo>
                    <a:pt x="1" y="201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0" name="Google Shape;34320;p57"/>
            <p:cNvSpPr/>
            <p:nvPr/>
          </p:nvSpPr>
          <p:spPr>
            <a:xfrm>
              <a:off x="5577850" y="304235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19" y="1"/>
                  </a:moveTo>
                  <a:cubicBezTo>
                    <a:pt x="12" y="1"/>
                    <a:pt x="1" y="12"/>
                    <a:pt x="1" y="12"/>
                  </a:cubicBezTo>
                  <a:cubicBezTo>
                    <a:pt x="1" y="12"/>
                    <a:pt x="1" y="37"/>
                    <a:pt x="1" y="37"/>
                  </a:cubicBezTo>
                  <a:lnTo>
                    <a:pt x="26" y="37"/>
                  </a:lnTo>
                  <a:cubicBezTo>
                    <a:pt x="51" y="12"/>
                    <a:pt x="26" y="12"/>
                    <a:pt x="26" y="12"/>
                  </a:cubicBezTo>
                  <a:cubicBezTo>
                    <a:pt x="26" y="4"/>
                    <a:pt x="23" y="1"/>
                    <a:pt x="1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1" name="Google Shape;34321;p57"/>
            <p:cNvSpPr/>
            <p:nvPr/>
          </p:nvSpPr>
          <p:spPr>
            <a:xfrm>
              <a:off x="5575975" y="3034500"/>
              <a:ext cx="5025" cy="2525"/>
            </a:xfrm>
            <a:custGeom>
              <a:avLst/>
              <a:gdLst/>
              <a:ahLst/>
              <a:cxnLst/>
              <a:rect l="l" t="t" r="r" b="b"/>
              <a:pathLst>
                <a:path w="201" h="101" fill="none" extrusionOk="0">
                  <a:moveTo>
                    <a:pt x="0" y="0"/>
                  </a:moveTo>
                  <a:lnTo>
                    <a:pt x="201" y="10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2" name="Google Shape;34322;p57"/>
            <p:cNvSpPr/>
            <p:nvPr/>
          </p:nvSpPr>
          <p:spPr>
            <a:xfrm>
              <a:off x="5575350" y="30338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25"/>
                    <a:pt x="0" y="25"/>
                    <a:pt x="0" y="25"/>
                  </a:cubicBezTo>
                  <a:lnTo>
                    <a:pt x="25" y="25"/>
                  </a:lnTo>
                  <a:cubicBezTo>
                    <a:pt x="51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3" name="Google Shape;34323;p57"/>
            <p:cNvSpPr/>
            <p:nvPr/>
          </p:nvSpPr>
          <p:spPr>
            <a:xfrm>
              <a:off x="5577850" y="3032625"/>
              <a:ext cx="3150" cy="4400"/>
            </a:xfrm>
            <a:custGeom>
              <a:avLst/>
              <a:gdLst/>
              <a:ahLst/>
              <a:cxnLst/>
              <a:rect l="l" t="t" r="r" b="b"/>
              <a:pathLst>
                <a:path w="126" h="176" fill="none" extrusionOk="0">
                  <a:moveTo>
                    <a:pt x="1" y="0"/>
                  </a:moveTo>
                  <a:lnTo>
                    <a:pt x="126" y="17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4" name="Google Shape;34324;p57"/>
            <p:cNvSpPr/>
            <p:nvPr/>
          </p:nvSpPr>
          <p:spPr>
            <a:xfrm>
              <a:off x="5577225" y="3031975"/>
              <a:ext cx="650" cy="675"/>
            </a:xfrm>
            <a:custGeom>
              <a:avLst/>
              <a:gdLst/>
              <a:ahLst/>
              <a:cxnLst/>
              <a:rect l="l" t="t" r="r" b="b"/>
              <a:pathLst>
                <a:path w="26" h="27" extrusionOk="0">
                  <a:moveTo>
                    <a:pt x="1" y="1"/>
                  </a:moveTo>
                  <a:cubicBezTo>
                    <a:pt x="1" y="1"/>
                    <a:pt x="1" y="26"/>
                    <a:pt x="1" y="26"/>
                  </a:cubicBezTo>
                  <a:lnTo>
                    <a:pt x="26" y="26"/>
                  </a:ln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5" name="Google Shape;34325;p57"/>
            <p:cNvSpPr/>
            <p:nvPr/>
          </p:nvSpPr>
          <p:spPr>
            <a:xfrm>
              <a:off x="5575350" y="3036375"/>
              <a:ext cx="5025" cy="650"/>
            </a:xfrm>
            <a:custGeom>
              <a:avLst/>
              <a:gdLst/>
              <a:ahLst/>
              <a:cxnLst/>
              <a:rect l="l" t="t" r="r" b="b"/>
              <a:pathLst>
                <a:path w="201" h="26" fill="none" extrusionOk="0">
                  <a:moveTo>
                    <a:pt x="0" y="0"/>
                  </a:moveTo>
                  <a:lnTo>
                    <a:pt x="20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6" name="Google Shape;34326;p57"/>
            <p:cNvSpPr/>
            <p:nvPr/>
          </p:nvSpPr>
          <p:spPr>
            <a:xfrm>
              <a:off x="5574725" y="30357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0" y="25"/>
                    <a:pt x="0" y="50"/>
                    <a:pt x="0" y="50"/>
                  </a:cubicBezTo>
                  <a:cubicBezTo>
                    <a:pt x="25" y="50"/>
                    <a:pt x="25" y="50"/>
                    <a:pt x="25" y="25"/>
                  </a:cubicBezTo>
                  <a:cubicBezTo>
                    <a:pt x="25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7" name="Google Shape;34327;p57"/>
            <p:cNvSpPr/>
            <p:nvPr/>
          </p:nvSpPr>
          <p:spPr>
            <a:xfrm>
              <a:off x="5578475" y="3034500"/>
              <a:ext cx="6300" cy="5275"/>
            </a:xfrm>
            <a:custGeom>
              <a:avLst/>
              <a:gdLst/>
              <a:ahLst/>
              <a:cxnLst/>
              <a:rect l="l" t="t" r="r" b="b"/>
              <a:pathLst>
                <a:path w="252" h="211" extrusionOk="0">
                  <a:moveTo>
                    <a:pt x="151" y="0"/>
                  </a:moveTo>
                  <a:cubicBezTo>
                    <a:pt x="101" y="0"/>
                    <a:pt x="51" y="25"/>
                    <a:pt x="26" y="75"/>
                  </a:cubicBezTo>
                  <a:cubicBezTo>
                    <a:pt x="1" y="126"/>
                    <a:pt x="51" y="176"/>
                    <a:pt x="101" y="201"/>
                  </a:cubicBezTo>
                  <a:cubicBezTo>
                    <a:pt x="114" y="207"/>
                    <a:pt x="128" y="211"/>
                    <a:pt x="141" y="211"/>
                  </a:cubicBezTo>
                  <a:cubicBezTo>
                    <a:pt x="176" y="211"/>
                    <a:pt x="208" y="187"/>
                    <a:pt x="226" y="151"/>
                  </a:cubicBezTo>
                  <a:cubicBezTo>
                    <a:pt x="251" y="75"/>
                    <a:pt x="226" y="25"/>
                    <a:pt x="1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8" name="Google Shape;34328;p57"/>
            <p:cNvSpPr/>
            <p:nvPr/>
          </p:nvSpPr>
          <p:spPr>
            <a:xfrm>
              <a:off x="5357300" y="2959300"/>
              <a:ext cx="13175" cy="20075"/>
            </a:xfrm>
            <a:custGeom>
              <a:avLst/>
              <a:gdLst/>
              <a:ahLst/>
              <a:cxnLst/>
              <a:rect l="l" t="t" r="r" b="b"/>
              <a:pathLst>
                <a:path w="527" h="803" extrusionOk="0">
                  <a:moveTo>
                    <a:pt x="276" y="1"/>
                  </a:moveTo>
                  <a:cubicBezTo>
                    <a:pt x="201" y="26"/>
                    <a:pt x="76" y="151"/>
                    <a:pt x="51" y="352"/>
                  </a:cubicBezTo>
                  <a:cubicBezTo>
                    <a:pt x="1" y="577"/>
                    <a:pt x="151" y="803"/>
                    <a:pt x="151" y="803"/>
                  </a:cubicBezTo>
                  <a:cubicBezTo>
                    <a:pt x="151" y="803"/>
                    <a:pt x="402" y="677"/>
                    <a:pt x="477" y="452"/>
                  </a:cubicBezTo>
                  <a:cubicBezTo>
                    <a:pt x="527" y="276"/>
                    <a:pt x="502" y="101"/>
                    <a:pt x="427" y="26"/>
                  </a:cubicBezTo>
                  <a:cubicBezTo>
                    <a:pt x="326" y="126"/>
                    <a:pt x="276" y="276"/>
                    <a:pt x="276" y="276"/>
                  </a:cubicBezTo>
                  <a:cubicBezTo>
                    <a:pt x="276" y="276"/>
                    <a:pt x="326" y="101"/>
                    <a:pt x="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9" name="Google Shape;34329;p57"/>
            <p:cNvSpPr/>
            <p:nvPr/>
          </p:nvSpPr>
          <p:spPr>
            <a:xfrm>
              <a:off x="5343525" y="2965425"/>
              <a:ext cx="16925" cy="14625"/>
            </a:xfrm>
            <a:custGeom>
              <a:avLst/>
              <a:gdLst/>
              <a:ahLst/>
              <a:cxnLst/>
              <a:rect l="l" t="t" r="r" b="b"/>
              <a:pathLst>
                <a:path w="677" h="585" extrusionOk="0">
                  <a:moveTo>
                    <a:pt x="179" y="0"/>
                  </a:moveTo>
                  <a:cubicBezTo>
                    <a:pt x="160" y="0"/>
                    <a:pt x="142" y="2"/>
                    <a:pt x="126" y="6"/>
                  </a:cubicBezTo>
                  <a:cubicBezTo>
                    <a:pt x="151" y="132"/>
                    <a:pt x="276" y="232"/>
                    <a:pt x="276" y="232"/>
                  </a:cubicBezTo>
                  <a:cubicBezTo>
                    <a:pt x="276" y="232"/>
                    <a:pt x="126" y="132"/>
                    <a:pt x="25" y="107"/>
                  </a:cubicBezTo>
                  <a:lnTo>
                    <a:pt x="25" y="107"/>
                  </a:lnTo>
                  <a:cubicBezTo>
                    <a:pt x="0" y="207"/>
                    <a:pt x="75" y="382"/>
                    <a:pt x="226" y="483"/>
                  </a:cubicBezTo>
                  <a:cubicBezTo>
                    <a:pt x="351" y="572"/>
                    <a:pt x="528" y="585"/>
                    <a:pt x="618" y="585"/>
                  </a:cubicBezTo>
                  <a:cubicBezTo>
                    <a:pt x="654" y="585"/>
                    <a:pt x="677" y="583"/>
                    <a:pt x="677" y="583"/>
                  </a:cubicBezTo>
                  <a:cubicBezTo>
                    <a:pt x="677" y="583"/>
                    <a:pt x="677" y="307"/>
                    <a:pt x="501" y="157"/>
                  </a:cubicBezTo>
                  <a:cubicBezTo>
                    <a:pt x="397" y="5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0" name="Google Shape;34330;p57"/>
            <p:cNvSpPr/>
            <p:nvPr/>
          </p:nvSpPr>
          <p:spPr>
            <a:xfrm>
              <a:off x="5357925" y="2979350"/>
              <a:ext cx="13825" cy="18825"/>
            </a:xfrm>
            <a:custGeom>
              <a:avLst/>
              <a:gdLst/>
              <a:ahLst/>
              <a:cxnLst/>
              <a:rect l="l" t="t" r="r" b="b"/>
              <a:pathLst>
                <a:path w="553" h="753" extrusionOk="0">
                  <a:moveTo>
                    <a:pt x="126" y="1"/>
                  </a:moveTo>
                  <a:cubicBezTo>
                    <a:pt x="126" y="1"/>
                    <a:pt x="1" y="226"/>
                    <a:pt x="76" y="452"/>
                  </a:cubicBezTo>
                  <a:cubicBezTo>
                    <a:pt x="151" y="627"/>
                    <a:pt x="276" y="753"/>
                    <a:pt x="377" y="753"/>
                  </a:cubicBezTo>
                  <a:cubicBezTo>
                    <a:pt x="377" y="652"/>
                    <a:pt x="327" y="477"/>
                    <a:pt x="326" y="477"/>
                  </a:cubicBezTo>
                  <a:lnTo>
                    <a:pt x="326" y="477"/>
                  </a:lnTo>
                  <a:cubicBezTo>
                    <a:pt x="327" y="477"/>
                    <a:pt x="402" y="652"/>
                    <a:pt x="502" y="702"/>
                  </a:cubicBezTo>
                  <a:cubicBezTo>
                    <a:pt x="552" y="627"/>
                    <a:pt x="552" y="452"/>
                    <a:pt x="477" y="301"/>
                  </a:cubicBezTo>
                  <a:cubicBezTo>
                    <a:pt x="377" y="76"/>
                    <a:pt x="126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1" name="Google Shape;34331;p57"/>
            <p:cNvSpPr/>
            <p:nvPr/>
          </p:nvSpPr>
          <p:spPr>
            <a:xfrm>
              <a:off x="5343525" y="2979425"/>
              <a:ext cx="17550" cy="13350"/>
            </a:xfrm>
            <a:custGeom>
              <a:avLst/>
              <a:gdLst/>
              <a:ahLst/>
              <a:cxnLst/>
              <a:rect l="l" t="t" r="r" b="b"/>
              <a:pathLst>
                <a:path w="702" h="534" extrusionOk="0">
                  <a:moveTo>
                    <a:pt x="527" y="0"/>
                  </a:moveTo>
                  <a:cubicBezTo>
                    <a:pt x="443" y="0"/>
                    <a:pt x="342" y="16"/>
                    <a:pt x="251" y="73"/>
                  </a:cubicBezTo>
                  <a:cubicBezTo>
                    <a:pt x="100" y="148"/>
                    <a:pt x="0" y="298"/>
                    <a:pt x="0" y="399"/>
                  </a:cubicBezTo>
                  <a:cubicBezTo>
                    <a:pt x="125" y="399"/>
                    <a:pt x="276" y="324"/>
                    <a:pt x="276" y="324"/>
                  </a:cubicBezTo>
                  <a:lnTo>
                    <a:pt x="276" y="324"/>
                  </a:lnTo>
                  <a:cubicBezTo>
                    <a:pt x="276" y="324"/>
                    <a:pt x="125" y="424"/>
                    <a:pt x="75" y="524"/>
                  </a:cubicBezTo>
                  <a:cubicBezTo>
                    <a:pt x="99" y="530"/>
                    <a:pt x="127" y="533"/>
                    <a:pt x="157" y="533"/>
                  </a:cubicBezTo>
                  <a:cubicBezTo>
                    <a:pt x="256" y="533"/>
                    <a:pt x="381" y="500"/>
                    <a:pt x="476" y="424"/>
                  </a:cubicBezTo>
                  <a:cubicBezTo>
                    <a:pt x="677" y="273"/>
                    <a:pt x="702" y="23"/>
                    <a:pt x="702" y="23"/>
                  </a:cubicBezTo>
                  <a:cubicBezTo>
                    <a:pt x="702" y="23"/>
                    <a:pt x="627" y="0"/>
                    <a:pt x="5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2" name="Google Shape;34332;p57"/>
            <p:cNvSpPr/>
            <p:nvPr/>
          </p:nvSpPr>
          <p:spPr>
            <a:xfrm>
              <a:off x="5361700" y="2971800"/>
              <a:ext cx="20075" cy="11575"/>
            </a:xfrm>
            <a:custGeom>
              <a:avLst/>
              <a:gdLst/>
              <a:ahLst/>
              <a:cxnLst/>
              <a:rect l="l" t="t" r="r" b="b"/>
              <a:pathLst>
                <a:path w="803" h="463" extrusionOk="0">
                  <a:moveTo>
                    <a:pt x="526" y="1"/>
                  </a:moveTo>
                  <a:cubicBezTo>
                    <a:pt x="472" y="1"/>
                    <a:pt x="413" y="9"/>
                    <a:pt x="351" y="27"/>
                  </a:cubicBezTo>
                  <a:cubicBezTo>
                    <a:pt x="125" y="102"/>
                    <a:pt x="0" y="328"/>
                    <a:pt x="0" y="328"/>
                  </a:cubicBezTo>
                  <a:cubicBezTo>
                    <a:pt x="0" y="328"/>
                    <a:pt x="154" y="462"/>
                    <a:pt x="360" y="462"/>
                  </a:cubicBezTo>
                  <a:cubicBezTo>
                    <a:pt x="389" y="462"/>
                    <a:pt x="420" y="459"/>
                    <a:pt x="451" y="453"/>
                  </a:cubicBezTo>
                  <a:cubicBezTo>
                    <a:pt x="627" y="428"/>
                    <a:pt x="752" y="303"/>
                    <a:pt x="802" y="228"/>
                  </a:cubicBezTo>
                  <a:cubicBezTo>
                    <a:pt x="739" y="202"/>
                    <a:pt x="664" y="196"/>
                    <a:pt x="605" y="196"/>
                  </a:cubicBezTo>
                  <a:cubicBezTo>
                    <a:pt x="545" y="196"/>
                    <a:pt x="501" y="202"/>
                    <a:pt x="501" y="202"/>
                  </a:cubicBezTo>
                  <a:cubicBezTo>
                    <a:pt x="501" y="202"/>
                    <a:pt x="677" y="152"/>
                    <a:pt x="752" y="77"/>
                  </a:cubicBezTo>
                  <a:cubicBezTo>
                    <a:pt x="703" y="29"/>
                    <a:pt x="623" y="1"/>
                    <a:pt x="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3" name="Google Shape;34333;p57"/>
            <p:cNvSpPr/>
            <p:nvPr/>
          </p:nvSpPr>
          <p:spPr>
            <a:xfrm>
              <a:off x="5356675" y="2970575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101" y="1"/>
                  </a:moveTo>
                  <a:cubicBezTo>
                    <a:pt x="101" y="51"/>
                    <a:pt x="101" y="126"/>
                    <a:pt x="101" y="126"/>
                  </a:cubicBezTo>
                  <a:cubicBezTo>
                    <a:pt x="101" y="126"/>
                    <a:pt x="76" y="51"/>
                    <a:pt x="51" y="26"/>
                  </a:cubicBezTo>
                  <a:cubicBezTo>
                    <a:pt x="1" y="51"/>
                    <a:pt x="1" y="126"/>
                    <a:pt x="26" y="201"/>
                  </a:cubicBezTo>
                  <a:cubicBezTo>
                    <a:pt x="76" y="302"/>
                    <a:pt x="176" y="352"/>
                    <a:pt x="176" y="352"/>
                  </a:cubicBezTo>
                  <a:cubicBezTo>
                    <a:pt x="176" y="352"/>
                    <a:pt x="251" y="251"/>
                    <a:pt x="226" y="151"/>
                  </a:cubicBezTo>
                  <a:cubicBezTo>
                    <a:pt x="201" y="76"/>
                    <a:pt x="151" y="1"/>
                    <a:pt x="1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4" name="Google Shape;34334;p57"/>
            <p:cNvSpPr/>
            <p:nvPr/>
          </p:nvSpPr>
          <p:spPr>
            <a:xfrm>
              <a:off x="5352300" y="2976600"/>
              <a:ext cx="8775" cy="5275"/>
            </a:xfrm>
            <a:custGeom>
              <a:avLst/>
              <a:gdLst/>
              <a:ahLst/>
              <a:cxnLst/>
              <a:rect l="l" t="t" r="r" b="b"/>
              <a:pathLst>
                <a:path w="351" h="211" extrusionOk="0">
                  <a:moveTo>
                    <a:pt x="116" y="1"/>
                  </a:moveTo>
                  <a:cubicBezTo>
                    <a:pt x="64" y="1"/>
                    <a:pt x="18" y="24"/>
                    <a:pt x="0" y="61"/>
                  </a:cubicBezTo>
                  <a:cubicBezTo>
                    <a:pt x="50" y="86"/>
                    <a:pt x="125" y="111"/>
                    <a:pt x="125" y="111"/>
                  </a:cubicBezTo>
                  <a:cubicBezTo>
                    <a:pt x="125" y="111"/>
                    <a:pt x="92" y="100"/>
                    <a:pt x="55" y="100"/>
                  </a:cubicBezTo>
                  <a:cubicBezTo>
                    <a:pt x="36" y="100"/>
                    <a:pt x="17" y="102"/>
                    <a:pt x="0" y="111"/>
                  </a:cubicBezTo>
                  <a:cubicBezTo>
                    <a:pt x="0" y="161"/>
                    <a:pt x="75" y="211"/>
                    <a:pt x="150" y="211"/>
                  </a:cubicBezTo>
                  <a:cubicBezTo>
                    <a:pt x="276" y="211"/>
                    <a:pt x="351" y="136"/>
                    <a:pt x="351" y="136"/>
                  </a:cubicBezTo>
                  <a:cubicBezTo>
                    <a:pt x="351" y="136"/>
                    <a:pt x="301" y="36"/>
                    <a:pt x="176" y="10"/>
                  </a:cubicBezTo>
                  <a:cubicBezTo>
                    <a:pt x="155" y="4"/>
                    <a:pt x="135" y="1"/>
                    <a:pt x="11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5" name="Google Shape;34335;p57"/>
            <p:cNvSpPr/>
            <p:nvPr/>
          </p:nvSpPr>
          <p:spPr>
            <a:xfrm>
              <a:off x="5361700" y="2979250"/>
              <a:ext cx="7525" cy="6650"/>
            </a:xfrm>
            <a:custGeom>
              <a:avLst/>
              <a:gdLst/>
              <a:ahLst/>
              <a:cxnLst/>
              <a:rect l="l" t="t" r="r" b="b"/>
              <a:pathLst>
                <a:path w="301" h="266" extrusionOk="0">
                  <a:moveTo>
                    <a:pt x="49" y="1"/>
                  </a:moveTo>
                  <a:cubicBezTo>
                    <a:pt x="20" y="1"/>
                    <a:pt x="0" y="5"/>
                    <a:pt x="0" y="5"/>
                  </a:cubicBezTo>
                  <a:cubicBezTo>
                    <a:pt x="0" y="5"/>
                    <a:pt x="0" y="130"/>
                    <a:pt x="100" y="205"/>
                  </a:cubicBezTo>
                  <a:cubicBezTo>
                    <a:pt x="137" y="242"/>
                    <a:pt x="187" y="265"/>
                    <a:pt x="231" y="265"/>
                  </a:cubicBezTo>
                  <a:cubicBezTo>
                    <a:pt x="247" y="265"/>
                    <a:pt x="262" y="262"/>
                    <a:pt x="276" y="255"/>
                  </a:cubicBezTo>
                  <a:cubicBezTo>
                    <a:pt x="251" y="206"/>
                    <a:pt x="201" y="156"/>
                    <a:pt x="201" y="155"/>
                  </a:cubicBezTo>
                  <a:lnTo>
                    <a:pt x="201" y="155"/>
                  </a:lnTo>
                  <a:cubicBezTo>
                    <a:pt x="201" y="156"/>
                    <a:pt x="251" y="205"/>
                    <a:pt x="301" y="205"/>
                  </a:cubicBezTo>
                  <a:cubicBezTo>
                    <a:pt x="301" y="155"/>
                    <a:pt x="276" y="105"/>
                    <a:pt x="201" y="55"/>
                  </a:cubicBezTo>
                  <a:cubicBezTo>
                    <a:pt x="155" y="10"/>
                    <a:pt x="92" y="1"/>
                    <a:pt x="4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6" name="Google Shape;34336;p57"/>
            <p:cNvSpPr/>
            <p:nvPr/>
          </p:nvSpPr>
          <p:spPr>
            <a:xfrm>
              <a:off x="5356675" y="2979975"/>
              <a:ext cx="6300" cy="8175"/>
            </a:xfrm>
            <a:custGeom>
              <a:avLst/>
              <a:gdLst/>
              <a:ahLst/>
              <a:cxnLst/>
              <a:rect l="l" t="t" r="r" b="b"/>
              <a:pathLst>
                <a:path w="252" h="327" extrusionOk="0">
                  <a:moveTo>
                    <a:pt x="201" y="1"/>
                  </a:moveTo>
                  <a:cubicBezTo>
                    <a:pt x="201" y="1"/>
                    <a:pt x="76" y="26"/>
                    <a:pt x="26" y="126"/>
                  </a:cubicBezTo>
                  <a:cubicBezTo>
                    <a:pt x="1" y="201"/>
                    <a:pt x="1" y="276"/>
                    <a:pt x="26" y="302"/>
                  </a:cubicBezTo>
                  <a:cubicBezTo>
                    <a:pt x="76" y="276"/>
                    <a:pt x="101" y="226"/>
                    <a:pt x="101" y="226"/>
                  </a:cubicBezTo>
                  <a:lnTo>
                    <a:pt x="101" y="226"/>
                  </a:lnTo>
                  <a:cubicBezTo>
                    <a:pt x="101" y="226"/>
                    <a:pt x="76" y="302"/>
                    <a:pt x="76" y="327"/>
                  </a:cubicBezTo>
                  <a:cubicBezTo>
                    <a:pt x="126" y="327"/>
                    <a:pt x="176" y="276"/>
                    <a:pt x="201" y="201"/>
                  </a:cubicBezTo>
                  <a:cubicBezTo>
                    <a:pt x="251" y="101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7" name="Google Shape;34337;p57"/>
            <p:cNvSpPr/>
            <p:nvPr/>
          </p:nvSpPr>
          <p:spPr>
            <a:xfrm>
              <a:off x="5361700" y="29724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226" y="0"/>
                  </a:moveTo>
                  <a:cubicBezTo>
                    <a:pt x="201" y="0"/>
                    <a:pt x="125" y="25"/>
                    <a:pt x="75" y="100"/>
                  </a:cubicBezTo>
                  <a:cubicBezTo>
                    <a:pt x="0" y="175"/>
                    <a:pt x="0" y="301"/>
                    <a:pt x="0" y="301"/>
                  </a:cubicBezTo>
                  <a:cubicBezTo>
                    <a:pt x="0" y="301"/>
                    <a:pt x="125" y="301"/>
                    <a:pt x="201" y="226"/>
                  </a:cubicBezTo>
                  <a:cubicBezTo>
                    <a:pt x="276" y="175"/>
                    <a:pt x="301" y="100"/>
                    <a:pt x="276" y="50"/>
                  </a:cubicBezTo>
                  <a:cubicBezTo>
                    <a:pt x="226" y="50"/>
                    <a:pt x="175" y="125"/>
                    <a:pt x="175" y="125"/>
                  </a:cubicBezTo>
                  <a:cubicBezTo>
                    <a:pt x="175" y="125"/>
                    <a:pt x="226" y="50"/>
                    <a:pt x="2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8" name="Google Shape;34338;p57"/>
            <p:cNvSpPr/>
            <p:nvPr/>
          </p:nvSpPr>
          <p:spPr>
            <a:xfrm>
              <a:off x="5361700" y="2972475"/>
              <a:ext cx="1275" cy="5650"/>
            </a:xfrm>
            <a:custGeom>
              <a:avLst/>
              <a:gdLst/>
              <a:ahLst/>
              <a:cxnLst/>
              <a:rect l="l" t="t" r="r" b="b"/>
              <a:pathLst>
                <a:path w="51" h="226" fill="none" extrusionOk="0">
                  <a:moveTo>
                    <a:pt x="50" y="0"/>
                  </a:moveTo>
                  <a:lnTo>
                    <a:pt x="0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9" name="Google Shape;34339;p57"/>
            <p:cNvSpPr/>
            <p:nvPr/>
          </p:nvSpPr>
          <p:spPr>
            <a:xfrm>
              <a:off x="5362325" y="2971825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25" y="1"/>
                  </a:moveTo>
                  <a:cubicBezTo>
                    <a:pt x="25" y="1"/>
                    <a:pt x="25" y="1"/>
                    <a:pt x="0" y="26"/>
                  </a:cubicBezTo>
                  <a:cubicBezTo>
                    <a:pt x="0" y="26"/>
                    <a:pt x="0" y="26"/>
                    <a:pt x="25" y="51"/>
                  </a:cubicBezTo>
                  <a:cubicBezTo>
                    <a:pt x="25" y="51"/>
                    <a:pt x="50" y="51"/>
                    <a:pt x="50" y="26"/>
                  </a:cubicBez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0" name="Google Shape;34340;p57"/>
            <p:cNvSpPr/>
            <p:nvPr/>
          </p:nvSpPr>
          <p:spPr>
            <a:xfrm>
              <a:off x="5360425" y="2972475"/>
              <a:ext cx="1275" cy="5650"/>
            </a:xfrm>
            <a:custGeom>
              <a:avLst/>
              <a:gdLst/>
              <a:ahLst/>
              <a:cxnLst/>
              <a:rect l="l" t="t" r="r" b="b"/>
              <a:pathLst>
                <a:path w="51" h="226" fill="none" extrusionOk="0">
                  <a:moveTo>
                    <a:pt x="1" y="0"/>
                  </a:moveTo>
                  <a:lnTo>
                    <a:pt x="5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1" name="Google Shape;34341;p57"/>
            <p:cNvSpPr/>
            <p:nvPr/>
          </p:nvSpPr>
          <p:spPr>
            <a:xfrm>
              <a:off x="5359800" y="2971825"/>
              <a:ext cx="1275" cy="675"/>
            </a:xfrm>
            <a:custGeom>
              <a:avLst/>
              <a:gdLst/>
              <a:ahLst/>
              <a:cxnLst/>
              <a:rect l="l" t="t" r="r" b="b"/>
              <a:pathLst>
                <a:path w="51" h="27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lnTo>
                    <a:pt x="51" y="26"/>
                  </a:ln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2" name="Google Shape;34342;p57"/>
            <p:cNvSpPr/>
            <p:nvPr/>
          </p:nvSpPr>
          <p:spPr>
            <a:xfrm>
              <a:off x="5361700" y="2973725"/>
              <a:ext cx="3150" cy="4400"/>
            </a:xfrm>
            <a:custGeom>
              <a:avLst/>
              <a:gdLst/>
              <a:ahLst/>
              <a:cxnLst/>
              <a:rect l="l" t="t" r="r" b="b"/>
              <a:pathLst>
                <a:path w="126" h="176" fill="none" extrusionOk="0">
                  <a:moveTo>
                    <a:pt x="125" y="0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3" name="Google Shape;34343;p57"/>
            <p:cNvSpPr/>
            <p:nvPr/>
          </p:nvSpPr>
          <p:spPr>
            <a:xfrm>
              <a:off x="5364825" y="297310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lnTo>
                    <a:pt x="25" y="25"/>
                  </a:lnTo>
                  <a:cubicBezTo>
                    <a:pt x="25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4" name="Google Shape;34344;p57"/>
            <p:cNvSpPr/>
            <p:nvPr/>
          </p:nvSpPr>
          <p:spPr>
            <a:xfrm>
              <a:off x="5361700" y="2979350"/>
              <a:ext cx="1900" cy="5050"/>
            </a:xfrm>
            <a:custGeom>
              <a:avLst/>
              <a:gdLst/>
              <a:ahLst/>
              <a:cxnLst/>
              <a:rect l="l" t="t" r="r" b="b"/>
              <a:pathLst>
                <a:path w="76" h="202" fill="none" extrusionOk="0">
                  <a:moveTo>
                    <a:pt x="75" y="20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5" name="Google Shape;34345;p57"/>
            <p:cNvSpPr/>
            <p:nvPr/>
          </p:nvSpPr>
          <p:spPr>
            <a:xfrm>
              <a:off x="5362950" y="29843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lnTo>
                    <a:pt x="25" y="25"/>
                  </a:lnTo>
                  <a:cubicBezTo>
                    <a:pt x="25" y="25"/>
                    <a:pt x="25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6" name="Google Shape;34346;p57"/>
            <p:cNvSpPr/>
            <p:nvPr/>
          </p:nvSpPr>
          <p:spPr>
            <a:xfrm>
              <a:off x="5361700" y="2979350"/>
              <a:ext cx="3775" cy="3800"/>
            </a:xfrm>
            <a:custGeom>
              <a:avLst/>
              <a:gdLst/>
              <a:ahLst/>
              <a:cxnLst/>
              <a:rect l="l" t="t" r="r" b="b"/>
              <a:pathLst>
                <a:path w="151" h="152" fill="none" extrusionOk="0">
                  <a:moveTo>
                    <a:pt x="150" y="15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7" name="Google Shape;34347;p57"/>
            <p:cNvSpPr/>
            <p:nvPr/>
          </p:nvSpPr>
          <p:spPr>
            <a:xfrm>
              <a:off x="5364825" y="29831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0"/>
                  </a:moveTo>
                  <a:cubicBezTo>
                    <a:pt x="0" y="0"/>
                    <a:pt x="0" y="25"/>
                    <a:pt x="0" y="25"/>
                  </a:cubicBezTo>
                  <a:lnTo>
                    <a:pt x="50" y="25"/>
                  </a:ln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8" name="Google Shape;34348;p57"/>
            <p:cNvSpPr/>
            <p:nvPr/>
          </p:nvSpPr>
          <p:spPr>
            <a:xfrm>
              <a:off x="5361050" y="2979350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1" y="226"/>
                  </a:moveTo>
                  <a:lnTo>
                    <a:pt x="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9" name="Google Shape;34349;p57"/>
            <p:cNvSpPr/>
            <p:nvPr/>
          </p:nvSpPr>
          <p:spPr>
            <a:xfrm>
              <a:off x="5360425" y="29843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1" y="0"/>
                    <a:pt x="1" y="25"/>
                    <a:pt x="1" y="25"/>
                  </a:cubicBezTo>
                  <a:cubicBezTo>
                    <a:pt x="1" y="25"/>
                    <a:pt x="1" y="50"/>
                    <a:pt x="26" y="50"/>
                  </a:cubicBezTo>
                  <a:cubicBezTo>
                    <a:pt x="26" y="50"/>
                    <a:pt x="51" y="25"/>
                    <a:pt x="51" y="25"/>
                  </a:cubicBezTo>
                  <a:cubicBezTo>
                    <a:pt x="51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0" name="Google Shape;34350;p57"/>
            <p:cNvSpPr/>
            <p:nvPr/>
          </p:nvSpPr>
          <p:spPr>
            <a:xfrm>
              <a:off x="5361700" y="2978100"/>
              <a:ext cx="5650" cy="25"/>
            </a:xfrm>
            <a:custGeom>
              <a:avLst/>
              <a:gdLst/>
              <a:ahLst/>
              <a:cxnLst/>
              <a:rect l="l" t="t" r="r" b="b"/>
              <a:pathLst>
                <a:path w="226" h="1" fill="none" extrusionOk="0">
                  <a:moveTo>
                    <a:pt x="226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1" name="Google Shape;34351;p57"/>
            <p:cNvSpPr/>
            <p:nvPr/>
          </p:nvSpPr>
          <p:spPr>
            <a:xfrm>
              <a:off x="5367325" y="297810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1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26" y="26"/>
                    <a:pt x="26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2" name="Google Shape;34352;p57"/>
            <p:cNvSpPr/>
            <p:nvPr/>
          </p:nvSpPr>
          <p:spPr>
            <a:xfrm>
              <a:off x="5361700" y="2976225"/>
              <a:ext cx="5025" cy="1900"/>
            </a:xfrm>
            <a:custGeom>
              <a:avLst/>
              <a:gdLst/>
              <a:ahLst/>
              <a:cxnLst/>
              <a:rect l="l" t="t" r="r" b="b"/>
              <a:pathLst>
                <a:path w="201" h="76" fill="none" extrusionOk="0">
                  <a:moveTo>
                    <a:pt x="201" y="0"/>
                  </a:moveTo>
                  <a:lnTo>
                    <a:pt x="0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3" name="Google Shape;34353;p57"/>
            <p:cNvSpPr/>
            <p:nvPr/>
          </p:nvSpPr>
          <p:spPr>
            <a:xfrm>
              <a:off x="5366700" y="297560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0"/>
                    <a:pt x="1" y="0"/>
                    <a:pt x="1" y="25"/>
                  </a:cubicBezTo>
                  <a:lnTo>
                    <a:pt x="26" y="25"/>
                  </a:lnTo>
                  <a:cubicBezTo>
                    <a:pt x="26" y="25"/>
                    <a:pt x="26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4" name="Google Shape;34354;p57"/>
            <p:cNvSpPr/>
            <p:nvPr/>
          </p:nvSpPr>
          <p:spPr>
            <a:xfrm>
              <a:off x="5361700" y="2978725"/>
              <a:ext cx="5025" cy="1900"/>
            </a:xfrm>
            <a:custGeom>
              <a:avLst/>
              <a:gdLst/>
              <a:ahLst/>
              <a:cxnLst/>
              <a:rect l="l" t="t" r="r" b="b"/>
              <a:pathLst>
                <a:path w="201" h="76" fill="none" extrusionOk="0">
                  <a:moveTo>
                    <a:pt x="201" y="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5" name="Google Shape;34355;p57"/>
            <p:cNvSpPr/>
            <p:nvPr/>
          </p:nvSpPr>
          <p:spPr>
            <a:xfrm>
              <a:off x="5366700" y="29799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26"/>
                    <a:pt x="1" y="51"/>
                    <a:pt x="26" y="51"/>
                  </a:cubicBezTo>
                  <a:cubicBezTo>
                    <a:pt x="26" y="51"/>
                    <a:pt x="26" y="51"/>
                    <a:pt x="26" y="26"/>
                  </a:cubicBezTo>
                  <a:cubicBezTo>
                    <a:pt x="51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6" name="Google Shape;34356;p57"/>
            <p:cNvSpPr/>
            <p:nvPr/>
          </p:nvSpPr>
          <p:spPr>
            <a:xfrm>
              <a:off x="5356675" y="2978725"/>
              <a:ext cx="4400" cy="3800"/>
            </a:xfrm>
            <a:custGeom>
              <a:avLst/>
              <a:gdLst/>
              <a:ahLst/>
              <a:cxnLst/>
              <a:rect l="l" t="t" r="r" b="b"/>
              <a:pathLst>
                <a:path w="176" h="152" fill="none" extrusionOk="0">
                  <a:moveTo>
                    <a:pt x="1" y="151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7" name="Google Shape;34357;p57"/>
            <p:cNvSpPr/>
            <p:nvPr/>
          </p:nvSpPr>
          <p:spPr>
            <a:xfrm>
              <a:off x="5356050" y="2981850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39"/>
                    <a:pt x="7" y="45"/>
                    <a:pt x="13" y="45"/>
                  </a:cubicBezTo>
                  <a:cubicBezTo>
                    <a:pt x="19" y="45"/>
                    <a:pt x="26" y="39"/>
                    <a:pt x="26" y="26"/>
                  </a:cubicBezTo>
                  <a:cubicBezTo>
                    <a:pt x="26" y="26"/>
                    <a:pt x="26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8" name="Google Shape;34358;p57"/>
            <p:cNvSpPr/>
            <p:nvPr/>
          </p:nvSpPr>
          <p:spPr>
            <a:xfrm>
              <a:off x="5355425" y="2978725"/>
              <a:ext cx="5650" cy="1275"/>
            </a:xfrm>
            <a:custGeom>
              <a:avLst/>
              <a:gdLst/>
              <a:ahLst/>
              <a:cxnLst/>
              <a:rect l="l" t="t" r="r" b="b"/>
              <a:pathLst>
                <a:path w="226" h="51" fill="none" extrusionOk="0">
                  <a:moveTo>
                    <a:pt x="0" y="51"/>
                  </a:moveTo>
                  <a:lnTo>
                    <a:pt x="2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9" name="Google Shape;34359;p57"/>
            <p:cNvSpPr/>
            <p:nvPr/>
          </p:nvSpPr>
          <p:spPr>
            <a:xfrm>
              <a:off x="5354800" y="2979700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18" y="1"/>
                  </a:moveTo>
                  <a:cubicBezTo>
                    <a:pt x="14" y="1"/>
                    <a:pt x="9" y="3"/>
                    <a:pt x="0" y="12"/>
                  </a:cubicBezTo>
                  <a:cubicBezTo>
                    <a:pt x="0" y="12"/>
                    <a:pt x="0" y="12"/>
                    <a:pt x="0" y="37"/>
                  </a:cubicBezTo>
                  <a:lnTo>
                    <a:pt x="25" y="37"/>
                  </a:lnTo>
                  <a:cubicBezTo>
                    <a:pt x="25" y="37"/>
                    <a:pt x="25" y="12"/>
                    <a:pt x="25" y="12"/>
                  </a:cubicBezTo>
                  <a:cubicBezTo>
                    <a:pt x="25" y="12"/>
                    <a:pt x="25" y="1"/>
                    <a:pt x="1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0" name="Google Shape;34360;p57"/>
            <p:cNvSpPr/>
            <p:nvPr/>
          </p:nvSpPr>
          <p:spPr>
            <a:xfrm>
              <a:off x="5357925" y="2978725"/>
              <a:ext cx="3150" cy="5050"/>
            </a:xfrm>
            <a:custGeom>
              <a:avLst/>
              <a:gdLst/>
              <a:ahLst/>
              <a:cxnLst/>
              <a:rect l="l" t="t" r="r" b="b"/>
              <a:pathLst>
                <a:path w="126" h="202" fill="none" extrusionOk="0">
                  <a:moveTo>
                    <a:pt x="1" y="201"/>
                  </a:moveTo>
                  <a:lnTo>
                    <a:pt x="1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1" name="Google Shape;34361;p57"/>
            <p:cNvSpPr/>
            <p:nvPr/>
          </p:nvSpPr>
          <p:spPr>
            <a:xfrm>
              <a:off x="5357300" y="29834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33" y="0"/>
                  </a:moveTo>
                  <a:cubicBezTo>
                    <a:pt x="26" y="0"/>
                    <a:pt x="26" y="11"/>
                    <a:pt x="26" y="11"/>
                  </a:cubicBezTo>
                  <a:cubicBezTo>
                    <a:pt x="1" y="11"/>
                    <a:pt x="26" y="36"/>
                    <a:pt x="26" y="36"/>
                  </a:cubicBezTo>
                  <a:lnTo>
                    <a:pt x="51" y="36"/>
                  </a:lnTo>
                  <a:cubicBezTo>
                    <a:pt x="51" y="11"/>
                    <a:pt x="51" y="11"/>
                    <a:pt x="51" y="11"/>
                  </a:cubicBezTo>
                  <a:cubicBezTo>
                    <a:pt x="42" y="3"/>
                    <a:pt x="37" y="0"/>
                    <a:pt x="3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2" name="Google Shape;34362;p57"/>
            <p:cNvSpPr/>
            <p:nvPr/>
          </p:nvSpPr>
          <p:spPr>
            <a:xfrm>
              <a:off x="5356050" y="2975600"/>
              <a:ext cx="4400" cy="2525"/>
            </a:xfrm>
            <a:custGeom>
              <a:avLst/>
              <a:gdLst/>
              <a:ahLst/>
              <a:cxnLst/>
              <a:rect l="l" t="t" r="r" b="b"/>
              <a:pathLst>
                <a:path w="176" h="101" fill="none" extrusionOk="0">
                  <a:moveTo>
                    <a:pt x="0" y="0"/>
                  </a:moveTo>
                  <a:lnTo>
                    <a:pt x="176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3" name="Google Shape;34363;p57"/>
            <p:cNvSpPr/>
            <p:nvPr/>
          </p:nvSpPr>
          <p:spPr>
            <a:xfrm>
              <a:off x="5355425" y="297497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0"/>
                  </a:moveTo>
                  <a:cubicBezTo>
                    <a:pt x="0" y="25"/>
                    <a:pt x="0" y="25"/>
                    <a:pt x="0" y="25"/>
                  </a:cubicBezTo>
                  <a:lnTo>
                    <a:pt x="25" y="25"/>
                  </a:ln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4" name="Google Shape;34364;p57"/>
            <p:cNvSpPr/>
            <p:nvPr/>
          </p:nvSpPr>
          <p:spPr>
            <a:xfrm>
              <a:off x="5357300" y="2973725"/>
              <a:ext cx="3150" cy="4400"/>
            </a:xfrm>
            <a:custGeom>
              <a:avLst/>
              <a:gdLst/>
              <a:ahLst/>
              <a:cxnLst/>
              <a:rect l="l" t="t" r="r" b="b"/>
              <a:pathLst>
                <a:path w="126" h="176" fill="none" extrusionOk="0">
                  <a:moveTo>
                    <a:pt x="1" y="0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5" name="Google Shape;34365;p57"/>
            <p:cNvSpPr/>
            <p:nvPr/>
          </p:nvSpPr>
          <p:spPr>
            <a:xfrm>
              <a:off x="5356675" y="29731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1" y="0"/>
                    <a:pt x="1" y="25"/>
                    <a:pt x="26" y="25"/>
                  </a:cubicBezTo>
                  <a:lnTo>
                    <a:pt x="51" y="25"/>
                  </a:lnTo>
                  <a:cubicBezTo>
                    <a:pt x="51" y="25"/>
                    <a:pt x="5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6" name="Google Shape;34366;p57"/>
            <p:cNvSpPr/>
            <p:nvPr/>
          </p:nvSpPr>
          <p:spPr>
            <a:xfrm>
              <a:off x="5354800" y="2977475"/>
              <a:ext cx="5650" cy="650"/>
            </a:xfrm>
            <a:custGeom>
              <a:avLst/>
              <a:gdLst/>
              <a:ahLst/>
              <a:cxnLst/>
              <a:rect l="l" t="t" r="r" b="b"/>
              <a:pathLst>
                <a:path w="226" h="26" fill="none" extrusionOk="0">
                  <a:moveTo>
                    <a:pt x="0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7" name="Google Shape;34367;p57"/>
            <p:cNvSpPr/>
            <p:nvPr/>
          </p:nvSpPr>
          <p:spPr>
            <a:xfrm>
              <a:off x="5354175" y="29768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0"/>
                    <a:pt x="0" y="26"/>
                  </a:cubicBezTo>
                  <a:cubicBezTo>
                    <a:pt x="0" y="26"/>
                    <a:pt x="25" y="51"/>
                    <a:pt x="25" y="51"/>
                  </a:cubicBezTo>
                  <a:cubicBezTo>
                    <a:pt x="25" y="51"/>
                    <a:pt x="50" y="51"/>
                    <a:pt x="50" y="26"/>
                  </a:cubicBezTo>
                  <a:cubicBezTo>
                    <a:pt x="50" y="26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8" name="Google Shape;34368;p57"/>
            <p:cNvSpPr/>
            <p:nvPr/>
          </p:nvSpPr>
          <p:spPr>
            <a:xfrm>
              <a:off x="5358550" y="297560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51" y="0"/>
                  </a:moveTo>
                  <a:cubicBezTo>
                    <a:pt x="101" y="0"/>
                    <a:pt x="51" y="25"/>
                    <a:pt x="26" y="76"/>
                  </a:cubicBezTo>
                  <a:cubicBezTo>
                    <a:pt x="1" y="126"/>
                    <a:pt x="26" y="176"/>
                    <a:pt x="76" y="201"/>
                  </a:cubicBezTo>
                  <a:cubicBezTo>
                    <a:pt x="96" y="208"/>
                    <a:pt x="114" y="211"/>
                    <a:pt x="131" y="211"/>
                  </a:cubicBezTo>
                  <a:cubicBezTo>
                    <a:pt x="176" y="211"/>
                    <a:pt x="208" y="187"/>
                    <a:pt x="226" y="151"/>
                  </a:cubicBezTo>
                  <a:cubicBezTo>
                    <a:pt x="226" y="76"/>
                    <a:pt x="201" y="25"/>
                    <a:pt x="1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9" name="Google Shape;34369;p57"/>
            <p:cNvSpPr/>
            <p:nvPr/>
          </p:nvSpPr>
          <p:spPr>
            <a:xfrm>
              <a:off x="5342900" y="2779475"/>
              <a:ext cx="13175" cy="19450"/>
            </a:xfrm>
            <a:custGeom>
              <a:avLst/>
              <a:gdLst/>
              <a:ahLst/>
              <a:cxnLst/>
              <a:rect l="l" t="t" r="r" b="b"/>
              <a:pathLst>
                <a:path w="527" h="778" extrusionOk="0">
                  <a:moveTo>
                    <a:pt x="301" y="1"/>
                  </a:moveTo>
                  <a:cubicBezTo>
                    <a:pt x="201" y="26"/>
                    <a:pt x="75" y="151"/>
                    <a:pt x="50" y="327"/>
                  </a:cubicBezTo>
                  <a:cubicBezTo>
                    <a:pt x="0" y="552"/>
                    <a:pt x="151" y="778"/>
                    <a:pt x="151" y="778"/>
                  </a:cubicBezTo>
                  <a:cubicBezTo>
                    <a:pt x="151" y="778"/>
                    <a:pt x="401" y="677"/>
                    <a:pt x="476" y="427"/>
                  </a:cubicBezTo>
                  <a:cubicBezTo>
                    <a:pt x="526" y="276"/>
                    <a:pt x="501" y="101"/>
                    <a:pt x="426" y="26"/>
                  </a:cubicBezTo>
                  <a:cubicBezTo>
                    <a:pt x="351" y="101"/>
                    <a:pt x="276" y="276"/>
                    <a:pt x="276" y="276"/>
                  </a:cubicBezTo>
                  <a:cubicBezTo>
                    <a:pt x="276" y="276"/>
                    <a:pt x="326" y="101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0" name="Google Shape;34370;p57"/>
            <p:cNvSpPr/>
            <p:nvPr/>
          </p:nvSpPr>
          <p:spPr>
            <a:xfrm>
              <a:off x="5329725" y="2785275"/>
              <a:ext cx="16325" cy="14950"/>
            </a:xfrm>
            <a:custGeom>
              <a:avLst/>
              <a:gdLst/>
              <a:ahLst/>
              <a:cxnLst/>
              <a:rect l="l" t="t" r="r" b="b"/>
              <a:pathLst>
                <a:path w="653" h="598" extrusionOk="0">
                  <a:moveTo>
                    <a:pt x="187" y="0"/>
                  </a:moveTo>
                  <a:cubicBezTo>
                    <a:pt x="156" y="0"/>
                    <a:pt x="127" y="6"/>
                    <a:pt x="101" y="19"/>
                  </a:cubicBezTo>
                  <a:cubicBezTo>
                    <a:pt x="126" y="120"/>
                    <a:pt x="251" y="245"/>
                    <a:pt x="251" y="245"/>
                  </a:cubicBezTo>
                  <a:cubicBezTo>
                    <a:pt x="251" y="245"/>
                    <a:pt x="126" y="120"/>
                    <a:pt x="1" y="120"/>
                  </a:cubicBezTo>
                  <a:cubicBezTo>
                    <a:pt x="1" y="220"/>
                    <a:pt x="51" y="370"/>
                    <a:pt x="201" y="470"/>
                  </a:cubicBezTo>
                  <a:cubicBezTo>
                    <a:pt x="352" y="583"/>
                    <a:pt x="530" y="597"/>
                    <a:pt x="610" y="597"/>
                  </a:cubicBezTo>
                  <a:cubicBezTo>
                    <a:pt x="637" y="597"/>
                    <a:pt x="652" y="596"/>
                    <a:pt x="652" y="596"/>
                  </a:cubicBezTo>
                  <a:cubicBezTo>
                    <a:pt x="652" y="596"/>
                    <a:pt x="652" y="320"/>
                    <a:pt x="477" y="145"/>
                  </a:cubicBezTo>
                  <a:cubicBezTo>
                    <a:pt x="384" y="52"/>
                    <a:pt x="277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1" name="Google Shape;34371;p57"/>
            <p:cNvSpPr/>
            <p:nvPr/>
          </p:nvSpPr>
          <p:spPr>
            <a:xfrm>
              <a:off x="5343525" y="2798900"/>
              <a:ext cx="14425" cy="19450"/>
            </a:xfrm>
            <a:custGeom>
              <a:avLst/>
              <a:gdLst/>
              <a:ahLst/>
              <a:cxnLst/>
              <a:rect l="l" t="t" r="r" b="b"/>
              <a:pathLst>
                <a:path w="577" h="778" extrusionOk="0">
                  <a:moveTo>
                    <a:pt x="126" y="1"/>
                  </a:moveTo>
                  <a:cubicBezTo>
                    <a:pt x="126" y="1"/>
                    <a:pt x="0" y="251"/>
                    <a:pt x="100" y="477"/>
                  </a:cubicBezTo>
                  <a:cubicBezTo>
                    <a:pt x="151" y="652"/>
                    <a:pt x="276" y="753"/>
                    <a:pt x="376" y="778"/>
                  </a:cubicBezTo>
                  <a:cubicBezTo>
                    <a:pt x="401" y="653"/>
                    <a:pt x="352" y="503"/>
                    <a:pt x="351" y="502"/>
                  </a:cubicBezTo>
                  <a:lnTo>
                    <a:pt x="351" y="502"/>
                  </a:lnTo>
                  <a:cubicBezTo>
                    <a:pt x="352" y="503"/>
                    <a:pt x="402" y="653"/>
                    <a:pt x="501" y="727"/>
                  </a:cubicBezTo>
                  <a:cubicBezTo>
                    <a:pt x="552" y="627"/>
                    <a:pt x="577" y="477"/>
                    <a:pt x="501" y="301"/>
                  </a:cubicBezTo>
                  <a:cubicBezTo>
                    <a:pt x="376" y="101"/>
                    <a:pt x="126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2" name="Google Shape;34372;p57"/>
            <p:cNvSpPr/>
            <p:nvPr/>
          </p:nvSpPr>
          <p:spPr>
            <a:xfrm>
              <a:off x="5329100" y="2798975"/>
              <a:ext cx="17575" cy="13750"/>
            </a:xfrm>
            <a:custGeom>
              <a:avLst/>
              <a:gdLst/>
              <a:ahLst/>
              <a:cxnLst/>
              <a:rect l="l" t="t" r="r" b="b"/>
              <a:pathLst>
                <a:path w="703" h="550" extrusionOk="0">
                  <a:moveTo>
                    <a:pt x="528" y="0"/>
                  </a:moveTo>
                  <a:cubicBezTo>
                    <a:pt x="444" y="0"/>
                    <a:pt x="343" y="16"/>
                    <a:pt x="251" y="73"/>
                  </a:cubicBezTo>
                  <a:cubicBezTo>
                    <a:pt x="101" y="173"/>
                    <a:pt x="1" y="323"/>
                    <a:pt x="1" y="424"/>
                  </a:cubicBezTo>
                  <a:cubicBezTo>
                    <a:pt x="125" y="424"/>
                    <a:pt x="275" y="324"/>
                    <a:pt x="276" y="323"/>
                  </a:cubicBezTo>
                  <a:lnTo>
                    <a:pt x="276" y="323"/>
                  </a:lnTo>
                  <a:cubicBezTo>
                    <a:pt x="275" y="324"/>
                    <a:pt x="126" y="424"/>
                    <a:pt x="76" y="524"/>
                  </a:cubicBezTo>
                  <a:cubicBezTo>
                    <a:pt x="109" y="541"/>
                    <a:pt x="151" y="549"/>
                    <a:pt x="198" y="549"/>
                  </a:cubicBezTo>
                  <a:cubicBezTo>
                    <a:pt x="290" y="549"/>
                    <a:pt x="402" y="516"/>
                    <a:pt x="502" y="449"/>
                  </a:cubicBezTo>
                  <a:cubicBezTo>
                    <a:pt x="677" y="298"/>
                    <a:pt x="703" y="23"/>
                    <a:pt x="703" y="23"/>
                  </a:cubicBezTo>
                  <a:cubicBezTo>
                    <a:pt x="703" y="23"/>
                    <a:pt x="628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3" name="Google Shape;34373;p57"/>
            <p:cNvSpPr/>
            <p:nvPr/>
          </p:nvSpPr>
          <p:spPr>
            <a:xfrm>
              <a:off x="5347275" y="2791975"/>
              <a:ext cx="20075" cy="11400"/>
            </a:xfrm>
            <a:custGeom>
              <a:avLst/>
              <a:gdLst/>
              <a:ahLst/>
              <a:cxnLst/>
              <a:rect l="l" t="t" r="r" b="b"/>
              <a:pathLst>
                <a:path w="803" h="456" extrusionOk="0">
                  <a:moveTo>
                    <a:pt x="532" y="1"/>
                  </a:moveTo>
                  <a:cubicBezTo>
                    <a:pt x="476" y="1"/>
                    <a:pt x="414" y="9"/>
                    <a:pt x="351" y="27"/>
                  </a:cubicBezTo>
                  <a:cubicBezTo>
                    <a:pt x="126" y="102"/>
                    <a:pt x="1" y="328"/>
                    <a:pt x="1" y="328"/>
                  </a:cubicBezTo>
                  <a:cubicBezTo>
                    <a:pt x="1" y="328"/>
                    <a:pt x="193" y="456"/>
                    <a:pt x="400" y="456"/>
                  </a:cubicBezTo>
                  <a:cubicBezTo>
                    <a:pt x="417" y="456"/>
                    <a:pt x="434" y="455"/>
                    <a:pt x="452" y="453"/>
                  </a:cubicBezTo>
                  <a:cubicBezTo>
                    <a:pt x="627" y="403"/>
                    <a:pt x="752" y="303"/>
                    <a:pt x="803" y="202"/>
                  </a:cubicBezTo>
                  <a:cubicBezTo>
                    <a:pt x="761" y="194"/>
                    <a:pt x="716" y="191"/>
                    <a:pt x="675" y="191"/>
                  </a:cubicBezTo>
                  <a:cubicBezTo>
                    <a:pt x="594" y="191"/>
                    <a:pt x="527" y="202"/>
                    <a:pt x="527" y="202"/>
                  </a:cubicBezTo>
                  <a:cubicBezTo>
                    <a:pt x="527" y="202"/>
                    <a:pt x="702" y="152"/>
                    <a:pt x="752" y="77"/>
                  </a:cubicBezTo>
                  <a:cubicBezTo>
                    <a:pt x="720" y="29"/>
                    <a:pt x="635" y="1"/>
                    <a:pt x="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4" name="Google Shape;34374;p57"/>
            <p:cNvSpPr/>
            <p:nvPr/>
          </p:nvSpPr>
          <p:spPr>
            <a:xfrm>
              <a:off x="5342275" y="2790750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50" y="1"/>
                  </a:moveTo>
                  <a:cubicBezTo>
                    <a:pt x="25" y="51"/>
                    <a:pt x="0" y="126"/>
                    <a:pt x="50" y="201"/>
                  </a:cubicBezTo>
                  <a:cubicBezTo>
                    <a:pt x="75" y="302"/>
                    <a:pt x="201" y="352"/>
                    <a:pt x="201" y="352"/>
                  </a:cubicBezTo>
                  <a:cubicBezTo>
                    <a:pt x="201" y="352"/>
                    <a:pt x="251" y="251"/>
                    <a:pt x="226" y="126"/>
                  </a:cubicBezTo>
                  <a:cubicBezTo>
                    <a:pt x="201" y="51"/>
                    <a:pt x="150" y="1"/>
                    <a:pt x="100" y="1"/>
                  </a:cubicBezTo>
                  <a:cubicBezTo>
                    <a:pt x="100" y="51"/>
                    <a:pt x="125" y="126"/>
                    <a:pt x="125" y="126"/>
                  </a:cubicBezTo>
                  <a:cubicBezTo>
                    <a:pt x="125" y="126"/>
                    <a:pt x="75" y="51"/>
                    <a:pt x="5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5" name="Google Shape;34375;p57"/>
            <p:cNvSpPr/>
            <p:nvPr/>
          </p:nvSpPr>
          <p:spPr>
            <a:xfrm>
              <a:off x="5337875" y="2796775"/>
              <a:ext cx="9425" cy="4775"/>
            </a:xfrm>
            <a:custGeom>
              <a:avLst/>
              <a:gdLst/>
              <a:ahLst/>
              <a:cxnLst/>
              <a:rect l="l" t="t" r="r" b="b"/>
              <a:pathLst>
                <a:path w="377" h="191" extrusionOk="0">
                  <a:moveTo>
                    <a:pt x="136" y="0"/>
                  </a:moveTo>
                  <a:cubicBezTo>
                    <a:pt x="84" y="0"/>
                    <a:pt x="36" y="18"/>
                    <a:pt x="1" y="36"/>
                  </a:cubicBezTo>
                  <a:cubicBezTo>
                    <a:pt x="51" y="86"/>
                    <a:pt x="126" y="86"/>
                    <a:pt x="126" y="86"/>
                  </a:cubicBezTo>
                  <a:cubicBezTo>
                    <a:pt x="126" y="86"/>
                    <a:pt x="51" y="86"/>
                    <a:pt x="1" y="111"/>
                  </a:cubicBezTo>
                  <a:cubicBezTo>
                    <a:pt x="26" y="161"/>
                    <a:pt x="76" y="186"/>
                    <a:pt x="176" y="186"/>
                  </a:cubicBezTo>
                  <a:cubicBezTo>
                    <a:pt x="190" y="189"/>
                    <a:pt x="205" y="191"/>
                    <a:pt x="219" y="191"/>
                  </a:cubicBezTo>
                  <a:cubicBezTo>
                    <a:pt x="303" y="191"/>
                    <a:pt x="377" y="136"/>
                    <a:pt x="377" y="136"/>
                  </a:cubicBezTo>
                  <a:cubicBezTo>
                    <a:pt x="377" y="136"/>
                    <a:pt x="301" y="10"/>
                    <a:pt x="201" y="10"/>
                  </a:cubicBezTo>
                  <a:cubicBezTo>
                    <a:pt x="179" y="3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6" name="Google Shape;34376;p57"/>
            <p:cNvSpPr/>
            <p:nvPr/>
          </p:nvSpPr>
          <p:spPr>
            <a:xfrm>
              <a:off x="5347275" y="2799375"/>
              <a:ext cx="8175" cy="6450"/>
            </a:xfrm>
            <a:custGeom>
              <a:avLst/>
              <a:gdLst/>
              <a:ahLst/>
              <a:cxnLst/>
              <a:rect l="l" t="t" r="r" b="b"/>
              <a:pathLst>
                <a:path w="327" h="258" extrusionOk="0">
                  <a:moveTo>
                    <a:pt x="76" y="0"/>
                  </a:moveTo>
                  <a:cubicBezTo>
                    <a:pt x="32" y="0"/>
                    <a:pt x="1" y="7"/>
                    <a:pt x="1" y="7"/>
                  </a:cubicBezTo>
                  <a:cubicBezTo>
                    <a:pt x="1" y="7"/>
                    <a:pt x="1" y="132"/>
                    <a:pt x="101" y="207"/>
                  </a:cubicBezTo>
                  <a:cubicBezTo>
                    <a:pt x="151" y="257"/>
                    <a:pt x="226" y="257"/>
                    <a:pt x="276" y="257"/>
                  </a:cubicBezTo>
                  <a:cubicBezTo>
                    <a:pt x="251" y="207"/>
                    <a:pt x="201" y="157"/>
                    <a:pt x="201" y="157"/>
                  </a:cubicBezTo>
                  <a:lnTo>
                    <a:pt x="201" y="157"/>
                  </a:lnTo>
                  <a:cubicBezTo>
                    <a:pt x="201" y="157"/>
                    <a:pt x="276" y="207"/>
                    <a:pt x="326" y="207"/>
                  </a:cubicBezTo>
                  <a:cubicBezTo>
                    <a:pt x="326" y="157"/>
                    <a:pt x="276" y="82"/>
                    <a:pt x="226" y="32"/>
                  </a:cubicBezTo>
                  <a:cubicBezTo>
                    <a:pt x="176" y="7"/>
                    <a:pt x="120" y="0"/>
                    <a:pt x="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7" name="Google Shape;34377;p57"/>
            <p:cNvSpPr/>
            <p:nvPr/>
          </p:nvSpPr>
          <p:spPr>
            <a:xfrm>
              <a:off x="5342275" y="2799525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201" y="1"/>
                  </a:moveTo>
                  <a:cubicBezTo>
                    <a:pt x="201" y="1"/>
                    <a:pt x="75" y="51"/>
                    <a:pt x="25" y="126"/>
                  </a:cubicBezTo>
                  <a:cubicBezTo>
                    <a:pt x="0" y="201"/>
                    <a:pt x="0" y="276"/>
                    <a:pt x="25" y="327"/>
                  </a:cubicBezTo>
                  <a:cubicBezTo>
                    <a:pt x="75" y="302"/>
                    <a:pt x="100" y="227"/>
                    <a:pt x="100" y="226"/>
                  </a:cubicBezTo>
                  <a:lnTo>
                    <a:pt x="100" y="226"/>
                  </a:lnTo>
                  <a:cubicBezTo>
                    <a:pt x="100" y="227"/>
                    <a:pt x="75" y="302"/>
                    <a:pt x="75" y="352"/>
                  </a:cubicBezTo>
                  <a:cubicBezTo>
                    <a:pt x="125" y="352"/>
                    <a:pt x="201" y="301"/>
                    <a:pt x="226" y="226"/>
                  </a:cubicBezTo>
                  <a:cubicBezTo>
                    <a:pt x="251" y="126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8" name="Google Shape;34378;p57"/>
            <p:cNvSpPr/>
            <p:nvPr/>
          </p:nvSpPr>
          <p:spPr>
            <a:xfrm>
              <a:off x="5347275" y="2792475"/>
              <a:ext cx="7550" cy="7175"/>
            </a:xfrm>
            <a:custGeom>
              <a:avLst/>
              <a:gdLst/>
              <a:ahLst/>
              <a:cxnLst/>
              <a:rect l="l" t="t" r="r" b="b"/>
              <a:pathLst>
                <a:path w="302" h="287" extrusionOk="0">
                  <a:moveTo>
                    <a:pt x="221" y="0"/>
                  </a:moveTo>
                  <a:cubicBezTo>
                    <a:pt x="174" y="0"/>
                    <a:pt x="117" y="41"/>
                    <a:pt x="76" y="82"/>
                  </a:cubicBezTo>
                  <a:cubicBezTo>
                    <a:pt x="1" y="157"/>
                    <a:pt x="1" y="283"/>
                    <a:pt x="1" y="283"/>
                  </a:cubicBezTo>
                  <a:cubicBezTo>
                    <a:pt x="1" y="283"/>
                    <a:pt x="21" y="287"/>
                    <a:pt x="51" y="287"/>
                  </a:cubicBezTo>
                  <a:cubicBezTo>
                    <a:pt x="97" y="287"/>
                    <a:pt x="166" y="278"/>
                    <a:pt x="226" y="233"/>
                  </a:cubicBezTo>
                  <a:cubicBezTo>
                    <a:pt x="276" y="157"/>
                    <a:pt x="301" y="82"/>
                    <a:pt x="276" y="57"/>
                  </a:cubicBezTo>
                  <a:cubicBezTo>
                    <a:pt x="226" y="57"/>
                    <a:pt x="176" y="107"/>
                    <a:pt x="176" y="107"/>
                  </a:cubicBezTo>
                  <a:cubicBezTo>
                    <a:pt x="176" y="107"/>
                    <a:pt x="226" y="57"/>
                    <a:pt x="251" y="7"/>
                  </a:cubicBezTo>
                  <a:cubicBezTo>
                    <a:pt x="242" y="2"/>
                    <a:pt x="232" y="0"/>
                    <a:pt x="22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9" name="Google Shape;34379;p57"/>
            <p:cNvSpPr/>
            <p:nvPr/>
          </p:nvSpPr>
          <p:spPr>
            <a:xfrm>
              <a:off x="5347275" y="2792650"/>
              <a:ext cx="1275" cy="5025"/>
            </a:xfrm>
            <a:custGeom>
              <a:avLst/>
              <a:gdLst/>
              <a:ahLst/>
              <a:cxnLst/>
              <a:rect l="l" t="t" r="r" b="b"/>
              <a:pathLst>
                <a:path w="51" h="201" fill="none" extrusionOk="0">
                  <a:moveTo>
                    <a:pt x="51" y="0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0" name="Google Shape;34380;p57"/>
            <p:cNvSpPr/>
            <p:nvPr/>
          </p:nvSpPr>
          <p:spPr>
            <a:xfrm>
              <a:off x="5347900" y="27920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1" y="26"/>
                    <a:pt x="26" y="26"/>
                    <a:pt x="26" y="26"/>
                  </a:cubicBezTo>
                  <a:lnTo>
                    <a:pt x="51" y="26"/>
                  </a:lnTo>
                  <a:cubicBezTo>
                    <a:pt x="51" y="1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1" name="Google Shape;34381;p57"/>
            <p:cNvSpPr/>
            <p:nvPr/>
          </p:nvSpPr>
          <p:spPr>
            <a:xfrm>
              <a:off x="5346025" y="2792650"/>
              <a:ext cx="1275" cy="5025"/>
            </a:xfrm>
            <a:custGeom>
              <a:avLst/>
              <a:gdLst/>
              <a:ahLst/>
              <a:cxnLst/>
              <a:rect l="l" t="t" r="r" b="b"/>
              <a:pathLst>
                <a:path w="51" h="201" fill="none" extrusionOk="0">
                  <a:moveTo>
                    <a:pt x="0" y="0"/>
                  </a:moveTo>
                  <a:lnTo>
                    <a:pt x="5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2" name="Google Shape;34382;p57"/>
            <p:cNvSpPr/>
            <p:nvPr/>
          </p:nvSpPr>
          <p:spPr>
            <a:xfrm>
              <a:off x="5346025" y="27913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6" y="51"/>
                    <a:pt x="26" y="51"/>
                    <a:pt x="26" y="26"/>
                  </a:cubicBezTo>
                  <a:cubicBezTo>
                    <a:pt x="26" y="26"/>
                    <a:pt x="26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3" name="Google Shape;34383;p57"/>
            <p:cNvSpPr/>
            <p:nvPr/>
          </p:nvSpPr>
          <p:spPr>
            <a:xfrm>
              <a:off x="5347275" y="2793275"/>
              <a:ext cx="3775" cy="4400"/>
            </a:xfrm>
            <a:custGeom>
              <a:avLst/>
              <a:gdLst/>
              <a:ahLst/>
              <a:cxnLst/>
              <a:rect l="l" t="t" r="r" b="b"/>
              <a:pathLst>
                <a:path w="151" h="176" fill="none" extrusionOk="0">
                  <a:moveTo>
                    <a:pt x="151" y="0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4" name="Google Shape;34384;p57"/>
            <p:cNvSpPr/>
            <p:nvPr/>
          </p:nvSpPr>
          <p:spPr>
            <a:xfrm>
              <a:off x="5350400" y="27926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25"/>
                    <a:pt x="1" y="50"/>
                    <a:pt x="1" y="50"/>
                  </a:cubicBezTo>
                  <a:cubicBezTo>
                    <a:pt x="26" y="50"/>
                    <a:pt x="26" y="50"/>
                    <a:pt x="26" y="25"/>
                  </a:cubicBezTo>
                  <a:cubicBezTo>
                    <a:pt x="51" y="25"/>
                    <a:pt x="26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5" name="Google Shape;34385;p57"/>
            <p:cNvSpPr/>
            <p:nvPr/>
          </p:nvSpPr>
          <p:spPr>
            <a:xfrm>
              <a:off x="5347275" y="2798900"/>
              <a:ext cx="1900" cy="5675"/>
            </a:xfrm>
            <a:custGeom>
              <a:avLst/>
              <a:gdLst/>
              <a:ahLst/>
              <a:cxnLst/>
              <a:rect l="l" t="t" r="r" b="b"/>
              <a:pathLst>
                <a:path w="76" h="227" fill="none" extrusionOk="0">
                  <a:moveTo>
                    <a:pt x="76" y="22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6" name="Google Shape;34386;p57"/>
            <p:cNvSpPr/>
            <p:nvPr/>
          </p:nvSpPr>
          <p:spPr>
            <a:xfrm>
              <a:off x="5348525" y="28039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1" y="0"/>
                    <a:pt x="1" y="25"/>
                    <a:pt x="1" y="25"/>
                  </a:cubicBezTo>
                  <a:cubicBezTo>
                    <a:pt x="1" y="50"/>
                    <a:pt x="26" y="50"/>
                    <a:pt x="26" y="50"/>
                  </a:cubicBezTo>
                  <a:cubicBezTo>
                    <a:pt x="26" y="50"/>
                    <a:pt x="51" y="25"/>
                    <a:pt x="51" y="25"/>
                  </a:cubicBezTo>
                  <a:cubicBezTo>
                    <a:pt x="51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7" name="Google Shape;34387;p57"/>
            <p:cNvSpPr/>
            <p:nvPr/>
          </p:nvSpPr>
          <p:spPr>
            <a:xfrm>
              <a:off x="5347275" y="2798900"/>
              <a:ext cx="3775" cy="4425"/>
            </a:xfrm>
            <a:custGeom>
              <a:avLst/>
              <a:gdLst/>
              <a:ahLst/>
              <a:cxnLst/>
              <a:rect l="l" t="t" r="r" b="b"/>
              <a:pathLst>
                <a:path w="151" h="177" fill="none" extrusionOk="0">
                  <a:moveTo>
                    <a:pt x="151" y="17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8" name="Google Shape;34388;p57"/>
            <p:cNvSpPr/>
            <p:nvPr/>
          </p:nvSpPr>
          <p:spPr>
            <a:xfrm>
              <a:off x="5351025" y="2802825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13" y="0"/>
                  </a:moveTo>
                  <a:cubicBezTo>
                    <a:pt x="7" y="0"/>
                    <a:pt x="1" y="7"/>
                    <a:pt x="1" y="19"/>
                  </a:cubicBezTo>
                  <a:cubicBezTo>
                    <a:pt x="1" y="19"/>
                    <a:pt x="1" y="19"/>
                    <a:pt x="1" y="44"/>
                  </a:cubicBezTo>
                  <a:lnTo>
                    <a:pt x="26" y="44"/>
                  </a:lnTo>
                  <a:cubicBezTo>
                    <a:pt x="26" y="44"/>
                    <a:pt x="26" y="19"/>
                    <a:pt x="26" y="19"/>
                  </a:cubicBezTo>
                  <a:cubicBezTo>
                    <a:pt x="26" y="7"/>
                    <a:pt x="20" y="0"/>
                    <a:pt x="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9" name="Google Shape;34389;p57"/>
            <p:cNvSpPr/>
            <p:nvPr/>
          </p:nvSpPr>
          <p:spPr>
            <a:xfrm>
              <a:off x="5346650" y="2799525"/>
              <a:ext cx="650" cy="5050"/>
            </a:xfrm>
            <a:custGeom>
              <a:avLst/>
              <a:gdLst/>
              <a:ahLst/>
              <a:cxnLst/>
              <a:rect l="l" t="t" r="r" b="b"/>
              <a:pathLst>
                <a:path w="26" h="202" fill="none" extrusionOk="0">
                  <a:moveTo>
                    <a:pt x="1" y="201"/>
                  </a:moveTo>
                  <a:lnTo>
                    <a:pt x="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0" name="Google Shape;34390;p57"/>
            <p:cNvSpPr/>
            <p:nvPr/>
          </p:nvSpPr>
          <p:spPr>
            <a:xfrm>
              <a:off x="5346025" y="28045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26" y="0"/>
                    <a:pt x="0" y="0"/>
                    <a:pt x="0" y="25"/>
                  </a:cubicBezTo>
                  <a:lnTo>
                    <a:pt x="51" y="25"/>
                  </a:lnTo>
                  <a:cubicBezTo>
                    <a:pt x="5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1" name="Google Shape;34391;p57"/>
            <p:cNvSpPr/>
            <p:nvPr/>
          </p:nvSpPr>
          <p:spPr>
            <a:xfrm>
              <a:off x="5347900" y="2798275"/>
              <a:ext cx="5050" cy="25"/>
            </a:xfrm>
            <a:custGeom>
              <a:avLst/>
              <a:gdLst/>
              <a:ahLst/>
              <a:cxnLst/>
              <a:rect l="l" t="t" r="r" b="b"/>
              <a:pathLst>
                <a:path w="202" h="1" fill="none" extrusionOk="0">
                  <a:moveTo>
                    <a:pt x="201" y="1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2" name="Google Shape;34392;p57"/>
            <p:cNvSpPr/>
            <p:nvPr/>
          </p:nvSpPr>
          <p:spPr>
            <a:xfrm>
              <a:off x="5352925" y="27976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cubicBezTo>
                    <a:pt x="0" y="26"/>
                    <a:pt x="0" y="51"/>
                    <a:pt x="25" y="51"/>
                  </a:cubicBezTo>
                  <a:cubicBezTo>
                    <a:pt x="25" y="51"/>
                    <a:pt x="25" y="26"/>
                    <a:pt x="25" y="26"/>
                  </a:cubicBez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3" name="Google Shape;34393;p57"/>
            <p:cNvSpPr/>
            <p:nvPr/>
          </p:nvSpPr>
          <p:spPr>
            <a:xfrm>
              <a:off x="5347900" y="2795775"/>
              <a:ext cx="4425" cy="2525"/>
            </a:xfrm>
            <a:custGeom>
              <a:avLst/>
              <a:gdLst/>
              <a:ahLst/>
              <a:cxnLst/>
              <a:rect l="l" t="t" r="r" b="b"/>
              <a:pathLst>
                <a:path w="177" h="101" fill="none" extrusionOk="0">
                  <a:moveTo>
                    <a:pt x="176" y="0"/>
                  </a:moveTo>
                  <a:lnTo>
                    <a:pt x="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4" name="Google Shape;34394;p57"/>
            <p:cNvSpPr/>
            <p:nvPr/>
          </p:nvSpPr>
          <p:spPr>
            <a:xfrm>
              <a:off x="5352300" y="27951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50"/>
                    <a:pt x="25" y="50"/>
                    <a:pt x="25" y="50"/>
                  </a:cubicBezTo>
                  <a:cubicBezTo>
                    <a:pt x="25" y="50"/>
                    <a:pt x="50" y="25"/>
                    <a:pt x="25" y="25"/>
                  </a:cubicBezTo>
                  <a:cubicBezTo>
                    <a:pt x="25" y="0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5" name="Google Shape;34395;p57"/>
            <p:cNvSpPr/>
            <p:nvPr/>
          </p:nvSpPr>
          <p:spPr>
            <a:xfrm>
              <a:off x="5347900" y="2798275"/>
              <a:ext cx="5050" cy="1900"/>
            </a:xfrm>
            <a:custGeom>
              <a:avLst/>
              <a:gdLst/>
              <a:ahLst/>
              <a:cxnLst/>
              <a:rect l="l" t="t" r="r" b="b"/>
              <a:pathLst>
                <a:path w="202" h="76" fill="none" extrusionOk="0">
                  <a:moveTo>
                    <a:pt x="201" y="7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6" name="Google Shape;34396;p57"/>
            <p:cNvSpPr/>
            <p:nvPr/>
          </p:nvSpPr>
          <p:spPr>
            <a:xfrm>
              <a:off x="5352300" y="28001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lnTo>
                    <a:pt x="50" y="26"/>
                  </a:lnTo>
                  <a:cubicBezTo>
                    <a:pt x="50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7" name="Google Shape;34397;p57"/>
            <p:cNvSpPr/>
            <p:nvPr/>
          </p:nvSpPr>
          <p:spPr>
            <a:xfrm>
              <a:off x="5342275" y="2798900"/>
              <a:ext cx="4400" cy="3150"/>
            </a:xfrm>
            <a:custGeom>
              <a:avLst/>
              <a:gdLst/>
              <a:ahLst/>
              <a:cxnLst/>
              <a:rect l="l" t="t" r="r" b="b"/>
              <a:pathLst>
                <a:path w="176" h="126" fill="none" extrusionOk="0">
                  <a:moveTo>
                    <a:pt x="0" y="126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8" name="Google Shape;34398;p57"/>
            <p:cNvSpPr/>
            <p:nvPr/>
          </p:nvSpPr>
          <p:spPr>
            <a:xfrm>
              <a:off x="5341650" y="2802025"/>
              <a:ext cx="1275" cy="675"/>
            </a:xfrm>
            <a:custGeom>
              <a:avLst/>
              <a:gdLst/>
              <a:ahLst/>
              <a:cxnLst/>
              <a:rect l="l" t="t" r="r" b="b"/>
              <a:pathLst>
                <a:path w="51" h="27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5" y="26"/>
                  </a:ln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9" name="Google Shape;34399;p57"/>
            <p:cNvSpPr/>
            <p:nvPr/>
          </p:nvSpPr>
          <p:spPr>
            <a:xfrm>
              <a:off x="5341000" y="2798900"/>
              <a:ext cx="5675" cy="1275"/>
            </a:xfrm>
            <a:custGeom>
              <a:avLst/>
              <a:gdLst/>
              <a:ahLst/>
              <a:cxnLst/>
              <a:rect l="l" t="t" r="r" b="b"/>
              <a:pathLst>
                <a:path w="227" h="51" fill="none" extrusionOk="0">
                  <a:moveTo>
                    <a:pt x="1" y="51"/>
                  </a:moveTo>
                  <a:lnTo>
                    <a:pt x="22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0" name="Google Shape;34400;p57"/>
            <p:cNvSpPr/>
            <p:nvPr/>
          </p:nvSpPr>
          <p:spPr>
            <a:xfrm>
              <a:off x="5340375" y="27995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26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1" name="Google Shape;34401;p57"/>
            <p:cNvSpPr/>
            <p:nvPr/>
          </p:nvSpPr>
          <p:spPr>
            <a:xfrm>
              <a:off x="5344150" y="2798900"/>
              <a:ext cx="2525" cy="5050"/>
            </a:xfrm>
            <a:custGeom>
              <a:avLst/>
              <a:gdLst/>
              <a:ahLst/>
              <a:cxnLst/>
              <a:rect l="l" t="t" r="r" b="b"/>
              <a:pathLst>
                <a:path w="101" h="202" fill="none" extrusionOk="0">
                  <a:moveTo>
                    <a:pt x="0" y="201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2" name="Google Shape;34402;p57"/>
            <p:cNvSpPr/>
            <p:nvPr/>
          </p:nvSpPr>
          <p:spPr>
            <a:xfrm>
              <a:off x="5343525" y="2803300"/>
              <a:ext cx="650" cy="1100"/>
            </a:xfrm>
            <a:custGeom>
              <a:avLst/>
              <a:gdLst/>
              <a:ahLst/>
              <a:cxnLst/>
              <a:rect l="l" t="t" r="r" b="b"/>
              <a:pathLst>
                <a:path w="26" h="44" extrusionOk="0">
                  <a:moveTo>
                    <a:pt x="0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0" y="38"/>
                    <a:pt x="6" y="44"/>
                    <a:pt x="13" y="44"/>
                  </a:cubicBezTo>
                  <a:cubicBezTo>
                    <a:pt x="19" y="44"/>
                    <a:pt x="25" y="38"/>
                    <a:pt x="25" y="25"/>
                  </a:cubicBezTo>
                  <a:cubicBezTo>
                    <a:pt x="25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3" name="Google Shape;34403;p57"/>
            <p:cNvSpPr/>
            <p:nvPr/>
          </p:nvSpPr>
          <p:spPr>
            <a:xfrm>
              <a:off x="5341650" y="2795150"/>
              <a:ext cx="4400" cy="3150"/>
            </a:xfrm>
            <a:custGeom>
              <a:avLst/>
              <a:gdLst/>
              <a:ahLst/>
              <a:cxnLst/>
              <a:rect l="l" t="t" r="r" b="b"/>
              <a:pathLst>
                <a:path w="176" h="126" fill="none" extrusionOk="0">
                  <a:moveTo>
                    <a:pt x="0" y="0"/>
                  </a:moveTo>
                  <a:lnTo>
                    <a:pt x="175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4" name="Google Shape;34404;p57"/>
            <p:cNvSpPr/>
            <p:nvPr/>
          </p:nvSpPr>
          <p:spPr>
            <a:xfrm>
              <a:off x="5341000" y="27945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25"/>
                    <a:pt x="1" y="50"/>
                    <a:pt x="1" y="50"/>
                  </a:cubicBezTo>
                  <a:cubicBezTo>
                    <a:pt x="26" y="50"/>
                    <a:pt x="26" y="50"/>
                    <a:pt x="26" y="25"/>
                  </a:cubicBezTo>
                  <a:cubicBezTo>
                    <a:pt x="26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5" name="Google Shape;34405;p57"/>
            <p:cNvSpPr/>
            <p:nvPr/>
          </p:nvSpPr>
          <p:spPr>
            <a:xfrm>
              <a:off x="5343525" y="2793275"/>
              <a:ext cx="2525" cy="5025"/>
            </a:xfrm>
            <a:custGeom>
              <a:avLst/>
              <a:gdLst/>
              <a:ahLst/>
              <a:cxnLst/>
              <a:rect l="l" t="t" r="r" b="b"/>
              <a:pathLst>
                <a:path w="101" h="201" fill="none" extrusionOk="0">
                  <a:moveTo>
                    <a:pt x="0" y="0"/>
                  </a:moveTo>
                  <a:lnTo>
                    <a:pt x="10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6" name="Google Shape;34406;p57"/>
            <p:cNvSpPr/>
            <p:nvPr/>
          </p:nvSpPr>
          <p:spPr>
            <a:xfrm>
              <a:off x="5342900" y="2792800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13" y="0"/>
                  </a:moveTo>
                  <a:cubicBezTo>
                    <a:pt x="6" y="0"/>
                    <a:pt x="0" y="7"/>
                    <a:pt x="0" y="19"/>
                  </a:cubicBezTo>
                  <a:cubicBezTo>
                    <a:pt x="0" y="19"/>
                    <a:pt x="0" y="19"/>
                    <a:pt x="0" y="44"/>
                  </a:cubicBezTo>
                  <a:lnTo>
                    <a:pt x="25" y="44"/>
                  </a:lnTo>
                  <a:cubicBezTo>
                    <a:pt x="25" y="19"/>
                    <a:pt x="25" y="19"/>
                    <a:pt x="25" y="19"/>
                  </a:cubicBezTo>
                  <a:cubicBezTo>
                    <a:pt x="25" y="7"/>
                    <a:pt x="19" y="0"/>
                    <a:pt x="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7" name="Google Shape;34407;p57"/>
            <p:cNvSpPr/>
            <p:nvPr/>
          </p:nvSpPr>
          <p:spPr>
            <a:xfrm>
              <a:off x="5341000" y="2797650"/>
              <a:ext cx="5050" cy="650"/>
            </a:xfrm>
            <a:custGeom>
              <a:avLst/>
              <a:gdLst/>
              <a:ahLst/>
              <a:cxnLst/>
              <a:rect l="l" t="t" r="r" b="b"/>
              <a:pathLst>
                <a:path w="202" h="26" fill="none" extrusionOk="0">
                  <a:moveTo>
                    <a:pt x="1" y="1"/>
                  </a:moveTo>
                  <a:lnTo>
                    <a:pt x="20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8" name="Google Shape;34408;p57"/>
            <p:cNvSpPr/>
            <p:nvPr/>
          </p:nvSpPr>
          <p:spPr>
            <a:xfrm>
              <a:off x="5340375" y="27970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26"/>
                    <a:pt x="1" y="26"/>
                    <a:pt x="1" y="26"/>
                  </a:cubicBezTo>
                  <a:lnTo>
                    <a:pt x="26" y="26"/>
                  </a:ln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9" name="Google Shape;34409;p57"/>
            <p:cNvSpPr/>
            <p:nvPr/>
          </p:nvSpPr>
          <p:spPr>
            <a:xfrm>
              <a:off x="5344150" y="2795525"/>
              <a:ext cx="6275" cy="5275"/>
            </a:xfrm>
            <a:custGeom>
              <a:avLst/>
              <a:gdLst/>
              <a:ahLst/>
              <a:cxnLst/>
              <a:rect l="l" t="t" r="r" b="b"/>
              <a:pathLst>
                <a:path w="251" h="211" extrusionOk="0">
                  <a:moveTo>
                    <a:pt x="111" y="0"/>
                  </a:moveTo>
                  <a:cubicBezTo>
                    <a:pt x="75" y="0"/>
                    <a:pt x="44" y="24"/>
                    <a:pt x="25" y="60"/>
                  </a:cubicBezTo>
                  <a:cubicBezTo>
                    <a:pt x="0" y="136"/>
                    <a:pt x="50" y="186"/>
                    <a:pt x="101" y="211"/>
                  </a:cubicBezTo>
                  <a:cubicBezTo>
                    <a:pt x="151" y="211"/>
                    <a:pt x="201" y="186"/>
                    <a:pt x="226" y="136"/>
                  </a:cubicBezTo>
                  <a:cubicBezTo>
                    <a:pt x="251" y="86"/>
                    <a:pt x="226" y="35"/>
                    <a:pt x="151" y="10"/>
                  </a:cubicBezTo>
                  <a:cubicBezTo>
                    <a:pt x="137" y="4"/>
                    <a:pt x="124" y="0"/>
                    <a:pt x="11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0" name="Google Shape;34410;p57"/>
            <p:cNvSpPr/>
            <p:nvPr/>
          </p:nvSpPr>
          <p:spPr>
            <a:xfrm>
              <a:off x="5463825" y="2596525"/>
              <a:ext cx="12550" cy="20075"/>
            </a:xfrm>
            <a:custGeom>
              <a:avLst/>
              <a:gdLst/>
              <a:ahLst/>
              <a:cxnLst/>
              <a:rect l="l" t="t" r="r" b="b"/>
              <a:pathLst>
                <a:path w="502" h="803" extrusionOk="0">
                  <a:moveTo>
                    <a:pt x="276" y="0"/>
                  </a:moveTo>
                  <a:cubicBezTo>
                    <a:pt x="176" y="25"/>
                    <a:pt x="75" y="151"/>
                    <a:pt x="25" y="351"/>
                  </a:cubicBezTo>
                  <a:cubicBezTo>
                    <a:pt x="0" y="577"/>
                    <a:pt x="151" y="802"/>
                    <a:pt x="151" y="802"/>
                  </a:cubicBezTo>
                  <a:cubicBezTo>
                    <a:pt x="151" y="802"/>
                    <a:pt x="376" y="677"/>
                    <a:pt x="451" y="451"/>
                  </a:cubicBezTo>
                  <a:cubicBezTo>
                    <a:pt x="502" y="276"/>
                    <a:pt x="476" y="101"/>
                    <a:pt x="401" y="25"/>
                  </a:cubicBezTo>
                  <a:cubicBezTo>
                    <a:pt x="326" y="126"/>
                    <a:pt x="276" y="276"/>
                    <a:pt x="276" y="276"/>
                  </a:cubicBezTo>
                  <a:cubicBezTo>
                    <a:pt x="276" y="276"/>
                    <a:pt x="301" y="101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1" name="Google Shape;34411;p57"/>
            <p:cNvSpPr/>
            <p:nvPr/>
          </p:nvSpPr>
          <p:spPr>
            <a:xfrm>
              <a:off x="5450025" y="2602625"/>
              <a:ext cx="16950" cy="14800"/>
            </a:xfrm>
            <a:custGeom>
              <a:avLst/>
              <a:gdLst/>
              <a:ahLst/>
              <a:cxnLst/>
              <a:rect l="l" t="t" r="r" b="b"/>
              <a:pathLst>
                <a:path w="678" h="592" extrusionOk="0">
                  <a:moveTo>
                    <a:pt x="157" y="1"/>
                  </a:moveTo>
                  <a:cubicBezTo>
                    <a:pt x="137" y="1"/>
                    <a:pt x="118" y="3"/>
                    <a:pt x="101" y="7"/>
                  </a:cubicBezTo>
                  <a:cubicBezTo>
                    <a:pt x="151" y="132"/>
                    <a:pt x="251" y="233"/>
                    <a:pt x="251" y="233"/>
                  </a:cubicBezTo>
                  <a:cubicBezTo>
                    <a:pt x="251" y="233"/>
                    <a:pt x="126" y="132"/>
                    <a:pt x="26" y="107"/>
                  </a:cubicBezTo>
                  <a:lnTo>
                    <a:pt x="26" y="107"/>
                  </a:lnTo>
                  <a:cubicBezTo>
                    <a:pt x="1" y="207"/>
                    <a:pt x="76" y="383"/>
                    <a:pt x="201" y="483"/>
                  </a:cubicBezTo>
                  <a:cubicBezTo>
                    <a:pt x="322" y="573"/>
                    <a:pt x="460" y="591"/>
                    <a:pt x="551" y="591"/>
                  </a:cubicBezTo>
                  <a:cubicBezTo>
                    <a:pt x="612" y="591"/>
                    <a:pt x="652" y="583"/>
                    <a:pt x="652" y="583"/>
                  </a:cubicBezTo>
                  <a:cubicBezTo>
                    <a:pt x="652" y="583"/>
                    <a:pt x="678" y="308"/>
                    <a:pt x="502" y="157"/>
                  </a:cubicBezTo>
                  <a:cubicBezTo>
                    <a:pt x="398" y="53"/>
                    <a:pt x="258" y="1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2" name="Google Shape;34412;p57"/>
            <p:cNvSpPr/>
            <p:nvPr/>
          </p:nvSpPr>
          <p:spPr>
            <a:xfrm>
              <a:off x="5464450" y="2616575"/>
              <a:ext cx="13800" cy="18825"/>
            </a:xfrm>
            <a:custGeom>
              <a:avLst/>
              <a:gdLst/>
              <a:ahLst/>
              <a:cxnLst/>
              <a:rect l="l" t="t" r="r" b="b"/>
              <a:pathLst>
                <a:path w="552" h="753" extrusionOk="0">
                  <a:moveTo>
                    <a:pt x="126" y="0"/>
                  </a:moveTo>
                  <a:cubicBezTo>
                    <a:pt x="126" y="0"/>
                    <a:pt x="0" y="226"/>
                    <a:pt x="75" y="451"/>
                  </a:cubicBezTo>
                  <a:cubicBezTo>
                    <a:pt x="126" y="627"/>
                    <a:pt x="251" y="752"/>
                    <a:pt x="351" y="752"/>
                  </a:cubicBezTo>
                  <a:cubicBezTo>
                    <a:pt x="376" y="652"/>
                    <a:pt x="326" y="477"/>
                    <a:pt x="326" y="477"/>
                  </a:cubicBezTo>
                  <a:lnTo>
                    <a:pt x="326" y="477"/>
                  </a:lnTo>
                  <a:cubicBezTo>
                    <a:pt x="326" y="477"/>
                    <a:pt x="401" y="652"/>
                    <a:pt x="477" y="702"/>
                  </a:cubicBezTo>
                  <a:cubicBezTo>
                    <a:pt x="552" y="627"/>
                    <a:pt x="552" y="451"/>
                    <a:pt x="477" y="301"/>
                  </a:cubicBezTo>
                  <a:cubicBezTo>
                    <a:pt x="376" y="76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3" name="Google Shape;34413;p57"/>
            <p:cNvSpPr/>
            <p:nvPr/>
          </p:nvSpPr>
          <p:spPr>
            <a:xfrm>
              <a:off x="5450025" y="2616650"/>
              <a:ext cx="17575" cy="13325"/>
            </a:xfrm>
            <a:custGeom>
              <a:avLst/>
              <a:gdLst/>
              <a:ahLst/>
              <a:cxnLst/>
              <a:rect l="l" t="t" r="r" b="b"/>
              <a:pathLst>
                <a:path w="703" h="533" extrusionOk="0">
                  <a:moveTo>
                    <a:pt x="524" y="0"/>
                  </a:moveTo>
                  <a:cubicBezTo>
                    <a:pt x="437" y="0"/>
                    <a:pt x="329" y="16"/>
                    <a:pt x="226" y="73"/>
                  </a:cubicBezTo>
                  <a:cubicBezTo>
                    <a:pt x="76" y="148"/>
                    <a:pt x="1" y="298"/>
                    <a:pt x="1" y="398"/>
                  </a:cubicBezTo>
                  <a:cubicBezTo>
                    <a:pt x="101" y="398"/>
                    <a:pt x="251" y="323"/>
                    <a:pt x="251" y="323"/>
                  </a:cubicBezTo>
                  <a:lnTo>
                    <a:pt x="251" y="323"/>
                  </a:lnTo>
                  <a:cubicBezTo>
                    <a:pt x="251" y="323"/>
                    <a:pt x="101" y="423"/>
                    <a:pt x="76" y="524"/>
                  </a:cubicBezTo>
                  <a:cubicBezTo>
                    <a:pt x="94" y="530"/>
                    <a:pt x="117" y="533"/>
                    <a:pt x="144" y="533"/>
                  </a:cubicBezTo>
                  <a:cubicBezTo>
                    <a:pt x="233" y="533"/>
                    <a:pt x="362" y="500"/>
                    <a:pt x="477" y="423"/>
                  </a:cubicBezTo>
                  <a:cubicBezTo>
                    <a:pt x="652" y="273"/>
                    <a:pt x="703" y="22"/>
                    <a:pt x="703" y="22"/>
                  </a:cubicBezTo>
                  <a:cubicBezTo>
                    <a:pt x="703" y="22"/>
                    <a:pt x="628" y="0"/>
                    <a:pt x="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4" name="Google Shape;34414;p57"/>
            <p:cNvSpPr/>
            <p:nvPr/>
          </p:nvSpPr>
          <p:spPr>
            <a:xfrm>
              <a:off x="5467575" y="2609025"/>
              <a:ext cx="20075" cy="11550"/>
            </a:xfrm>
            <a:custGeom>
              <a:avLst/>
              <a:gdLst/>
              <a:ahLst/>
              <a:cxnLst/>
              <a:rect l="l" t="t" r="r" b="b"/>
              <a:pathLst>
                <a:path w="803" h="462" extrusionOk="0">
                  <a:moveTo>
                    <a:pt x="533" y="1"/>
                  </a:moveTo>
                  <a:cubicBezTo>
                    <a:pt x="476" y="1"/>
                    <a:pt x="414" y="9"/>
                    <a:pt x="352" y="27"/>
                  </a:cubicBezTo>
                  <a:cubicBezTo>
                    <a:pt x="126" y="102"/>
                    <a:pt x="1" y="327"/>
                    <a:pt x="1" y="327"/>
                  </a:cubicBezTo>
                  <a:cubicBezTo>
                    <a:pt x="1" y="327"/>
                    <a:pt x="173" y="462"/>
                    <a:pt x="368" y="462"/>
                  </a:cubicBezTo>
                  <a:cubicBezTo>
                    <a:pt x="395" y="462"/>
                    <a:pt x="424" y="459"/>
                    <a:pt x="452" y="453"/>
                  </a:cubicBezTo>
                  <a:cubicBezTo>
                    <a:pt x="627" y="428"/>
                    <a:pt x="778" y="327"/>
                    <a:pt x="803" y="227"/>
                  </a:cubicBezTo>
                  <a:cubicBezTo>
                    <a:pt x="753" y="202"/>
                    <a:pt x="684" y="196"/>
                    <a:pt x="627" y="196"/>
                  </a:cubicBezTo>
                  <a:cubicBezTo>
                    <a:pt x="571" y="196"/>
                    <a:pt x="527" y="202"/>
                    <a:pt x="527" y="202"/>
                  </a:cubicBezTo>
                  <a:cubicBezTo>
                    <a:pt x="527" y="202"/>
                    <a:pt x="702" y="177"/>
                    <a:pt x="778" y="77"/>
                  </a:cubicBezTo>
                  <a:cubicBezTo>
                    <a:pt x="729" y="28"/>
                    <a:pt x="639" y="1"/>
                    <a:pt x="5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5" name="Google Shape;34415;p57"/>
            <p:cNvSpPr/>
            <p:nvPr/>
          </p:nvSpPr>
          <p:spPr>
            <a:xfrm>
              <a:off x="5463200" y="2607800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100" y="0"/>
                  </a:moveTo>
                  <a:cubicBezTo>
                    <a:pt x="75" y="51"/>
                    <a:pt x="100" y="126"/>
                    <a:pt x="100" y="126"/>
                  </a:cubicBezTo>
                  <a:cubicBezTo>
                    <a:pt x="100" y="126"/>
                    <a:pt x="75" y="51"/>
                    <a:pt x="25" y="26"/>
                  </a:cubicBezTo>
                  <a:cubicBezTo>
                    <a:pt x="0" y="51"/>
                    <a:pt x="0" y="126"/>
                    <a:pt x="25" y="201"/>
                  </a:cubicBezTo>
                  <a:cubicBezTo>
                    <a:pt x="75" y="301"/>
                    <a:pt x="176" y="351"/>
                    <a:pt x="176" y="351"/>
                  </a:cubicBezTo>
                  <a:cubicBezTo>
                    <a:pt x="176" y="351"/>
                    <a:pt x="251" y="251"/>
                    <a:pt x="201" y="151"/>
                  </a:cubicBezTo>
                  <a:cubicBezTo>
                    <a:pt x="201" y="76"/>
                    <a:pt x="125" y="0"/>
                    <a:pt x="100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6" name="Google Shape;34416;p57"/>
            <p:cNvSpPr/>
            <p:nvPr/>
          </p:nvSpPr>
          <p:spPr>
            <a:xfrm>
              <a:off x="5458175" y="2613825"/>
              <a:ext cx="9425" cy="5275"/>
            </a:xfrm>
            <a:custGeom>
              <a:avLst/>
              <a:gdLst/>
              <a:ahLst/>
              <a:cxnLst/>
              <a:rect l="l" t="t" r="r" b="b"/>
              <a:pathLst>
                <a:path w="377" h="211" extrusionOk="0">
                  <a:moveTo>
                    <a:pt x="142" y="0"/>
                  </a:moveTo>
                  <a:cubicBezTo>
                    <a:pt x="89" y="0"/>
                    <a:pt x="44" y="24"/>
                    <a:pt x="26" y="60"/>
                  </a:cubicBezTo>
                  <a:cubicBezTo>
                    <a:pt x="51" y="85"/>
                    <a:pt x="126" y="110"/>
                    <a:pt x="126" y="110"/>
                  </a:cubicBezTo>
                  <a:cubicBezTo>
                    <a:pt x="126" y="110"/>
                    <a:pt x="93" y="99"/>
                    <a:pt x="55" y="99"/>
                  </a:cubicBezTo>
                  <a:cubicBezTo>
                    <a:pt x="37" y="99"/>
                    <a:pt x="17" y="102"/>
                    <a:pt x="1" y="110"/>
                  </a:cubicBezTo>
                  <a:cubicBezTo>
                    <a:pt x="26" y="160"/>
                    <a:pt x="101" y="211"/>
                    <a:pt x="176" y="211"/>
                  </a:cubicBezTo>
                  <a:cubicBezTo>
                    <a:pt x="276" y="211"/>
                    <a:pt x="377" y="135"/>
                    <a:pt x="377" y="135"/>
                  </a:cubicBezTo>
                  <a:cubicBezTo>
                    <a:pt x="377" y="135"/>
                    <a:pt x="301" y="35"/>
                    <a:pt x="201" y="10"/>
                  </a:cubicBezTo>
                  <a:cubicBezTo>
                    <a:pt x="181" y="3"/>
                    <a:pt x="161" y="0"/>
                    <a:pt x="14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7" name="Google Shape;34417;p57"/>
            <p:cNvSpPr/>
            <p:nvPr/>
          </p:nvSpPr>
          <p:spPr>
            <a:xfrm>
              <a:off x="5467575" y="2616800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95" y="0"/>
                  </a:moveTo>
                  <a:cubicBezTo>
                    <a:pt x="42" y="0"/>
                    <a:pt x="1" y="16"/>
                    <a:pt x="1" y="16"/>
                  </a:cubicBezTo>
                  <a:cubicBezTo>
                    <a:pt x="1" y="16"/>
                    <a:pt x="26" y="117"/>
                    <a:pt x="101" y="192"/>
                  </a:cubicBezTo>
                  <a:cubicBezTo>
                    <a:pt x="156" y="229"/>
                    <a:pt x="211" y="252"/>
                    <a:pt x="246" y="252"/>
                  </a:cubicBezTo>
                  <a:cubicBezTo>
                    <a:pt x="259" y="252"/>
                    <a:pt x="270" y="249"/>
                    <a:pt x="276" y="242"/>
                  </a:cubicBezTo>
                  <a:cubicBezTo>
                    <a:pt x="276" y="192"/>
                    <a:pt x="202" y="142"/>
                    <a:pt x="201" y="142"/>
                  </a:cubicBezTo>
                  <a:lnTo>
                    <a:pt x="201" y="142"/>
                  </a:lnTo>
                  <a:cubicBezTo>
                    <a:pt x="202" y="142"/>
                    <a:pt x="277" y="192"/>
                    <a:pt x="326" y="192"/>
                  </a:cubicBezTo>
                  <a:cubicBezTo>
                    <a:pt x="326" y="142"/>
                    <a:pt x="301" y="92"/>
                    <a:pt x="226" y="41"/>
                  </a:cubicBezTo>
                  <a:cubicBezTo>
                    <a:pt x="183" y="9"/>
                    <a:pt x="136" y="0"/>
                    <a:pt x="95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8" name="Google Shape;34418;p57"/>
            <p:cNvSpPr/>
            <p:nvPr/>
          </p:nvSpPr>
          <p:spPr>
            <a:xfrm>
              <a:off x="5462575" y="2617200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201" y="0"/>
                  </a:moveTo>
                  <a:cubicBezTo>
                    <a:pt x="201" y="0"/>
                    <a:pt x="100" y="25"/>
                    <a:pt x="50" y="126"/>
                  </a:cubicBezTo>
                  <a:cubicBezTo>
                    <a:pt x="0" y="201"/>
                    <a:pt x="0" y="276"/>
                    <a:pt x="25" y="326"/>
                  </a:cubicBezTo>
                  <a:cubicBezTo>
                    <a:pt x="75" y="276"/>
                    <a:pt x="125" y="226"/>
                    <a:pt x="125" y="226"/>
                  </a:cubicBezTo>
                  <a:lnTo>
                    <a:pt x="125" y="226"/>
                  </a:lnTo>
                  <a:cubicBezTo>
                    <a:pt x="125" y="226"/>
                    <a:pt x="75" y="301"/>
                    <a:pt x="100" y="351"/>
                  </a:cubicBezTo>
                  <a:cubicBezTo>
                    <a:pt x="125" y="326"/>
                    <a:pt x="201" y="276"/>
                    <a:pt x="226" y="201"/>
                  </a:cubicBezTo>
                  <a:cubicBezTo>
                    <a:pt x="251" y="101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9" name="Google Shape;34419;p57"/>
            <p:cNvSpPr/>
            <p:nvPr/>
          </p:nvSpPr>
          <p:spPr>
            <a:xfrm>
              <a:off x="5467575" y="2609675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251" y="1"/>
                  </a:moveTo>
                  <a:cubicBezTo>
                    <a:pt x="201" y="1"/>
                    <a:pt x="126" y="26"/>
                    <a:pt x="76" y="101"/>
                  </a:cubicBezTo>
                  <a:cubicBezTo>
                    <a:pt x="1" y="176"/>
                    <a:pt x="26" y="301"/>
                    <a:pt x="26" y="301"/>
                  </a:cubicBezTo>
                  <a:cubicBezTo>
                    <a:pt x="26" y="301"/>
                    <a:pt x="151" y="301"/>
                    <a:pt x="226" y="226"/>
                  </a:cubicBezTo>
                  <a:cubicBezTo>
                    <a:pt x="276" y="176"/>
                    <a:pt x="301" y="101"/>
                    <a:pt x="301" y="51"/>
                  </a:cubicBezTo>
                  <a:lnTo>
                    <a:pt x="301" y="51"/>
                  </a:lnTo>
                  <a:cubicBezTo>
                    <a:pt x="251" y="76"/>
                    <a:pt x="176" y="126"/>
                    <a:pt x="176" y="126"/>
                  </a:cubicBezTo>
                  <a:cubicBezTo>
                    <a:pt x="176" y="126"/>
                    <a:pt x="251" y="51"/>
                    <a:pt x="2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0" name="Google Shape;34420;p57"/>
            <p:cNvSpPr/>
            <p:nvPr/>
          </p:nvSpPr>
          <p:spPr>
            <a:xfrm>
              <a:off x="5467575" y="2609675"/>
              <a:ext cx="1900" cy="5675"/>
            </a:xfrm>
            <a:custGeom>
              <a:avLst/>
              <a:gdLst/>
              <a:ahLst/>
              <a:cxnLst/>
              <a:rect l="l" t="t" r="r" b="b"/>
              <a:pathLst>
                <a:path w="76" h="227" fill="none" extrusionOk="0">
                  <a:moveTo>
                    <a:pt x="76" y="1"/>
                  </a:moveTo>
                  <a:lnTo>
                    <a:pt x="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1" name="Google Shape;34421;p57"/>
            <p:cNvSpPr/>
            <p:nvPr/>
          </p:nvSpPr>
          <p:spPr>
            <a:xfrm>
              <a:off x="5468825" y="26090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26"/>
                    <a:pt x="1" y="26"/>
                    <a:pt x="1" y="51"/>
                  </a:cubicBezTo>
                  <a:cubicBezTo>
                    <a:pt x="26" y="51"/>
                    <a:pt x="26" y="51"/>
                    <a:pt x="26" y="26"/>
                  </a:cubicBez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2" name="Google Shape;34422;p57"/>
            <p:cNvSpPr/>
            <p:nvPr/>
          </p:nvSpPr>
          <p:spPr>
            <a:xfrm>
              <a:off x="5466950" y="2609675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1" y="1"/>
                  </a:moveTo>
                  <a:lnTo>
                    <a:pt x="26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3" name="Google Shape;34423;p57"/>
            <p:cNvSpPr/>
            <p:nvPr/>
          </p:nvSpPr>
          <p:spPr>
            <a:xfrm>
              <a:off x="5466325" y="26090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26" y="1"/>
                  </a:moveTo>
                  <a:cubicBezTo>
                    <a:pt x="0" y="1"/>
                    <a:pt x="0" y="1"/>
                    <a:pt x="0" y="26"/>
                  </a:cubicBezTo>
                  <a:lnTo>
                    <a:pt x="26" y="26"/>
                  </a:lnTo>
                  <a:cubicBezTo>
                    <a:pt x="26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4" name="Google Shape;34424;p57"/>
            <p:cNvSpPr/>
            <p:nvPr/>
          </p:nvSpPr>
          <p:spPr>
            <a:xfrm>
              <a:off x="5467575" y="2610925"/>
              <a:ext cx="3775" cy="4425"/>
            </a:xfrm>
            <a:custGeom>
              <a:avLst/>
              <a:gdLst/>
              <a:ahLst/>
              <a:cxnLst/>
              <a:rect l="l" t="t" r="r" b="b"/>
              <a:pathLst>
                <a:path w="151" h="177" fill="none" extrusionOk="0">
                  <a:moveTo>
                    <a:pt x="151" y="1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5" name="Google Shape;34425;p57"/>
            <p:cNvSpPr/>
            <p:nvPr/>
          </p:nvSpPr>
          <p:spPr>
            <a:xfrm>
              <a:off x="5470700" y="2610300"/>
              <a:ext cx="1300" cy="650"/>
            </a:xfrm>
            <a:custGeom>
              <a:avLst/>
              <a:gdLst/>
              <a:ahLst/>
              <a:cxnLst/>
              <a:rect l="l" t="t" r="r" b="b"/>
              <a:pathLst>
                <a:path w="52" h="26" extrusionOk="0">
                  <a:moveTo>
                    <a:pt x="1" y="1"/>
                  </a:moveTo>
                  <a:cubicBezTo>
                    <a:pt x="1" y="26"/>
                    <a:pt x="1" y="26"/>
                    <a:pt x="26" y="26"/>
                  </a:cubicBezTo>
                  <a:lnTo>
                    <a:pt x="51" y="26"/>
                  </a:lnTo>
                  <a:cubicBezTo>
                    <a:pt x="51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6" name="Google Shape;34426;p57"/>
            <p:cNvSpPr/>
            <p:nvPr/>
          </p:nvSpPr>
          <p:spPr>
            <a:xfrm>
              <a:off x="5468200" y="2616575"/>
              <a:ext cx="1275" cy="5025"/>
            </a:xfrm>
            <a:custGeom>
              <a:avLst/>
              <a:gdLst/>
              <a:ahLst/>
              <a:cxnLst/>
              <a:rect l="l" t="t" r="r" b="b"/>
              <a:pathLst>
                <a:path w="51" h="201" fill="none" extrusionOk="0">
                  <a:moveTo>
                    <a:pt x="51" y="2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7" name="Google Shape;34427;p57"/>
            <p:cNvSpPr/>
            <p:nvPr/>
          </p:nvSpPr>
          <p:spPr>
            <a:xfrm>
              <a:off x="5468825" y="26215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lnTo>
                    <a:pt x="26" y="26"/>
                  </a:ln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8" name="Google Shape;34428;p57"/>
            <p:cNvSpPr/>
            <p:nvPr/>
          </p:nvSpPr>
          <p:spPr>
            <a:xfrm>
              <a:off x="5468200" y="2616575"/>
              <a:ext cx="3150" cy="3775"/>
            </a:xfrm>
            <a:custGeom>
              <a:avLst/>
              <a:gdLst/>
              <a:ahLst/>
              <a:cxnLst/>
              <a:rect l="l" t="t" r="r" b="b"/>
              <a:pathLst>
                <a:path w="126" h="151" fill="none" extrusionOk="0">
                  <a:moveTo>
                    <a:pt x="126" y="15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9" name="Google Shape;34429;p57"/>
            <p:cNvSpPr/>
            <p:nvPr/>
          </p:nvSpPr>
          <p:spPr>
            <a:xfrm>
              <a:off x="5471325" y="2620325"/>
              <a:ext cx="675" cy="925"/>
            </a:xfrm>
            <a:custGeom>
              <a:avLst/>
              <a:gdLst/>
              <a:ahLst/>
              <a:cxnLst/>
              <a:rect l="l" t="t" r="r" b="b"/>
              <a:pathLst>
                <a:path w="27" h="37" extrusionOk="0">
                  <a:moveTo>
                    <a:pt x="1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26"/>
                    <a:pt x="12" y="37"/>
                    <a:pt x="20" y="37"/>
                  </a:cubicBezTo>
                  <a:cubicBezTo>
                    <a:pt x="23" y="37"/>
                    <a:pt x="26" y="34"/>
                    <a:pt x="26" y="26"/>
                  </a:cubicBezTo>
                  <a:cubicBezTo>
                    <a:pt x="26" y="26"/>
                    <a:pt x="26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0" name="Google Shape;34430;p57"/>
            <p:cNvSpPr/>
            <p:nvPr/>
          </p:nvSpPr>
          <p:spPr>
            <a:xfrm>
              <a:off x="5466950" y="2616575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1" y="226"/>
                  </a:moveTo>
                  <a:lnTo>
                    <a:pt x="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1" name="Google Shape;34431;p57"/>
            <p:cNvSpPr/>
            <p:nvPr/>
          </p:nvSpPr>
          <p:spPr>
            <a:xfrm>
              <a:off x="5466950" y="26215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26"/>
                    <a:pt x="1" y="51"/>
                    <a:pt x="1" y="51"/>
                  </a:cubicBezTo>
                  <a:cubicBezTo>
                    <a:pt x="26" y="51"/>
                    <a:pt x="26" y="26"/>
                    <a:pt x="26" y="26"/>
                  </a:cubicBezTo>
                  <a:cubicBezTo>
                    <a:pt x="26" y="26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2" name="Google Shape;34432;p57"/>
            <p:cNvSpPr/>
            <p:nvPr/>
          </p:nvSpPr>
          <p:spPr>
            <a:xfrm>
              <a:off x="5468200" y="2615325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226" y="0"/>
                  </a:moveTo>
                  <a:lnTo>
                    <a:pt x="1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3" name="Google Shape;34433;p57"/>
            <p:cNvSpPr/>
            <p:nvPr/>
          </p:nvSpPr>
          <p:spPr>
            <a:xfrm>
              <a:off x="5473225" y="26153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25"/>
                    <a:pt x="0" y="25"/>
                    <a:pt x="25" y="25"/>
                  </a:cubicBezTo>
                  <a:cubicBezTo>
                    <a:pt x="25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4" name="Google Shape;34434;p57"/>
            <p:cNvSpPr/>
            <p:nvPr/>
          </p:nvSpPr>
          <p:spPr>
            <a:xfrm>
              <a:off x="5468200" y="2613450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201" y="0"/>
                  </a:moveTo>
                  <a:lnTo>
                    <a:pt x="1" y="10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5" name="Google Shape;34435;p57"/>
            <p:cNvSpPr/>
            <p:nvPr/>
          </p:nvSpPr>
          <p:spPr>
            <a:xfrm>
              <a:off x="5472600" y="2612800"/>
              <a:ext cx="1275" cy="675"/>
            </a:xfrm>
            <a:custGeom>
              <a:avLst/>
              <a:gdLst/>
              <a:ahLst/>
              <a:cxnLst/>
              <a:rect l="l" t="t" r="r" b="b"/>
              <a:pathLst>
                <a:path w="51" h="27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lnTo>
                    <a:pt x="25" y="26"/>
                  </a:ln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6" name="Google Shape;34436;p57"/>
            <p:cNvSpPr/>
            <p:nvPr/>
          </p:nvSpPr>
          <p:spPr>
            <a:xfrm>
              <a:off x="5468200" y="2615950"/>
              <a:ext cx="5050" cy="1900"/>
            </a:xfrm>
            <a:custGeom>
              <a:avLst/>
              <a:gdLst/>
              <a:ahLst/>
              <a:cxnLst/>
              <a:rect l="l" t="t" r="r" b="b"/>
              <a:pathLst>
                <a:path w="202" h="76" fill="none" extrusionOk="0">
                  <a:moveTo>
                    <a:pt x="201" y="75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7" name="Google Shape;34437;p57"/>
            <p:cNvSpPr/>
            <p:nvPr/>
          </p:nvSpPr>
          <p:spPr>
            <a:xfrm>
              <a:off x="5472600" y="26172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25" y="25"/>
                    <a:pt x="25" y="25"/>
                  </a:cubicBezTo>
                  <a:cubicBezTo>
                    <a:pt x="0" y="25"/>
                    <a:pt x="25" y="51"/>
                    <a:pt x="25" y="51"/>
                  </a:cubicBezTo>
                  <a:cubicBezTo>
                    <a:pt x="25" y="51"/>
                    <a:pt x="50" y="51"/>
                    <a:pt x="50" y="25"/>
                  </a:cubicBezTo>
                  <a:cubicBezTo>
                    <a:pt x="50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8" name="Google Shape;34438;p57"/>
            <p:cNvSpPr/>
            <p:nvPr/>
          </p:nvSpPr>
          <p:spPr>
            <a:xfrm>
              <a:off x="5462575" y="2615950"/>
              <a:ext cx="4400" cy="3775"/>
            </a:xfrm>
            <a:custGeom>
              <a:avLst/>
              <a:gdLst/>
              <a:ahLst/>
              <a:cxnLst/>
              <a:rect l="l" t="t" r="r" b="b"/>
              <a:pathLst>
                <a:path w="176" h="151" fill="none" extrusionOk="0">
                  <a:moveTo>
                    <a:pt x="0" y="151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9" name="Google Shape;34439;p57"/>
            <p:cNvSpPr/>
            <p:nvPr/>
          </p:nvSpPr>
          <p:spPr>
            <a:xfrm>
              <a:off x="5461950" y="26190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13" y="38"/>
                    <a:pt x="19" y="44"/>
                    <a:pt x="25" y="44"/>
                  </a:cubicBezTo>
                  <a:cubicBezTo>
                    <a:pt x="31" y="44"/>
                    <a:pt x="38" y="38"/>
                    <a:pt x="50" y="26"/>
                  </a:cubicBez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0" name="Google Shape;34440;p57"/>
            <p:cNvSpPr/>
            <p:nvPr/>
          </p:nvSpPr>
          <p:spPr>
            <a:xfrm>
              <a:off x="5461950" y="2615950"/>
              <a:ext cx="5025" cy="1275"/>
            </a:xfrm>
            <a:custGeom>
              <a:avLst/>
              <a:gdLst/>
              <a:ahLst/>
              <a:cxnLst/>
              <a:rect l="l" t="t" r="r" b="b"/>
              <a:pathLst>
                <a:path w="201" h="51" fill="none" extrusionOk="0">
                  <a:moveTo>
                    <a:pt x="0" y="50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1" name="Google Shape;34441;p57"/>
            <p:cNvSpPr/>
            <p:nvPr/>
          </p:nvSpPr>
          <p:spPr>
            <a:xfrm>
              <a:off x="5460675" y="2616925"/>
              <a:ext cx="1300" cy="925"/>
            </a:xfrm>
            <a:custGeom>
              <a:avLst/>
              <a:gdLst/>
              <a:ahLst/>
              <a:cxnLst/>
              <a:rect l="l" t="t" r="r" b="b"/>
              <a:pathLst>
                <a:path w="52" h="37" extrusionOk="0">
                  <a:moveTo>
                    <a:pt x="32" y="0"/>
                  </a:moveTo>
                  <a:cubicBezTo>
                    <a:pt x="29" y="0"/>
                    <a:pt x="26" y="3"/>
                    <a:pt x="26" y="11"/>
                  </a:cubicBezTo>
                  <a:cubicBezTo>
                    <a:pt x="26" y="11"/>
                    <a:pt x="1" y="11"/>
                    <a:pt x="26" y="36"/>
                  </a:cubicBezTo>
                  <a:cubicBezTo>
                    <a:pt x="51" y="36"/>
                    <a:pt x="51" y="11"/>
                    <a:pt x="51" y="11"/>
                  </a:cubicBezTo>
                  <a:cubicBezTo>
                    <a:pt x="51" y="11"/>
                    <a:pt x="40" y="0"/>
                    <a:pt x="32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2" name="Google Shape;34442;p57"/>
            <p:cNvSpPr/>
            <p:nvPr/>
          </p:nvSpPr>
          <p:spPr>
            <a:xfrm>
              <a:off x="5464450" y="2615950"/>
              <a:ext cx="2525" cy="5025"/>
            </a:xfrm>
            <a:custGeom>
              <a:avLst/>
              <a:gdLst/>
              <a:ahLst/>
              <a:cxnLst/>
              <a:rect l="l" t="t" r="r" b="b"/>
              <a:pathLst>
                <a:path w="101" h="201" fill="none" extrusionOk="0">
                  <a:moveTo>
                    <a:pt x="0" y="201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3" name="Google Shape;34443;p57"/>
            <p:cNvSpPr/>
            <p:nvPr/>
          </p:nvSpPr>
          <p:spPr>
            <a:xfrm>
              <a:off x="5463825" y="26209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5" y="26"/>
                  </a:lnTo>
                  <a:cubicBezTo>
                    <a:pt x="50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4" name="Google Shape;34444;p57"/>
            <p:cNvSpPr/>
            <p:nvPr/>
          </p:nvSpPr>
          <p:spPr>
            <a:xfrm>
              <a:off x="5461950" y="2612800"/>
              <a:ext cx="5025" cy="2550"/>
            </a:xfrm>
            <a:custGeom>
              <a:avLst/>
              <a:gdLst/>
              <a:ahLst/>
              <a:cxnLst/>
              <a:rect l="l" t="t" r="r" b="b"/>
              <a:pathLst>
                <a:path w="201" h="102" fill="none" extrusionOk="0">
                  <a:moveTo>
                    <a:pt x="0" y="1"/>
                  </a:moveTo>
                  <a:lnTo>
                    <a:pt x="20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5" name="Google Shape;34445;p57"/>
            <p:cNvSpPr/>
            <p:nvPr/>
          </p:nvSpPr>
          <p:spPr>
            <a:xfrm>
              <a:off x="5461300" y="2612175"/>
              <a:ext cx="1300" cy="650"/>
            </a:xfrm>
            <a:custGeom>
              <a:avLst/>
              <a:gdLst/>
              <a:ahLst/>
              <a:cxnLst/>
              <a:rect l="l" t="t" r="r" b="b"/>
              <a:pathLst>
                <a:path w="52" h="26" extrusionOk="0">
                  <a:moveTo>
                    <a:pt x="1" y="1"/>
                  </a:moveTo>
                  <a:cubicBezTo>
                    <a:pt x="1" y="26"/>
                    <a:pt x="1" y="26"/>
                    <a:pt x="26" y="26"/>
                  </a:cubicBezTo>
                  <a:lnTo>
                    <a:pt x="51" y="26"/>
                  </a:lnTo>
                  <a:cubicBezTo>
                    <a:pt x="51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6" name="Google Shape;34446;p57"/>
            <p:cNvSpPr/>
            <p:nvPr/>
          </p:nvSpPr>
          <p:spPr>
            <a:xfrm>
              <a:off x="5463825" y="2610925"/>
              <a:ext cx="3150" cy="4425"/>
            </a:xfrm>
            <a:custGeom>
              <a:avLst/>
              <a:gdLst/>
              <a:ahLst/>
              <a:cxnLst/>
              <a:rect l="l" t="t" r="r" b="b"/>
              <a:pathLst>
                <a:path w="126" h="177" fill="none" extrusionOk="0">
                  <a:moveTo>
                    <a:pt x="0" y="1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7" name="Google Shape;34447;p57"/>
            <p:cNvSpPr/>
            <p:nvPr/>
          </p:nvSpPr>
          <p:spPr>
            <a:xfrm>
              <a:off x="5463200" y="261030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5" y="26"/>
                  </a:ln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8" name="Google Shape;34448;p57"/>
            <p:cNvSpPr/>
            <p:nvPr/>
          </p:nvSpPr>
          <p:spPr>
            <a:xfrm>
              <a:off x="5461300" y="2614700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1" y="0"/>
                  </a:moveTo>
                  <a:lnTo>
                    <a:pt x="227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9" name="Google Shape;34449;p57"/>
            <p:cNvSpPr/>
            <p:nvPr/>
          </p:nvSpPr>
          <p:spPr>
            <a:xfrm>
              <a:off x="5460675" y="26140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6" y="0"/>
                  </a:moveTo>
                  <a:cubicBezTo>
                    <a:pt x="1" y="0"/>
                    <a:pt x="1" y="0"/>
                    <a:pt x="1" y="25"/>
                  </a:cubicBezTo>
                  <a:cubicBezTo>
                    <a:pt x="1" y="25"/>
                    <a:pt x="1" y="50"/>
                    <a:pt x="1" y="50"/>
                  </a:cubicBezTo>
                  <a:cubicBezTo>
                    <a:pt x="26" y="50"/>
                    <a:pt x="26" y="50"/>
                    <a:pt x="26" y="25"/>
                  </a:cubicBezTo>
                  <a:cubicBezTo>
                    <a:pt x="26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0" name="Google Shape;34450;p57"/>
            <p:cNvSpPr/>
            <p:nvPr/>
          </p:nvSpPr>
          <p:spPr>
            <a:xfrm>
              <a:off x="5465075" y="2612800"/>
              <a:ext cx="5650" cy="5300"/>
            </a:xfrm>
            <a:custGeom>
              <a:avLst/>
              <a:gdLst/>
              <a:ahLst/>
              <a:cxnLst/>
              <a:rect l="l" t="t" r="r" b="b"/>
              <a:pathLst>
                <a:path w="226" h="212" extrusionOk="0">
                  <a:moveTo>
                    <a:pt x="151" y="1"/>
                  </a:moveTo>
                  <a:cubicBezTo>
                    <a:pt x="101" y="1"/>
                    <a:pt x="25" y="26"/>
                    <a:pt x="0" y="76"/>
                  </a:cubicBezTo>
                  <a:cubicBezTo>
                    <a:pt x="0" y="126"/>
                    <a:pt x="25" y="176"/>
                    <a:pt x="76" y="201"/>
                  </a:cubicBezTo>
                  <a:cubicBezTo>
                    <a:pt x="89" y="208"/>
                    <a:pt x="104" y="211"/>
                    <a:pt x="119" y="211"/>
                  </a:cubicBezTo>
                  <a:cubicBezTo>
                    <a:pt x="161" y="211"/>
                    <a:pt x="201" y="188"/>
                    <a:pt x="201" y="151"/>
                  </a:cubicBezTo>
                  <a:cubicBezTo>
                    <a:pt x="226" y="76"/>
                    <a:pt x="201" y="26"/>
                    <a:pt x="1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1" name="Google Shape;34451;p57"/>
            <p:cNvSpPr/>
            <p:nvPr/>
          </p:nvSpPr>
          <p:spPr>
            <a:xfrm>
              <a:off x="5422475" y="2775100"/>
              <a:ext cx="13175" cy="19450"/>
            </a:xfrm>
            <a:custGeom>
              <a:avLst/>
              <a:gdLst/>
              <a:ahLst/>
              <a:cxnLst/>
              <a:rect l="l" t="t" r="r" b="b"/>
              <a:pathLst>
                <a:path w="527" h="778" extrusionOk="0">
                  <a:moveTo>
                    <a:pt x="276" y="0"/>
                  </a:moveTo>
                  <a:cubicBezTo>
                    <a:pt x="176" y="25"/>
                    <a:pt x="75" y="151"/>
                    <a:pt x="50" y="326"/>
                  </a:cubicBezTo>
                  <a:cubicBezTo>
                    <a:pt x="0" y="552"/>
                    <a:pt x="150" y="777"/>
                    <a:pt x="150" y="777"/>
                  </a:cubicBezTo>
                  <a:cubicBezTo>
                    <a:pt x="150" y="777"/>
                    <a:pt x="401" y="677"/>
                    <a:pt x="451" y="451"/>
                  </a:cubicBezTo>
                  <a:cubicBezTo>
                    <a:pt x="526" y="276"/>
                    <a:pt x="476" y="100"/>
                    <a:pt x="426" y="25"/>
                  </a:cubicBezTo>
                  <a:cubicBezTo>
                    <a:pt x="326" y="100"/>
                    <a:pt x="276" y="276"/>
                    <a:pt x="276" y="276"/>
                  </a:cubicBezTo>
                  <a:cubicBezTo>
                    <a:pt x="276" y="276"/>
                    <a:pt x="326" y="10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2" name="Google Shape;34452;p57"/>
            <p:cNvSpPr/>
            <p:nvPr/>
          </p:nvSpPr>
          <p:spPr>
            <a:xfrm>
              <a:off x="5408675" y="2781150"/>
              <a:ext cx="16950" cy="14675"/>
            </a:xfrm>
            <a:custGeom>
              <a:avLst/>
              <a:gdLst/>
              <a:ahLst/>
              <a:cxnLst/>
              <a:rect l="l" t="t" r="r" b="b"/>
              <a:pathLst>
                <a:path w="678" h="587" extrusionOk="0">
                  <a:moveTo>
                    <a:pt x="200" y="0"/>
                  </a:moveTo>
                  <a:cubicBezTo>
                    <a:pt x="174" y="0"/>
                    <a:pt x="149" y="3"/>
                    <a:pt x="126" y="9"/>
                  </a:cubicBezTo>
                  <a:cubicBezTo>
                    <a:pt x="151" y="109"/>
                    <a:pt x="276" y="234"/>
                    <a:pt x="276" y="234"/>
                  </a:cubicBezTo>
                  <a:cubicBezTo>
                    <a:pt x="276" y="234"/>
                    <a:pt x="126" y="109"/>
                    <a:pt x="26" y="109"/>
                  </a:cubicBezTo>
                  <a:cubicBezTo>
                    <a:pt x="1" y="209"/>
                    <a:pt x="76" y="360"/>
                    <a:pt x="226" y="460"/>
                  </a:cubicBezTo>
                  <a:cubicBezTo>
                    <a:pt x="358" y="573"/>
                    <a:pt x="546" y="587"/>
                    <a:pt x="632" y="587"/>
                  </a:cubicBezTo>
                  <a:cubicBezTo>
                    <a:pt x="660" y="587"/>
                    <a:pt x="677" y="585"/>
                    <a:pt x="677" y="585"/>
                  </a:cubicBezTo>
                  <a:cubicBezTo>
                    <a:pt x="677" y="585"/>
                    <a:pt x="677" y="310"/>
                    <a:pt x="502" y="134"/>
                  </a:cubicBezTo>
                  <a:cubicBezTo>
                    <a:pt x="405" y="37"/>
                    <a:pt x="293" y="0"/>
                    <a:pt x="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3" name="Google Shape;34453;p57"/>
            <p:cNvSpPr/>
            <p:nvPr/>
          </p:nvSpPr>
          <p:spPr>
            <a:xfrm>
              <a:off x="5423100" y="2795150"/>
              <a:ext cx="13800" cy="18825"/>
            </a:xfrm>
            <a:custGeom>
              <a:avLst/>
              <a:gdLst/>
              <a:ahLst/>
              <a:cxnLst/>
              <a:rect l="l" t="t" r="r" b="b"/>
              <a:pathLst>
                <a:path w="552" h="753" extrusionOk="0">
                  <a:moveTo>
                    <a:pt x="125" y="0"/>
                  </a:moveTo>
                  <a:cubicBezTo>
                    <a:pt x="125" y="0"/>
                    <a:pt x="0" y="226"/>
                    <a:pt x="75" y="451"/>
                  </a:cubicBezTo>
                  <a:cubicBezTo>
                    <a:pt x="151" y="627"/>
                    <a:pt x="276" y="727"/>
                    <a:pt x="376" y="752"/>
                  </a:cubicBezTo>
                  <a:cubicBezTo>
                    <a:pt x="376" y="627"/>
                    <a:pt x="326" y="477"/>
                    <a:pt x="326" y="476"/>
                  </a:cubicBezTo>
                  <a:lnTo>
                    <a:pt x="326" y="476"/>
                  </a:lnTo>
                  <a:cubicBezTo>
                    <a:pt x="326" y="477"/>
                    <a:pt x="401" y="652"/>
                    <a:pt x="501" y="702"/>
                  </a:cubicBezTo>
                  <a:cubicBezTo>
                    <a:pt x="552" y="627"/>
                    <a:pt x="552" y="451"/>
                    <a:pt x="476" y="276"/>
                  </a:cubicBezTo>
                  <a:cubicBezTo>
                    <a:pt x="376" y="75"/>
                    <a:pt x="125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4" name="Google Shape;34454;p57"/>
            <p:cNvSpPr/>
            <p:nvPr/>
          </p:nvSpPr>
          <p:spPr>
            <a:xfrm>
              <a:off x="5408675" y="2794575"/>
              <a:ext cx="17575" cy="13750"/>
            </a:xfrm>
            <a:custGeom>
              <a:avLst/>
              <a:gdLst/>
              <a:ahLst/>
              <a:cxnLst/>
              <a:rect l="l" t="t" r="r" b="b"/>
              <a:pathLst>
                <a:path w="703" h="550" extrusionOk="0">
                  <a:moveTo>
                    <a:pt x="528" y="1"/>
                  </a:moveTo>
                  <a:cubicBezTo>
                    <a:pt x="444" y="1"/>
                    <a:pt x="342" y="16"/>
                    <a:pt x="251" y="73"/>
                  </a:cubicBezTo>
                  <a:cubicBezTo>
                    <a:pt x="101" y="174"/>
                    <a:pt x="1" y="324"/>
                    <a:pt x="1" y="424"/>
                  </a:cubicBezTo>
                  <a:cubicBezTo>
                    <a:pt x="125" y="424"/>
                    <a:pt x="275" y="325"/>
                    <a:pt x="276" y="324"/>
                  </a:cubicBezTo>
                  <a:lnTo>
                    <a:pt x="276" y="324"/>
                  </a:lnTo>
                  <a:cubicBezTo>
                    <a:pt x="275" y="325"/>
                    <a:pt x="126" y="425"/>
                    <a:pt x="76" y="525"/>
                  </a:cubicBezTo>
                  <a:cubicBezTo>
                    <a:pt x="109" y="541"/>
                    <a:pt x="151" y="550"/>
                    <a:pt x="197" y="550"/>
                  </a:cubicBezTo>
                  <a:cubicBezTo>
                    <a:pt x="288" y="550"/>
                    <a:pt x="393" y="516"/>
                    <a:pt x="477" y="449"/>
                  </a:cubicBezTo>
                  <a:cubicBezTo>
                    <a:pt x="677" y="299"/>
                    <a:pt x="702" y="23"/>
                    <a:pt x="702" y="23"/>
                  </a:cubicBezTo>
                  <a:cubicBezTo>
                    <a:pt x="702" y="23"/>
                    <a:pt x="628" y="1"/>
                    <a:pt x="5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5" name="Google Shape;34455;p57"/>
            <p:cNvSpPr/>
            <p:nvPr/>
          </p:nvSpPr>
          <p:spPr>
            <a:xfrm>
              <a:off x="5426850" y="2787600"/>
              <a:ext cx="19450" cy="11400"/>
            </a:xfrm>
            <a:custGeom>
              <a:avLst/>
              <a:gdLst/>
              <a:ahLst/>
              <a:cxnLst/>
              <a:rect l="l" t="t" r="r" b="b"/>
              <a:pathLst>
                <a:path w="778" h="456" extrusionOk="0">
                  <a:moveTo>
                    <a:pt x="526" y="0"/>
                  </a:moveTo>
                  <a:cubicBezTo>
                    <a:pt x="473" y="0"/>
                    <a:pt x="414" y="9"/>
                    <a:pt x="351" y="27"/>
                  </a:cubicBezTo>
                  <a:cubicBezTo>
                    <a:pt x="126" y="102"/>
                    <a:pt x="1" y="327"/>
                    <a:pt x="1" y="327"/>
                  </a:cubicBezTo>
                  <a:cubicBezTo>
                    <a:pt x="1" y="327"/>
                    <a:pt x="171" y="455"/>
                    <a:pt x="395" y="455"/>
                  </a:cubicBezTo>
                  <a:cubicBezTo>
                    <a:pt x="413" y="455"/>
                    <a:pt x="432" y="455"/>
                    <a:pt x="452" y="453"/>
                  </a:cubicBezTo>
                  <a:cubicBezTo>
                    <a:pt x="627" y="403"/>
                    <a:pt x="752" y="302"/>
                    <a:pt x="777" y="202"/>
                  </a:cubicBezTo>
                  <a:cubicBezTo>
                    <a:pt x="744" y="194"/>
                    <a:pt x="702" y="191"/>
                    <a:pt x="661" y="191"/>
                  </a:cubicBezTo>
                  <a:cubicBezTo>
                    <a:pt x="580" y="191"/>
                    <a:pt x="502" y="202"/>
                    <a:pt x="502" y="202"/>
                  </a:cubicBezTo>
                  <a:cubicBezTo>
                    <a:pt x="502" y="202"/>
                    <a:pt x="677" y="152"/>
                    <a:pt x="752" y="77"/>
                  </a:cubicBezTo>
                  <a:cubicBezTo>
                    <a:pt x="704" y="28"/>
                    <a:pt x="624" y="0"/>
                    <a:pt x="5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6" name="Google Shape;34456;p57"/>
            <p:cNvSpPr/>
            <p:nvPr/>
          </p:nvSpPr>
          <p:spPr>
            <a:xfrm>
              <a:off x="5421850" y="2786375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50" y="0"/>
                  </a:moveTo>
                  <a:cubicBezTo>
                    <a:pt x="0" y="51"/>
                    <a:pt x="0" y="126"/>
                    <a:pt x="25" y="201"/>
                  </a:cubicBezTo>
                  <a:cubicBezTo>
                    <a:pt x="75" y="301"/>
                    <a:pt x="175" y="351"/>
                    <a:pt x="175" y="351"/>
                  </a:cubicBezTo>
                  <a:cubicBezTo>
                    <a:pt x="175" y="351"/>
                    <a:pt x="251" y="251"/>
                    <a:pt x="226" y="151"/>
                  </a:cubicBezTo>
                  <a:cubicBezTo>
                    <a:pt x="201" y="51"/>
                    <a:pt x="150" y="0"/>
                    <a:pt x="100" y="0"/>
                  </a:cubicBezTo>
                  <a:cubicBezTo>
                    <a:pt x="75" y="51"/>
                    <a:pt x="100" y="126"/>
                    <a:pt x="100" y="126"/>
                  </a:cubicBezTo>
                  <a:cubicBezTo>
                    <a:pt x="100" y="126"/>
                    <a:pt x="75" y="51"/>
                    <a:pt x="50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7" name="Google Shape;34457;p57"/>
            <p:cNvSpPr/>
            <p:nvPr/>
          </p:nvSpPr>
          <p:spPr>
            <a:xfrm>
              <a:off x="5417450" y="2792375"/>
              <a:ext cx="8800" cy="5300"/>
            </a:xfrm>
            <a:custGeom>
              <a:avLst/>
              <a:gdLst/>
              <a:ahLst/>
              <a:cxnLst/>
              <a:rect l="l" t="t" r="r" b="b"/>
              <a:pathLst>
                <a:path w="352" h="212" extrusionOk="0">
                  <a:moveTo>
                    <a:pt x="111" y="1"/>
                  </a:moveTo>
                  <a:cubicBezTo>
                    <a:pt x="61" y="1"/>
                    <a:pt x="18" y="18"/>
                    <a:pt x="1" y="36"/>
                  </a:cubicBezTo>
                  <a:cubicBezTo>
                    <a:pt x="51" y="86"/>
                    <a:pt x="126" y="86"/>
                    <a:pt x="126" y="86"/>
                  </a:cubicBezTo>
                  <a:cubicBezTo>
                    <a:pt x="126" y="86"/>
                    <a:pt x="26" y="86"/>
                    <a:pt x="1" y="111"/>
                  </a:cubicBezTo>
                  <a:cubicBezTo>
                    <a:pt x="1" y="161"/>
                    <a:pt x="76" y="186"/>
                    <a:pt x="151" y="212"/>
                  </a:cubicBezTo>
                  <a:cubicBezTo>
                    <a:pt x="276" y="212"/>
                    <a:pt x="351" y="136"/>
                    <a:pt x="351" y="136"/>
                  </a:cubicBezTo>
                  <a:cubicBezTo>
                    <a:pt x="351" y="136"/>
                    <a:pt x="301" y="36"/>
                    <a:pt x="176" y="11"/>
                  </a:cubicBezTo>
                  <a:cubicBezTo>
                    <a:pt x="154" y="4"/>
                    <a:pt x="132" y="1"/>
                    <a:pt x="11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8" name="Google Shape;34458;p57"/>
            <p:cNvSpPr/>
            <p:nvPr/>
          </p:nvSpPr>
          <p:spPr>
            <a:xfrm>
              <a:off x="5426850" y="2794975"/>
              <a:ext cx="7550" cy="6700"/>
            </a:xfrm>
            <a:custGeom>
              <a:avLst/>
              <a:gdLst/>
              <a:ahLst/>
              <a:cxnLst/>
              <a:rect l="l" t="t" r="r" b="b"/>
              <a:pathLst>
                <a:path w="302" h="268" extrusionOk="0">
                  <a:moveTo>
                    <a:pt x="73" y="1"/>
                  </a:moveTo>
                  <a:cubicBezTo>
                    <a:pt x="32" y="1"/>
                    <a:pt x="1" y="7"/>
                    <a:pt x="1" y="7"/>
                  </a:cubicBezTo>
                  <a:cubicBezTo>
                    <a:pt x="1" y="7"/>
                    <a:pt x="1" y="133"/>
                    <a:pt x="76" y="208"/>
                  </a:cubicBezTo>
                  <a:cubicBezTo>
                    <a:pt x="131" y="244"/>
                    <a:pt x="186" y="268"/>
                    <a:pt x="231" y="268"/>
                  </a:cubicBezTo>
                  <a:cubicBezTo>
                    <a:pt x="248" y="268"/>
                    <a:pt x="263" y="265"/>
                    <a:pt x="276" y="258"/>
                  </a:cubicBezTo>
                  <a:cubicBezTo>
                    <a:pt x="251" y="208"/>
                    <a:pt x="202" y="158"/>
                    <a:pt x="201" y="158"/>
                  </a:cubicBezTo>
                  <a:lnTo>
                    <a:pt x="201" y="158"/>
                  </a:lnTo>
                  <a:cubicBezTo>
                    <a:pt x="202" y="158"/>
                    <a:pt x="252" y="208"/>
                    <a:pt x="301" y="208"/>
                  </a:cubicBezTo>
                  <a:cubicBezTo>
                    <a:pt x="301" y="158"/>
                    <a:pt x="276" y="82"/>
                    <a:pt x="201" y="32"/>
                  </a:cubicBezTo>
                  <a:cubicBezTo>
                    <a:pt x="163" y="7"/>
                    <a:pt x="113" y="1"/>
                    <a:pt x="7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9" name="Google Shape;34459;p57"/>
            <p:cNvSpPr/>
            <p:nvPr/>
          </p:nvSpPr>
          <p:spPr>
            <a:xfrm>
              <a:off x="5421850" y="2795150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201" y="0"/>
                  </a:moveTo>
                  <a:cubicBezTo>
                    <a:pt x="201" y="0"/>
                    <a:pt x="75" y="50"/>
                    <a:pt x="25" y="151"/>
                  </a:cubicBezTo>
                  <a:cubicBezTo>
                    <a:pt x="0" y="226"/>
                    <a:pt x="0" y="301"/>
                    <a:pt x="25" y="326"/>
                  </a:cubicBezTo>
                  <a:cubicBezTo>
                    <a:pt x="75" y="301"/>
                    <a:pt x="100" y="227"/>
                    <a:pt x="100" y="226"/>
                  </a:cubicBezTo>
                  <a:lnTo>
                    <a:pt x="100" y="226"/>
                  </a:lnTo>
                  <a:cubicBezTo>
                    <a:pt x="100" y="227"/>
                    <a:pt x="75" y="301"/>
                    <a:pt x="75" y="351"/>
                  </a:cubicBezTo>
                  <a:cubicBezTo>
                    <a:pt x="125" y="351"/>
                    <a:pt x="175" y="301"/>
                    <a:pt x="201" y="226"/>
                  </a:cubicBezTo>
                  <a:cubicBezTo>
                    <a:pt x="251" y="126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0" name="Google Shape;34460;p57"/>
            <p:cNvSpPr/>
            <p:nvPr/>
          </p:nvSpPr>
          <p:spPr>
            <a:xfrm>
              <a:off x="5426850" y="2788250"/>
              <a:ext cx="7550" cy="7025"/>
            </a:xfrm>
            <a:custGeom>
              <a:avLst/>
              <a:gdLst/>
              <a:ahLst/>
              <a:cxnLst/>
              <a:rect l="l" t="t" r="r" b="b"/>
              <a:pathLst>
                <a:path w="302" h="281" extrusionOk="0">
                  <a:moveTo>
                    <a:pt x="226" y="1"/>
                  </a:moveTo>
                  <a:cubicBezTo>
                    <a:pt x="176" y="1"/>
                    <a:pt x="126" y="26"/>
                    <a:pt x="51" y="76"/>
                  </a:cubicBezTo>
                  <a:cubicBezTo>
                    <a:pt x="1" y="176"/>
                    <a:pt x="1" y="276"/>
                    <a:pt x="1" y="276"/>
                  </a:cubicBezTo>
                  <a:cubicBezTo>
                    <a:pt x="1" y="276"/>
                    <a:pt x="21" y="280"/>
                    <a:pt x="49" y="280"/>
                  </a:cubicBezTo>
                  <a:cubicBezTo>
                    <a:pt x="93" y="280"/>
                    <a:pt x="156" y="271"/>
                    <a:pt x="201" y="226"/>
                  </a:cubicBezTo>
                  <a:cubicBezTo>
                    <a:pt x="276" y="151"/>
                    <a:pt x="301" y="76"/>
                    <a:pt x="276" y="51"/>
                  </a:cubicBezTo>
                  <a:cubicBezTo>
                    <a:pt x="226" y="51"/>
                    <a:pt x="176" y="101"/>
                    <a:pt x="176" y="101"/>
                  </a:cubicBezTo>
                  <a:cubicBezTo>
                    <a:pt x="176" y="101"/>
                    <a:pt x="226" y="51"/>
                    <a:pt x="22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1" name="Google Shape;34461;p57"/>
            <p:cNvSpPr/>
            <p:nvPr/>
          </p:nvSpPr>
          <p:spPr>
            <a:xfrm>
              <a:off x="5426850" y="2788250"/>
              <a:ext cx="1275" cy="5050"/>
            </a:xfrm>
            <a:custGeom>
              <a:avLst/>
              <a:gdLst/>
              <a:ahLst/>
              <a:cxnLst/>
              <a:rect l="l" t="t" r="r" b="b"/>
              <a:pathLst>
                <a:path w="51" h="202" fill="none" extrusionOk="0">
                  <a:moveTo>
                    <a:pt x="51" y="1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2" name="Google Shape;34462;p57"/>
            <p:cNvSpPr/>
            <p:nvPr/>
          </p:nvSpPr>
          <p:spPr>
            <a:xfrm>
              <a:off x="5427475" y="27876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1"/>
                  </a:moveTo>
                  <a:cubicBezTo>
                    <a:pt x="1" y="26"/>
                    <a:pt x="1" y="26"/>
                    <a:pt x="26" y="26"/>
                  </a:cubicBezTo>
                  <a:lnTo>
                    <a:pt x="51" y="26"/>
                  </a:lnTo>
                  <a:cubicBezTo>
                    <a:pt x="51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3" name="Google Shape;34463;p57"/>
            <p:cNvSpPr/>
            <p:nvPr/>
          </p:nvSpPr>
          <p:spPr>
            <a:xfrm>
              <a:off x="5425600" y="2788250"/>
              <a:ext cx="1275" cy="5050"/>
            </a:xfrm>
            <a:custGeom>
              <a:avLst/>
              <a:gdLst/>
              <a:ahLst/>
              <a:cxnLst/>
              <a:rect l="l" t="t" r="r" b="b"/>
              <a:pathLst>
                <a:path w="51" h="202" fill="none" extrusionOk="0">
                  <a:moveTo>
                    <a:pt x="0" y="1"/>
                  </a:moveTo>
                  <a:lnTo>
                    <a:pt x="5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4" name="Google Shape;34464;p57"/>
            <p:cNvSpPr/>
            <p:nvPr/>
          </p:nvSpPr>
          <p:spPr>
            <a:xfrm>
              <a:off x="5424975" y="27876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25" y="26"/>
                    <a:pt x="25" y="26"/>
                  </a:cubicBezTo>
                  <a:cubicBezTo>
                    <a:pt x="25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5" name="Google Shape;34465;p57"/>
            <p:cNvSpPr/>
            <p:nvPr/>
          </p:nvSpPr>
          <p:spPr>
            <a:xfrm>
              <a:off x="5426850" y="2788875"/>
              <a:ext cx="3150" cy="4425"/>
            </a:xfrm>
            <a:custGeom>
              <a:avLst/>
              <a:gdLst/>
              <a:ahLst/>
              <a:cxnLst/>
              <a:rect l="l" t="t" r="r" b="b"/>
              <a:pathLst>
                <a:path w="126" h="177" fill="none" extrusionOk="0">
                  <a:moveTo>
                    <a:pt x="126" y="1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6" name="Google Shape;34466;p57"/>
            <p:cNvSpPr/>
            <p:nvPr/>
          </p:nvSpPr>
          <p:spPr>
            <a:xfrm>
              <a:off x="5429975" y="2788400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4" y="1"/>
                  </a:moveTo>
                  <a:cubicBezTo>
                    <a:pt x="1" y="1"/>
                    <a:pt x="1" y="7"/>
                    <a:pt x="1" y="20"/>
                  </a:cubicBezTo>
                  <a:cubicBezTo>
                    <a:pt x="1" y="20"/>
                    <a:pt x="1" y="45"/>
                    <a:pt x="1" y="45"/>
                  </a:cubicBezTo>
                  <a:lnTo>
                    <a:pt x="26" y="45"/>
                  </a:lnTo>
                  <a:cubicBezTo>
                    <a:pt x="26" y="20"/>
                    <a:pt x="26" y="20"/>
                    <a:pt x="26" y="20"/>
                  </a:cubicBezTo>
                  <a:cubicBezTo>
                    <a:pt x="13" y="7"/>
                    <a:pt x="7" y="1"/>
                    <a:pt x="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7" name="Google Shape;34467;p57"/>
            <p:cNvSpPr/>
            <p:nvPr/>
          </p:nvSpPr>
          <p:spPr>
            <a:xfrm>
              <a:off x="5426850" y="2795150"/>
              <a:ext cx="1275" cy="5025"/>
            </a:xfrm>
            <a:custGeom>
              <a:avLst/>
              <a:gdLst/>
              <a:ahLst/>
              <a:cxnLst/>
              <a:rect l="l" t="t" r="r" b="b"/>
              <a:pathLst>
                <a:path w="51" h="201" fill="none" extrusionOk="0">
                  <a:moveTo>
                    <a:pt x="51" y="2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8" name="Google Shape;34468;p57"/>
            <p:cNvSpPr/>
            <p:nvPr/>
          </p:nvSpPr>
          <p:spPr>
            <a:xfrm>
              <a:off x="5428100" y="279952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1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1" y="51"/>
                    <a:pt x="1" y="51"/>
                    <a:pt x="26" y="51"/>
                  </a:cubicBezTo>
                  <a:cubicBezTo>
                    <a:pt x="26" y="51"/>
                    <a:pt x="26" y="26"/>
                    <a:pt x="26" y="26"/>
                  </a:cubicBezTo>
                  <a:cubicBezTo>
                    <a:pt x="26" y="26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9" name="Google Shape;34469;p57"/>
            <p:cNvSpPr/>
            <p:nvPr/>
          </p:nvSpPr>
          <p:spPr>
            <a:xfrm>
              <a:off x="5426850" y="2795150"/>
              <a:ext cx="3775" cy="3775"/>
            </a:xfrm>
            <a:custGeom>
              <a:avLst/>
              <a:gdLst/>
              <a:ahLst/>
              <a:cxnLst/>
              <a:rect l="l" t="t" r="r" b="b"/>
              <a:pathLst>
                <a:path w="151" h="151" fill="none" extrusionOk="0">
                  <a:moveTo>
                    <a:pt x="151" y="15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0" name="Google Shape;34470;p57"/>
            <p:cNvSpPr/>
            <p:nvPr/>
          </p:nvSpPr>
          <p:spPr>
            <a:xfrm>
              <a:off x="5429975" y="279862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7" y="0"/>
                  </a:moveTo>
                  <a:cubicBezTo>
                    <a:pt x="26" y="0"/>
                    <a:pt x="26" y="3"/>
                    <a:pt x="26" y="12"/>
                  </a:cubicBezTo>
                  <a:cubicBezTo>
                    <a:pt x="1" y="12"/>
                    <a:pt x="1" y="12"/>
                    <a:pt x="1" y="37"/>
                  </a:cubicBezTo>
                  <a:lnTo>
                    <a:pt x="26" y="37"/>
                  </a:lnTo>
                  <a:cubicBezTo>
                    <a:pt x="51" y="37"/>
                    <a:pt x="51" y="12"/>
                    <a:pt x="51" y="12"/>
                  </a:cubicBezTo>
                  <a:cubicBezTo>
                    <a:pt x="34" y="12"/>
                    <a:pt x="29" y="0"/>
                    <a:pt x="2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1" name="Google Shape;34471;p57"/>
            <p:cNvSpPr/>
            <p:nvPr/>
          </p:nvSpPr>
          <p:spPr>
            <a:xfrm>
              <a:off x="5426225" y="2795150"/>
              <a:ext cx="650" cy="5025"/>
            </a:xfrm>
            <a:custGeom>
              <a:avLst/>
              <a:gdLst/>
              <a:ahLst/>
              <a:cxnLst/>
              <a:rect l="l" t="t" r="r" b="b"/>
              <a:pathLst>
                <a:path w="26" h="201" fill="none" extrusionOk="0">
                  <a:moveTo>
                    <a:pt x="0" y="201"/>
                  </a:moveTo>
                  <a:lnTo>
                    <a:pt x="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2" name="Google Shape;34472;p57"/>
            <p:cNvSpPr/>
            <p:nvPr/>
          </p:nvSpPr>
          <p:spPr>
            <a:xfrm>
              <a:off x="5425600" y="28001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lnTo>
                    <a:pt x="25" y="26"/>
                  </a:lnTo>
                  <a:cubicBezTo>
                    <a:pt x="25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3" name="Google Shape;34473;p57"/>
            <p:cNvSpPr/>
            <p:nvPr/>
          </p:nvSpPr>
          <p:spPr>
            <a:xfrm>
              <a:off x="5426850" y="2793900"/>
              <a:ext cx="5675" cy="25"/>
            </a:xfrm>
            <a:custGeom>
              <a:avLst/>
              <a:gdLst/>
              <a:ahLst/>
              <a:cxnLst/>
              <a:rect l="l" t="t" r="r" b="b"/>
              <a:pathLst>
                <a:path w="227" h="1" fill="none" extrusionOk="0">
                  <a:moveTo>
                    <a:pt x="226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4" name="Google Shape;34474;p57"/>
            <p:cNvSpPr/>
            <p:nvPr/>
          </p:nvSpPr>
          <p:spPr>
            <a:xfrm>
              <a:off x="5431875" y="27932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25" y="0"/>
                    <a:pt x="25" y="25"/>
                  </a:cubicBezTo>
                  <a:cubicBezTo>
                    <a:pt x="0" y="25"/>
                    <a:pt x="25" y="50"/>
                    <a:pt x="25" y="50"/>
                  </a:cubicBezTo>
                  <a:cubicBezTo>
                    <a:pt x="50" y="50"/>
                    <a:pt x="50" y="25"/>
                    <a:pt x="50" y="25"/>
                  </a:cubicBezTo>
                  <a:cubicBezTo>
                    <a:pt x="50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5" name="Google Shape;34475;p57"/>
            <p:cNvSpPr/>
            <p:nvPr/>
          </p:nvSpPr>
          <p:spPr>
            <a:xfrm>
              <a:off x="5426850" y="2791375"/>
              <a:ext cx="5050" cy="2550"/>
            </a:xfrm>
            <a:custGeom>
              <a:avLst/>
              <a:gdLst/>
              <a:ahLst/>
              <a:cxnLst/>
              <a:rect l="l" t="t" r="r" b="b"/>
              <a:pathLst>
                <a:path w="202" h="102" fill="none" extrusionOk="0">
                  <a:moveTo>
                    <a:pt x="201" y="1"/>
                  </a:moveTo>
                  <a:lnTo>
                    <a:pt x="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6" name="Google Shape;34476;p57"/>
            <p:cNvSpPr/>
            <p:nvPr/>
          </p:nvSpPr>
          <p:spPr>
            <a:xfrm>
              <a:off x="5431875" y="27907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0" y="51"/>
                    <a:pt x="0" y="51"/>
                    <a:pt x="25" y="51"/>
                  </a:cubicBezTo>
                  <a:cubicBezTo>
                    <a:pt x="25" y="51"/>
                    <a:pt x="25" y="26"/>
                    <a:pt x="25" y="26"/>
                  </a:cubicBezTo>
                  <a:cubicBezTo>
                    <a:pt x="25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7" name="Google Shape;34477;p57"/>
            <p:cNvSpPr/>
            <p:nvPr/>
          </p:nvSpPr>
          <p:spPr>
            <a:xfrm>
              <a:off x="5426850" y="2793900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201" y="10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8" name="Google Shape;34478;p57"/>
            <p:cNvSpPr/>
            <p:nvPr/>
          </p:nvSpPr>
          <p:spPr>
            <a:xfrm>
              <a:off x="5431875" y="279577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8" y="34"/>
                    <a:pt x="14" y="37"/>
                    <a:pt x="18" y="37"/>
                  </a:cubicBezTo>
                  <a:cubicBezTo>
                    <a:pt x="25" y="37"/>
                    <a:pt x="25" y="25"/>
                    <a:pt x="25" y="25"/>
                  </a:cubicBezTo>
                  <a:cubicBezTo>
                    <a:pt x="25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9" name="Google Shape;34479;p57"/>
            <p:cNvSpPr/>
            <p:nvPr/>
          </p:nvSpPr>
          <p:spPr>
            <a:xfrm>
              <a:off x="5421850" y="2794525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fill="none" extrusionOk="0">
                  <a:moveTo>
                    <a:pt x="0" y="126"/>
                  </a:moveTo>
                  <a:lnTo>
                    <a:pt x="15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0" name="Google Shape;34480;p57"/>
            <p:cNvSpPr/>
            <p:nvPr/>
          </p:nvSpPr>
          <p:spPr>
            <a:xfrm>
              <a:off x="5421200" y="2797650"/>
              <a:ext cx="675" cy="650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1" y="1"/>
                  </a:moveTo>
                  <a:cubicBezTo>
                    <a:pt x="1" y="1"/>
                    <a:pt x="1" y="26"/>
                    <a:pt x="1" y="26"/>
                  </a:cubicBezTo>
                  <a:lnTo>
                    <a:pt x="26" y="26"/>
                  </a:ln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1" name="Google Shape;34481;p57"/>
            <p:cNvSpPr/>
            <p:nvPr/>
          </p:nvSpPr>
          <p:spPr>
            <a:xfrm>
              <a:off x="5420575" y="2794525"/>
              <a:ext cx="5050" cy="1275"/>
            </a:xfrm>
            <a:custGeom>
              <a:avLst/>
              <a:gdLst/>
              <a:ahLst/>
              <a:cxnLst/>
              <a:rect l="l" t="t" r="r" b="b"/>
              <a:pathLst>
                <a:path w="202" h="51" fill="none" extrusionOk="0">
                  <a:moveTo>
                    <a:pt x="1" y="50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2" name="Google Shape;34482;p57"/>
            <p:cNvSpPr/>
            <p:nvPr/>
          </p:nvSpPr>
          <p:spPr>
            <a:xfrm>
              <a:off x="5419950" y="27951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0"/>
                  </a:moveTo>
                  <a:cubicBezTo>
                    <a:pt x="1" y="0"/>
                    <a:pt x="1" y="25"/>
                    <a:pt x="1" y="25"/>
                  </a:cubicBezTo>
                  <a:cubicBezTo>
                    <a:pt x="1" y="50"/>
                    <a:pt x="1" y="50"/>
                    <a:pt x="26" y="50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0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3" name="Google Shape;34483;p57"/>
            <p:cNvSpPr/>
            <p:nvPr/>
          </p:nvSpPr>
          <p:spPr>
            <a:xfrm>
              <a:off x="5423100" y="2794525"/>
              <a:ext cx="3150" cy="5025"/>
            </a:xfrm>
            <a:custGeom>
              <a:avLst/>
              <a:gdLst/>
              <a:ahLst/>
              <a:cxnLst/>
              <a:rect l="l" t="t" r="r" b="b"/>
              <a:pathLst>
                <a:path w="126" h="201" fill="none" extrusionOk="0">
                  <a:moveTo>
                    <a:pt x="0" y="201"/>
                  </a:moveTo>
                  <a:lnTo>
                    <a:pt x="1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4" name="Google Shape;34484;p57"/>
            <p:cNvSpPr/>
            <p:nvPr/>
          </p:nvSpPr>
          <p:spPr>
            <a:xfrm>
              <a:off x="5422475" y="27989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50" y="1"/>
                  </a:moveTo>
                  <a:cubicBezTo>
                    <a:pt x="25" y="1"/>
                    <a:pt x="25" y="1"/>
                    <a:pt x="25" y="26"/>
                  </a:cubicBezTo>
                  <a:cubicBezTo>
                    <a:pt x="0" y="26"/>
                    <a:pt x="25" y="26"/>
                    <a:pt x="25" y="51"/>
                  </a:cubicBezTo>
                  <a:cubicBezTo>
                    <a:pt x="25" y="51"/>
                    <a:pt x="50" y="51"/>
                    <a:pt x="50" y="26"/>
                  </a:cubicBezTo>
                  <a:cubicBezTo>
                    <a:pt x="50" y="26"/>
                    <a:pt x="50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5" name="Google Shape;34485;p57"/>
            <p:cNvSpPr/>
            <p:nvPr/>
          </p:nvSpPr>
          <p:spPr>
            <a:xfrm>
              <a:off x="5421200" y="2790750"/>
              <a:ext cx="4425" cy="3175"/>
            </a:xfrm>
            <a:custGeom>
              <a:avLst/>
              <a:gdLst/>
              <a:ahLst/>
              <a:cxnLst/>
              <a:rect l="l" t="t" r="r" b="b"/>
              <a:pathLst>
                <a:path w="177" h="127" fill="none" extrusionOk="0">
                  <a:moveTo>
                    <a:pt x="1" y="1"/>
                  </a:moveTo>
                  <a:lnTo>
                    <a:pt x="176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6" name="Google Shape;34486;p57"/>
            <p:cNvSpPr/>
            <p:nvPr/>
          </p:nvSpPr>
          <p:spPr>
            <a:xfrm>
              <a:off x="5419950" y="27901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51" y="1"/>
                  </a:moveTo>
                  <a:cubicBezTo>
                    <a:pt x="26" y="1"/>
                    <a:pt x="26" y="1"/>
                    <a:pt x="26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26" y="51"/>
                    <a:pt x="51" y="51"/>
                    <a:pt x="51" y="26"/>
                  </a:cubicBez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7" name="Google Shape;34487;p57"/>
            <p:cNvSpPr/>
            <p:nvPr/>
          </p:nvSpPr>
          <p:spPr>
            <a:xfrm>
              <a:off x="5422475" y="2788875"/>
              <a:ext cx="3150" cy="5050"/>
            </a:xfrm>
            <a:custGeom>
              <a:avLst/>
              <a:gdLst/>
              <a:ahLst/>
              <a:cxnLst/>
              <a:rect l="l" t="t" r="r" b="b"/>
              <a:pathLst>
                <a:path w="126" h="202" fill="none" extrusionOk="0">
                  <a:moveTo>
                    <a:pt x="0" y="1"/>
                  </a:moveTo>
                  <a:lnTo>
                    <a:pt x="125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8" name="Google Shape;34488;p57"/>
            <p:cNvSpPr/>
            <p:nvPr/>
          </p:nvSpPr>
          <p:spPr>
            <a:xfrm>
              <a:off x="5421850" y="278840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8" y="1"/>
                  </a:moveTo>
                  <a:cubicBezTo>
                    <a:pt x="25" y="1"/>
                    <a:pt x="25" y="7"/>
                    <a:pt x="25" y="20"/>
                  </a:cubicBezTo>
                  <a:cubicBezTo>
                    <a:pt x="0" y="20"/>
                    <a:pt x="0" y="20"/>
                    <a:pt x="0" y="45"/>
                  </a:cubicBezTo>
                  <a:lnTo>
                    <a:pt x="25" y="45"/>
                  </a:lnTo>
                  <a:cubicBezTo>
                    <a:pt x="50" y="20"/>
                    <a:pt x="50" y="20"/>
                    <a:pt x="50" y="20"/>
                  </a:cubicBezTo>
                  <a:cubicBezTo>
                    <a:pt x="38" y="7"/>
                    <a:pt x="31" y="1"/>
                    <a:pt x="2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9" name="Google Shape;34489;p57"/>
            <p:cNvSpPr/>
            <p:nvPr/>
          </p:nvSpPr>
          <p:spPr>
            <a:xfrm>
              <a:off x="5419950" y="2793275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1" y="0"/>
                  </a:moveTo>
                  <a:lnTo>
                    <a:pt x="226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0" name="Google Shape;34490;p57"/>
            <p:cNvSpPr/>
            <p:nvPr/>
          </p:nvSpPr>
          <p:spPr>
            <a:xfrm>
              <a:off x="5419325" y="279265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lnTo>
                    <a:pt x="26" y="25"/>
                  </a:lnTo>
                  <a:cubicBezTo>
                    <a:pt x="26" y="33"/>
                    <a:pt x="29" y="36"/>
                    <a:pt x="32" y="36"/>
                  </a:cubicBezTo>
                  <a:cubicBezTo>
                    <a:pt x="40" y="36"/>
                    <a:pt x="51" y="25"/>
                    <a:pt x="51" y="25"/>
                  </a:cubicBezTo>
                  <a:cubicBezTo>
                    <a:pt x="51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1" name="Google Shape;34491;p57"/>
            <p:cNvSpPr/>
            <p:nvPr/>
          </p:nvSpPr>
          <p:spPr>
            <a:xfrm>
              <a:off x="5423725" y="2791150"/>
              <a:ext cx="5650" cy="5450"/>
            </a:xfrm>
            <a:custGeom>
              <a:avLst/>
              <a:gdLst/>
              <a:ahLst/>
              <a:cxnLst/>
              <a:rect l="l" t="t" r="r" b="b"/>
              <a:pathLst>
                <a:path w="226" h="218" extrusionOk="0">
                  <a:moveTo>
                    <a:pt x="113" y="0"/>
                  </a:moveTo>
                  <a:cubicBezTo>
                    <a:pt x="77" y="0"/>
                    <a:pt x="44" y="29"/>
                    <a:pt x="25" y="85"/>
                  </a:cubicBezTo>
                  <a:cubicBezTo>
                    <a:pt x="0" y="135"/>
                    <a:pt x="25" y="185"/>
                    <a:pt x="75" y="210"/>
                  </a:cubicBezTo>
                  <a:cubicBezTo>
                    <a:pt x="89" y="215"/>
                    <a:pt x="102" y="217"/>
                    <a:pt x="114" y="217"/>
                  </a:cubicBezTo>
                  <a:cubicBezTo>
                    <a:pt x="168" y="217"/>
                    <a:pt x="205" y="176"/>
                    <a:pt x="226" y="135"/>
                  </a:cubicBezTo>
                  <a:cubicBezTo>
                    <a:pt x="226" y="85"/>
                    <a:pt x="201" y="35"/>
                    <a:pt x="151" y="10"/>
                  </a:cubicBezTo>
                  <a:cubicBezTo>
                    <a:pt x="138" y="4"/>
                    <a:pt x="126" y="0"/>
                    <a:pt x="11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2" name="Google Shape;34492;p57"/>
            <p:cNvSpPr/>
            <p:nvPr/>
          </p:nvSpPr>
          <p:spPr>
            <a:xfrm>
              <a:off x="5217575" y="2700525"/>
              <a:ext cx="12550" cy="20075"/>
            </a:xfrm>
            <a:custGeom>
              <a:avLst/>
              <a:gdLst/>
              <a:ahLst/>
              <a:cxnLst/>
              <a:rect l="l" t="t" r="r" b="b"/>
              <a:pathLst>
                <a:path w="502" h="803" extrusionOk="0">
                  <a:moveTo>
                    <a:pt x="276" y="1"/>
                  </a:moveTo>
                  <a:cubicBezTo>
                    <a:pt x="176" y="51"/>
                    <a:pt x="76" y="176"/>
                    <a:pt x="26" y="352"/>
                  </a:cubicBezTo>
                  <a:cubicBezTo>
                    <a:pt x="1" y="577"/>
                    <a:pt x="151" y="803"/>
                    <a:pt x="151" y="803"/>
                  </a:cubicBezTo>
                  <a:cubicBezTo>
                    <a:pt x="151" y="803"/>
                    <a:pt x="377" y="703"/>
                    <a:pt x="452" y="452"/>
                  </a:cubicBezTo>
                  <a:cubicBezTo>
                    <a:pt x="502" y="276"/>
                    <a:pt x="477" y="126"/>
                    <a:pt x="402" y="51"/>
                  </a:cubicBezTo>
                  <a:cubicBezTo>
                    <a:pt x="326" y="126"/>
                    <a:pt x="276" y="276"/>
                    <a:pt x="276" y="276"/>
                  </a:cubicBezTo>
                  <a:cubicBezTo>
                    <a:pt x="276" y="276"/>
                    <a:pt x="326" y="126"/>
                    <a:pt x="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3" name="Google Shape;34493;p57"/>
            <p:cNvSpPr/>
            <p:nvPr/>
          </p:nvSpPr>
          <p:spPr>
            <a:xfrm>
              <a:off x="5203800" y="2706650"/>
              <a:ext cx="16925" cy="14775"/>
            </a:xfrm>
            <a:custGeom>
              <a:avLst/>
              <a:gdLst/>
              <a:ahLst/>
              <a:cxnLst/>
              <a:rect l="l" t="t" r="r" b="b"/>
              <a:pathLst>
                <a:path w="677" h="591" extrusionOk="0">
                  <a:moveTo>
                    <a:pt x="156" y="0"/>
                  </a:moveTo>
                  <a:cubicBezTo>
                    <a:pt x="136" y="0"/>
                    <a:pt x="117" y="2"/>
                    <a:pt x="100" y="6"/>
                  </a:cubicBezTo>
                  <a:cubicBezTo>
                    <a:pt x="151" y="132"/>
                    <a:pt x="251" y="257"/>
                    <a:pt x="251" y="257"/>
                  </a:cubicBezTo>
                  <a:cubicBezTo>
                    <a:pt x="251" y="257"/>
                    <a:pt x="126" y="132"/>
                    <a:pt x="25" y="132"/>
                  </a:cubicBezTo>
                  <a:cubicBezTo>
                    <a:pt x="0" y="232"/>
                    <a:pt x="75" y="382"/>
                    <a:pt x="226" y="483"/>
                  </a:cubicBezTo>
                  <a:cubicBezTo>
                    <a:pt x="331" y="573"/>
                    <a:pt x="472" y="591"/>
                    <a:pt x="569" y="591"/>
                  </a:cubicBezTo>
                  <a:cubicBezTo>
                    <a:pt x="633" y="591"/>
                    <a:pt x="677" y="583"/>
                    <a:pt x="677" y="583"/>
                  </a:cubicBezTo>
                  <a:cubicBezTo>
                    <a:pt x="677" y="583"/>
                    <a:pt x="677" y="332"/>
                    <a:pt x="501" y="157"/>
                  </a:cubicBezTo>
                  <a:cubicBezTo>
                    <a:pt x="397" y="52"/>
                    <a:pt x="258" y="0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4" name="Google Shape;34494;p57"/>
            <p:cNvSpPr/>
            <p:nvPr/>
          </p:nvSpPr>
          <p:spPr>
            <a:xfrm>
              <a:off x="5218200" y="2720575"/>
              <a:ext cx="13800" cy="19450"/>
            </a:xfrm>
            <a:custGeom>
              <a:avLst/>
              <a:gdLst/>
              <a:ahLst/>
              <a:cxnLst/>
              <a:rect l="l" t="t" r="r" b="b"/>
              <a:pathLst>
                <a:path w="552" h="778" extrusionOk="0">
                  <a:moveTo>
                    <a:pt x="126" y="1"/>
                  </a:moveTo>
                  <a:cubicBezTo>
                    <a:pt x="126" y="1"/>
                    <a:pt x="1" y="251"/>
                    <a:pt x="76" y="477"/>
                  </a:cubicBezTo>
                  <a:cubicBezTo>
                    <a:pt x="126" y="652"/>
                    <a:pt x="251" y="753"/>
                    <a:pt x="352" y="778"/>
                  </a:cubicBezTo>
                  <a:cubicBezTo>
                    <a:pt x="377" y="652"/>
                    <a:pt x="327" y="502"/>
                    <a:pt x="326" y="502"/>
                  </a:cubicBezTo>
                  <a:lnTo>
                    <a:pt x="326" y="502"/>
                  </a:lnTo>
                  <a:cubicBezTo>
                    <a:pt x="327" y="502"/>
                    <a:pt x="402" y="652"/>
                    <a:pt x="477" y="728"/>
                  </a:cubicBezTo>
                  <a:cubicBezTo>
                    <a:pt x="552" y="627"/>
                    <a:pt x="552" y="477"/>
                    <a:pt x="477" y="302"/>
                  </a:cubicBezTo>
                  <a:cubicBezTo>
                    <a:pt x="377" y="101"/>
                    <a:pt x="126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5" name="Google Shape;34495;p57"/>
            <p:cNvSpPr/>
            <p:nvPr/>
          </p:nvSpPr>
          <p:spPr>
            <a:xfrm>
              <a:off x="5203800" y="2720650"/>
              <a:ext cx="17550" cy="13725"/>
            </a:xfrm>
            <a:custGeom>
              <a:avLst/>
              <a:gdLst/>
              <a:ahLst/>
              <a:cxnLst/>
              <a:rect l="l" t="t" r="r" b="b"/>
              <a:pathLst>
                <a:path w="702" h="549" extrusionOk="0">
                  <a:moveTo>
                    <a:pt x="523" y="0"/>
                  </a:moveTo>
                  <a:cubicBezTo>
                    <a:pt x="436" y="0"/>
                    <a:pt x="328" y="16"/>
                    <a:pt x="226" y="73"/>
                  </a:cubicBezTo>
                  <a:cubicBezTo>
                    <a:pt x="75" y="173"/>
                    <a:pt x="0" y="299"/>
                    <a:pt x="0" y="399"/>
                  </a:cubicBezTo>
                  <a:cubicBezTo>
                    <a:pt x="100" y="399"/>
                    <a:pt x="251" y="324"/>
                    <a:pt x="251" y="324"/>
                  </a:cubicBezTo>
                  <a:lnTo>
                    <a:pt x="251" y="324"/>
                  </a:lnTo>
                  <a:cubicBezTo>
                    <a:pt x="251" y="324"/>
                    <a:pt x="100" y="424"/>
                    <a:pt x="75" y="524"/>
                  </a:cubicBezTo>
                  <a:cubicBezTo>
                    <a:pt x="107" y="540"/>
                    <a:pt x="144" y="548"/>
                    <a:pt x="184" y="548"/>
                  </a:cubicBezTo>
                  <a:cubicBezTo>
                    <a:pt x="271" y="548"/>
                    <a:pt x="374" y="509"/>
                    <a:pt x="476" y="424"/>
                  </a:cubicBezTo>
                  <a:cubicBezTo>
                    <a:pt x="652" y="299"/>
                    <a:pt x="702" y="23"/>
                    <a:pt x="702" y="23"/>
                  </a:cubicBezTo>
                  <a:cubicBezTo>
                    <a:pt x="702" y="23"/>
                    <a:pt x="627" y="0"/>
                    <a:pt x="5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6" name="Google Shape;34496;p57"/>
            <p:cNvSpPr/>
            <p:nvPr/>
          </p:nvSpPr>
          <p:spPr>
            <a:xfrm>
              <a:off x="5221975" y="2713375"/>
              <a:ext cx="19425" cy="11250"/>
            </a:xfrm>
            <a:custGeom>
              <a:avLst/>
              <a:gdLst/>
              <a:ahLst/>
              <a:cxnLst/>
              <a:rect l="l" t="t" r="r" b="b"/>
              <a:pathLst>
                <a:path w="777" h="450" extrusionOk="0">
                  <a:moveTo>
                    <a:pt x="505" y="1"/>
                  </a:moveTo>
                  <a:cubicBezTo>
                    <a:pt x="448" y="1"/>
                    <a:pt x="387" y="12"/>
                    <a:pt x="326" y="38"/>
                  </a:cubicBezTo>
                  <a:cubicBezTo>
                    <a:pt x="125" y="88"/>
                    <a:pt x="0" y="339"/>
                    <a:pt x="0" y="339"/>
                  </a:cubicBezTo>
                  <a:cubicBezTo>
                    <a:pt x="0" y="339"/>
                    <a:pt x="147" y="449"/>
                    <a:pt x="347" y="449"/>
                  </a:cubicBezTo>
                  <a:cubicBezTo>
                    <a:pt x="381" y="449"/>
                    <a:pt x="415" y="446"/>
                    <a:pt x="451" y="439"/>
                  </a:cubicBezTo>
                  <a:cubicBezTo>
                    <a:pt x="627" y="414"/>
                    <a:pt x="752" y="314"/>
                    <a:pt x="777" y="214"/>
                  </a:cubicBezTo>
                  <a:cubicBezTo>
                    <a:pt x="744" y="205"/>
                    <a:pt x="702" y="202"/>
                    <a:pt x="661" y="202"/>
                  </a:cubicBezTo>
                  <a:cubicBezTo>
                    <a:pt x="579" y="202"/>
                    <a:pt x="501" y="214"/>
                    <a:pt x="501" y="214"/>
                  </a:cubicBezTo>
                  <a:cubicBezTo>
                    <a:pt x="501" y="214"/>
                    <a:pt x="677" y="163"/>
                    <a:pt x="752" y="88"/>
                  </a:cubicBezTo>
                  <a:cubicBezTo>
                    <a:pt x="703" y="39"/>
                    <a:pt x="611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7" name="Google Shape;34497;p57"/>
            <p:cNvSpPr/>
            <p:nvPr/>
          </p:nvSpPr>
          <p:spPr>
            <a:xfrm>
              <a:off x="5216950" y="2711800"/>
              <a:ext cx="6300" cy="9425"/>
            </a:xfrm>
            <a:custGeom>
              <a:avLst/>
              <a:gdLst/>
              <a:ahLst/>
              <a:cxnLst/>
              <a:rect l="l" t="t" r="r" b="b"/>
              <a:pathLst>
                <a:path w="252" h="377" extrusionOk="0">
                  <a:moveTo>
                    <a:pt x="101" y="1"/>
                  </a:moveTo>
                  <a:cubicBezTo>
                    <a:pt x="76" y="51"/>
                    <a:pt x="101" y="126"/>
                    <a:pt x="101" y="126"/>
                  </a:cubicBezTo>
                  <a:cubicBezTo>
                    <a:pt x="101" y="126"/>
                    <a:pt x="76" y="51"/>
                    <a:pt x="26" y="26"/>
                  </a:cubicBezTo>
                  <a:cubicBezTo>
                    <a:pt x="1" y="76"/>
                    <a:pt x="1" y="151"/>
                    <a:pt x="26" y="226"/>
                  </a:cubicBezTo>
                  <a:cubicBezTo>
                    <a:pt x="76" y="327"/>
                    <a:pt x="176" y="377"/>
                    <a:pt x="176" y="377"/>
                  </a:cubicBezTo>
                  <a:cubicBezTo>
                    <a:pt x="176" y="377"/>
                    <a:pt x="251" y="277"/>
                    <a:pt x="226" y="151"/>
                  </a:cubicBezTo>
                  <a:cubicBezTo>
                    <a:pt x="201" y="76"/>
                    <a:pt x="151" y="26"/>
                    <a:pt x="1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8" name="Google Shape;34498;p57"/>
            <p:cNvSpPr/>
            <p:nvPr/>
          </p:nvSpPr>
          <p:spPr>
            <a:xfrm>
              <a:off x="5211950" y="2718450"/>
              <a:ext cx="9400" cy="4800"/>
            </a:xfrm>
            <a:custGeom>
              <a:avLst/>
              <a:gdLst/>
              <a:ahLst/>
              <a:cxnLst/>
              <a:rect l="l" t="t" r="r" b="b"/>
              <a:pathLst>
                <a:path w="376" h="192" extrusionOk="0">
                  <a:moveTo>
                    <a:pt x="136" y="0"/>
                  </a:moveTo>
                  <a:cubicBezTo>
                    <a:pt x="86" y="0"/>
                    <a:pt x="43" y="18"/>
                    <a:pt x="25" y="36"/>
                  </a:cubicBezTo>
                  <a:cubicBezTo>
                    <a:pt x="50" y="86"/>
                    <a:pt x="125" y="86"/>
                    <a:pt x="125" y="86"/>
                  </a:cubicBezTo>
                  <a:cubicBezTo>
                    <a:pt x="125" y="86"/>
                    <a:pt x="50" y="86"/>
                    <a:pt x="0" y="111"/>
                  </a:cubicBezTo>
                  <a:cubicBezTo>
                    <a:pt x="25" y="136"/>
                    <a:pt x="100" y="186"/>
                    <a:pt x="175" y="186"/>
                  </a:cubicBezTo>
                  <a:cubicBezTo>
                    <a:pt x="190" y="190"/>
                    <a:pt x="204" y="191"/>
                    <a:pt x="218" y="191"/>
                  </a:cubicBezTo>
                  <a:cubicBezTo>
                    <a:pt x="302" y="191"/>
                    <a:pt x="376" y="136"/>
                    <a:pt x="376" y="136"/>
                  </a:cubicBezTo>
                  <a:cubicBezTo>
                    <a:pt x="376" y="136"/>
                    <a:pt x="326" y="11"/>
                    <a:pt x="201" y="11"/>
                  </a:cubicBezTo>
                  <a:cubicBezTo>
                    <a:pt x="178" y="3"/>
                    <a:pt x="156" y="0"/>
                    <a:pt x="13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9" name="Google Shape;34499;p57"/>
            <p:cNvSpPr/>
            <p:nvPr/>
          </p:nvSpPr>
          <p:spPr>
            <a:xfrm>
              <a:off x="5221975" y="2721050"/>
              <a:ext cx="7525" cy="6450"/>
            </a:xfrm>
            <a:custGeom>
              <a:avLst/>
              <a:gdLst/>
              <a:ahLst/>
              <a:cxnLst/>
              <a:rect l="l" t="t" r="r" b="b"/>
              <a:pathLst>
                <a:path w="301" h="258" extrusionOk="0">
                  <a:moveTo>
                    <a:pt x="63" y="1"/>
                  </a:moveTo>
                  <a:cubicBezTo>
                    <a:pt x="25" y="1"/>
                    <a:pt x="0" y="7"/>
                    <a:pt x="0" y="7"/>
                  </a:cubicBezTo>
                  <a:cubicBezTo>
                    <a:pt x="0" y="7"/>
                    <a:pt x="0" y="132"/>
                    <a:pt x="75" y="207"/>
                  </a:cubicBezTo>
                  <a:cubicBezTo>
                    <a:pt x="150" y="257"/>
                    <a:pt x="226" y="257"/>
                    <a:pt x="276" y="257"/>
                  </a:cubicBezTo>
                  <a:cubicBezTo>
                    <a:pt x="251" y="208"/>
                    <a:pt x="176" y="158"/>
                    <a:pt x="175" y="157"/>
                  </a:cubicBezTo>
                  <a:lnTo>
                    <a:pt x="175" y="157"/>
                  </a:lnTo>
                  <a:cubicBezTo>
                    <a:pt x="176" y="158"/>
                    <a:pt x="251" y="207"/>
                    <a:pt x="301" y="207"/>
                  </a:cubicBezTo>
                  <a:cubicBezTo>
                    <a:pt x="301" y="157"/>
                    <a:pt x="276" y="82"/>
                    <a:pt x="201" y="32"/>
                  </a:cubicBezTo>
                  <a:cubicBezTo>
                    <a:pt x="150" y="7"/>
                    <a:pt x="100" y="1"/>
                    <a:pt x="6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0" name="Google Shape;34500;p57"/>
            <p:cNvSpPr/>
            <p:nvPr/>
          </p:nvSpPr>
          <p:spPr>
            <a:xfrm>
              <a:off x="5216325" y="2721200"/>
              <a:ext cx="6925" cy="8800"/>
            </a:xfrm>
            <a:custGeom>
              <a:avLst/>
              <a:gdLst/>
              <a:ahLst/>
              <a:cxnLst/>
              <a:rect l="l" t="t" r="r" b="b"/>
              <a:pathLst>
                <a:path w="277" h="352" extrusionOk="0">
                  <a:moveTo>
                    <a:pt x="201" y="1"/>
                  </a:moveTo>
                  <a:cubicBezTo>
                    <a:pt x="201" y="1"/>
                    <a:pt x="101" y="26"/>
                    <a:pt x="51" y="126"/>
                  </a:cubicBezTo>
                  <a:cubicBezTo>
                    <a:pt x="0" y="201"/>
                    <a:pt x="0" y="277"/>
                    <a:pt x="26" y="327"/>
                  </a:cubicBezTo>
                  <a:cubicBezTo>
                    <a:pt x="75" y="302"/>
                    <a:pt x="125" y="227"/>
                    <a:pt x="126" y="226"/>
                  </a:cubicBezTo>
                  <a:lnTo>
                    <a:pt x="126" y="226"/>
                  </a:lnTo>
                  <a:cubicBezTo>
                    <a:pt x="125" y="227"/>
                    <a:pt x="76" y="302"/>
                    <a:pt x="101" y="352"/>
                  </a:cubicBezTo>
                  <a:cubicBezTo>
                    <a:pt x="151" y="352"/>
                    <a:pt x="201" y="302"/>
                    <a:pt x="226" y="226"/>
                  </a:cubicBezTo>
                  <a:cubicBezTo>
                    <a:pt x="276" y="101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1" name="Google Shape;34501;p57"/>
            <p:cNvSpPr/>
            <p:nvPr/>
          </p:nvSpPr>
          <p:spPr>
            <a:xfrm>
              <a:off x="5221325" y="2714075"/>
              <a:ext cx="7550" cy="7225"/>
            </a:xfrm>
            <a:custGeom>
              <a:avLst/>
              <a:gdLst/>
              <a:ahLst/>
              <a:cxnLst/>
              <a:rect l="l" t="t" r="r" b="b"/>
              <a:pathLst>
                <a:path w="302" h="289" extrusionOk="0">
                  <a:moveTo>
                    <a:pt x="210" y="1"/>
                  </a:moveTo>
                  <a:cubicBezTo>
                    <a:pt x="165" y="1"/>
                    <a:pt x="114" y="29"/>
                    <a:pt x="76" y="85"/>
                  </a:cubicBezTo>
                  <a:cubicBezTo>
                    <a:pt x="1" y="161"/>
                    <a:pt x="26" y="286"/>
                    <a:pt x="26" y="286"/>
                  </a:cubicBezTo>
                  <a:cubicBezTo>
                    <a:pt x="26" y="286"/>
                    <a:pt x="40" y="289"/>
                    <a:pt x="61" y="289"/>
                  </a:cubicBezTo>
                  <a:cubicBezTo>
                    <a:pt x="104" y="289"/>
                    <a:pt x="176" y="277"/>
                    <a:pt x="227" y="211"/>
                  </a:cubicBezTo>
                  <a:cubicBezTo>
                    <a:pt x="277" y="161"/>
                    <a:pt x="302" y="85"/>
                    <a:pt x="302" y="35"/>
                  </a:cubicBezTo>
                  <a:lnTo>
                    <a:pt x="302" y="35"/>
                  </a:lnTo>
                  <a:cubicBezTo>
                    <a:pt x="252" y="60"/>
                    <a:pt x="176" y="110"/>
                    <a:pt x="176" y="110"/>
                  </a:cubicBezTo>
                  <a:cubicBezTo>
                    <a:pt x="176" y="110"/>
                    <a:pt x="252" y="60"/>
                    <a:pt x="252" y="10"/>
                  </a:cubicBezTo>
                  <a:cubicBezTo>
                    <a:pt x="239" y="4"/>
                    <a:pt x="225" y="1"/>
                    <a:pt x="21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2" name="Google Shape;34502;p57"/>
            <p:cNvSpPr/>
            <p:nvPr/>
          </p:nvSpPr>
          <p:spPr>
            <a:xfrm>
              <a:off x="5221325" y="2714325"/>
              <a:ext cx="1925" cy="5025"/>
            </a:xfrm>
            <a:custGeom>
              <a:avLst/>
              <a:gdLst/>
              <a:ahLst/>
              <a:cxnLst/>
              <a:rect l="l" t="t" r="r" b="b"/>
              <a:pathLst>
                <a:path w="77" h="201" fill="none" extrusionOk="0">
                  <a:moveTo>
                    <a:pt x="76" y="0"/>
                  </a:moveTo>
                  <a:lnTo>
                    <a:pt x="1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3" name="Google Shape;34503;p57"/>
            <p:cNvSpPr/>
            <p:nvPr/>
          </p:nvSpPr>
          <p:spPr>
            <a:xfrm>
              <a:off x="5222600" y="2713400"/>
              <a:ext cx="1275" cy="950"/>
            </a:xfrm>
            <a:custGeom>
              <a:avLst/>
              <a:gdLst/>
              <a:ahLst/>
              <a:cxnLst/>
              <a:rect l="l" t="t" r="r" b="b"/>
              <a:pathLst>
                <a:path w="51" h="38" extrusionOk="0">
                  <a:moveTo>
                    <a:pt x="19" y="1"/>
                  </a:moveTo>
                  <a:cubicBezTo>
                    <a:pt x="11" y="1"/>
                    <a:pt x="0" y="12"/>
                    <a:pt x="0" y="12"/>
                  </a:cubicBezTo>
                  <a:cubicBezTo>
                    <a:pt x="0" y="12"/>
                    <a:pt x="0" y="37"/>
                    <a:pt x="0" y="37"/>
                  </a:cubicBezTo>
                  <a:lnTo>
                    <a:pt x="25" y="37"/>
                  </a:lnTo>
                  <a:cubicBezTo>
                    <a:pt x="50" y="12"/>
                    <a:pt x="25" y="12"/>
                    <a:pt x="25" y="12"/>
                  </a:cubicBezTo>
                  <a:cubicBezTo>
                    <a:pt x="25" y="4"/>
                    <a:pt x="22" y="1"/>
                    <a:pt x="1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4" name="Google Shape;34504;p57"/>
            <p:cNvSpPr/>
            <p:nvPr/>
          </p:nvSpPr>
          <p:spPr>
            <a:xfrm>
              <a:off x="5220700" y="2713700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1" y="0"/>
                  </a:moveTo>
                  <a:lnTo>
                    <a:pt x="26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5" name="Google Shape;34505;p57"/>
            <p:cNvSpPr/>
            <p:nvPr/>
          </p:nvSpPr>
          <p:spPr>
            <a:xfrm>
              <a:off x="5220075" y="27130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1" y="0"/>
                    <a:pt x="1" y="25"/>
                    <a:pt x="1" y="25"/>
                  </a:cubicBezTo>
                  <a:cubicBezTo>
                    <a:pt x="1" y="50"/>
                    <a:pt x="1" y="50"/>
                    <a:pt x="26" y="50"/>
                  </a:cubicBezTo>
                  <a:cubicBezTo>
                    <a:pt x="26" y="50"/>
                    <a:pt x="51" y="25"/>
                    <a:pt x="51" y="25"/>
                  </a:cubicBezTo>
                  <a:cubicBezTo>
                    <a:pt x="51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6" name="Google Shape;34506;p57"/>
            <p:cNvSpPr/>
            <p:nvPr/>
          </p:nvSpPr>
          <p:spPr>
            <a:xfrm>
              <a:off x="5221325" y="2714950"/>
              <a:ext cx="3800" cy="4400"/>
            </a:xfrm>
            <a:custGeom>
              <a:avLst/>
              <a:gdLst/>
              <a:ahLst/>
              <a:cxnLst/>
              <a:rect l="l" t="t" r="r" b="b"/>
              <a:pathLst>
                <a:path w="152" h="176" fill="none" extrusionOk="0">
                  <a:moveTo>
                    <a:pt x="151" y="0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7" name="Google Shape;34507;p57"/>
            <p:cNvSpPr/>
            <p:nvPr/>
          </p:nvSpPr>
          <p:spPr>
            <a:xfrm>
              <a:off x="5224475" y="27143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50" y="0"/>
                  </a:moveTo>
                  <a:cubicBezTo>
                    <a:pt x="25" y="0"/>
                    <a:pt x="25" y="0"/>
                    <a:pt x="25" y="25"/>
                  </a:cubicBezTo>
                  <a:cubicBezTo>
                    <a:pt x="0" y="25"/>
                    <a:pt x="0" y="25"/>
                    <a:pt x="25" y="50"/>
                  </a:cubicBezTo>
                  <a:cubicBezTo>
                    <a:pt x="25" y="50"/>
                    <a:pt x="50" y="50"/>
                    <a:pt x="50" y="25"/>
                  </a:cubicBezTo>
                  <a:cubicBezTo>
                    <a:pt x="50" y="25"/>
                    <a:pt x="50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8" name="Google Shape;34508;p57"/>
            <p:cNvSpPr/>
            <p:nvPr/>
          </p:nvSpPr>
          <p:spPr>
            <a:xfrm>
              <a:off x="5221975" y="2720575"/>
              <a:ext cx="1275" cy="5675"/>
            </a:xfrm>
            <a:custGeom>
              <a:avLst/>
              <a:gdLst/>
              <a:ahLst/>
              <a:cxnLst/>
              <a:rect l="l" t="t" r="r" b="b"/>
              <a:pathLst>
                <a:path w="51" h="227" fill="none" extrusionOk="0">
                  <a:moveTo>
                    <a:pt x="50" y="22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9" name="Google Shape;34509;p57"/>
            <p:cNvSpPr/>
            <p:nvPr/>
          </p:nvSpPr>
          <p:spPr>
            <a:xfrm>
              <a:off x="5223225" y="27256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25" y="50"/>
                    <a:pt x="25" y="25"/>
                    <a:pt x="25" y="25"/>
                  </a:cubicBezTo>
                  <a:cubicBezTo>
                    <a:pt x="25" y="0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0" name="Google Shape;34510;p57"/>
            <p:cNvSpPr/>
            <p:nvPr/>
          </p:nvSpPr>
          <p:spPr>
            <a:xfrm>
              <a:off x="5221975" y="2720575"/>
              <a:ext cx="3775" cy="4425"/>
            </a:xfrm>
            <a:custGeom>
              <a:avLst/>
              <a:gdLst/>
              <a:ahLst/>
              <a:cxnLst/>
              <a:rect l="l" t="t" r="r" b="b"/>
              <a:pathLst>
                <a:path w="151" h="177" fill="none" extrusionOk="0">
                  <a:moveTo>
                    <a:pt x="150" y="1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1" name="Google Shape;34511;p57"/>
            <p:cNvSpPr/>
            <p:nvPr/>
          </p:nvSpPr>
          <p:spPr>
            <a:xfrm>
              <a:off x="5225100" y="27243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0"/>
                  </a:moveTo>
                  <a:cubicBezTo>
                    <a:pt x="0" y="25"/>
                    <a:pt x="0" y="25"/>
                    <a:pt x="0" y="50"/>
                  </a:cubicBezTo>
                  <a:lnTo>
                    <a:pt x="25" y="50"/>
                  </a:lnTo>
                  <a:cubicBezTo>
                    <a:pt x="50" y="25"/>
                    <a:pt x="50" y="25"/>
                    <a:pt x="25" y="25"/>
                  </a:cubicBezTo>
                  <a:cubicBezTo>
                    <a:pt x="25" y="0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2" name="Google Shape;34512;p57"/>
            <p:cNvSpPr/>
            <p:nvPr/>
          </p:nvSpPr>
          <p:spPr>
            <a:xfrm>
              <a:off x="5221325" y="2720575"/>
              <a:ext cx="650" cy="5675"/>
            </a:xfrm>
            <a:custGeom>
              <a:avLst/>
              <a:gdLst/>
              <a:ahLst/>
              <a:cxnLst/>
              <a:rect l="l" t="t" r="r" b="b"/>
              <a:pathLst>
                <a:path w="26" h="227" fill="none" extrusionOk="0">
                  <a:moveTo>
                    <a:pt x="1" y="226"/>
                  </a:moveTo>
                  <a:lnTo>
                    <a:pt x="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3" name="Google Shape;34513;p57"/>
            <p:cNvSpPr/>
            <p:nvPr/>
          </p:nvSpPr>
          <p:spPr>
            <a:xfrm>
              <a:off x="5220700" y="27262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25"/>
                    <a:pt x="1" y="25"/>
                    <a:pt x="26" y="25"/>
                  </a:cubicBezTo>
                  <a:cubicBezTo>
                    <a:pt x="26" y="25"/>
                    <a:pt x="26" y="25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4" name="Google Shape;34514;p57"/>
            <p:cNvSpPr/>
            <p:nvPr/>
          </p:nvSpPr>
          <p:spPr>
            <a:xfrm>
              <a:off x="5221975" y="2719950"/>
              <a:ext cx="5650" cy="25"/>
            </a:xfrm>
            <a:custGeom>
              <a:avLst/>
              <a:gdLst/>
              <a:ahLst/>
              <a:cxnLst/>
              <a:rect l="l" t="t" r="r" b="b"/>
              <a:pathLst>
                <a:path w="226" h="1" fill="none" extrusionOk="0">
                  <a:moveTo>
                    <a:pt x="226" y="1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5" name="Google Shape;34515;p57"/>
            <p:cNvSpPr/>
            <p:nvPr/>
          </p:nvSpPr>
          <p:spPr>
            <a:xfrm>
              <a:off x="5226975" y="27193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lnTo>
                    <a:pt x="51" y="26"/>
                  </a:lnTo>
                  <a:cubicBezTo>
                    <a:pt x="51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6" name="Google Shape;34516;p57"/>
            <p:cNvSpPr/>
            <p:nvPr/>
          </p:nvSpPr>
          <p:spPr>
            <a:xfrm>
              <a:off x="5221975" y="2717450"/>
              <a:ext cx="5025" cy="2525"/>
            </a:xfrm>
            <a:custGeom>
              <a:avLst/>
              <a:gdLst/>
              <a:ahLst/>
              <a:cxnLst/>
              <a:rect l="l" t="t" r="r" b="b"/>
              <a:pathLst>
                <a:path w="201" h="101" fill="none" extrusionOk="0">
                  <a:moveTo>
                    <a:pt x="201" y="0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7" name="Google Shape;34517;p57"/>
            <p:cNvSpPr/>
            <p:nvPr/>
          </p:nvSpPr>
          <p:spPr>
            <a:xfrm>
              <a:off x="5226350" y="27168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26" y="25"/>
                    <a:pt x="26" y="51"/>
                    <a:pt x="26" y="51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8" name="Google Shape;34518;p57"/>
            <p:cNvSpPr/>
            <p:nvPr/>
          </p:nvSpPr>
          <p:spPr>
            <a:xfrm>
              <a:off x="5221975" y="2719950"/>
              <a:ext cx="5025" cy="1900"/>
            </a:xfrm>
            <a:custGeom>
              <a:avLst/>
              <a:gdLst/>
              <a:ahLst/>
              <a:cxnLst/>
              <a:rect l="l" t="t" r="r" b="b"/>
              <a:pathLst>
                <a:path w="201" h="76" fill="none" extrusionOk="0">
                  <a:moveTo>
                    <a:pt x="201" y="76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9" name="Google Shape;34519;p57"/>
            <p:cNvSpPr/>
            <p:nvPr/>
          </p:nvSpPr>
          <p:spPr>
            <a:xfrm>
              <a:off x="5226975" y="27218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1"/>
                  </a:moveTo>
                  <a:cubicBezTo>
                    <a:pt x="1" y="26"/>
                    <a:pt x="1" y="26"/>
                    <a:pt x="1" y="26"/>
                  </a:cubicBezTo>
                  <a:lnTo>
                    <a:pt x="26" y="26"/>
                  </a:lnTo>
                  <a:cubicBezTo>
                    <a:pt x="26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0" name="Google Shape;34520;p57"/>
            <p:cNvSpPr/>
            <p:nvPr/>
          </p:nvSpPr>
          <p:spPr>
            <a:xfrm>
              <a:off x="5216325" y="2720575"/>
              <a:ext cx="4400" cy="3175"/>
            </a:xfrm>
            <a:custGeom>
              <a:avLst/>
              <a:gdLst/>
              <a:ahLst/>
              <a:cxnLst/>
              <a:rect l="l" t="t" r="r" b="b"/>
              <a:pathLst>
                <a:path w="176" h="127" fill="none" extrusionOk="0">
                  <a:moveTo>
                    <a:pt x="0" y="126"/>
                  </a:moveTo>
                  <a:lnTo>
                    <a:pt x="17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1" name="Google Shape;34521;p57"/>
            <p:cNvSpPr/>
            <p:nvPr/>
          </p:nvSpPr>
          <p:spPr>
            <a:xfrm>
              <a:off x="5215700" y="2723250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9" y="0"/>
                  </a:moveTo>
                  <a:cubicBezTo>
                    <a:pt x="25" y="0"/>
                    <a:pt x="25" y="7"/>
                    <a:pt x="25" y="19"/>
                  </a:cubicBezTo>
                  <a:cubicBezTo>
                    <a:pt x="0" y="19"/>
                    <a:pt x="0" y="19"/>
                    <a:pt x="25" y="44"/>
                  </a:cubicBezTo>
                  <a:lnTo>
                    <a:pt x="51" y="44"/>
                  </a:lnTo>
                  <a:cubicBezTo>
                    <a:pt x="51" y="19"/>
                    <a:pt x="51" y="19"/>
                    <a:pt x="51" y="19"/>
                  </a:cubicBezTo>
                  <a:cubicBezTo>
                    <a:pt x="38" y="7"/>
                    <a:pt x="32" y="0"/>
                    <a:pt x="2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2" name="Google Shape;34522;p57"/>
            <p:cNvSpPr/>
            <p:nvPr/>
          </p:nvSpPr>
          <p:spPr>
            <a:xfrm>
              <a:off x="5215700" y="2720575"/>
              <a:ext cx="5025" cy="1275"/>
            </a:xfrm>
            <a:custGeom>
              <a:avLst/>
              <a:gdLst/>
              <a:ahLst/>
              <a:cxnLst/>
              <a:rect l="l" t="t" r="r" b="b"/>
              <a:pathLst>
                <a:path w="201" h="51" fill="none" extrusionOk="0">
                  <a:moveTo>
                    <a:pt x="0" y="51"/>
                  </a:moveTo>
                  <a:lnTo>
                    <a:pt x="2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3" name="Google Shape;34523;p57"/>
            <p:cNvSpPr/>
            <p:nvPr/>
          </p:nvSpPr>
          <p:spPr>
            <a:xfrm>
              <a:off x="5215075" y="2721200"/>
              <a:ext cx="650" cy="950"/>
            </a:xfrm>
            <a:custGeom>
              <a:avLst/>
              <a:gdLst/>
              <a:ahLst/>
              <a:cxnLst/>
              <a:rect l="l" t="t" r="r" b="b"/>
              <a:pathLst>
                <a:path w="26" h="38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26"/>
                    <a:pt x="0" y="37"/>
                    <a:pt x="8" y="37"/>
                  </a:cubicBezTo>
                  <a:cubicBezTo>
                    <a:pt x="11" y="37"/>
                    <a:pt x="17" y="34"/>
                    <a:pt x="25" y="26"/>
                  </a:cubicBez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4" name="Google Shape;34524;p57"/>
            <p:cNvSpPr/>
            <p:nvPr/>
          </p:nvSpPr>
          <p:spPr>
            <a:xfrm>
              <a:off x="5218200" y="2720575"/>
              <a:ext cx="2525" cy="4425"/>
            </a:xfrm>
            <a:custGeom>
              <a:avLst/>
              <a:gdLst/>
              <a:ahLst/>
              <a:cxnLst/>
              <a:rect l="l" t="t" r="r" b="b"/>
              <a:pathLst>
                <a:path w="101" h="177" fill="none" extrusionOk="0">
                  <a:moveTo>
                    <a:pt x="1" y="176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5" name="Google Shape;34525;p57"/>
            <p:cNvSpPr/>
            <p:nvPr/>
          </p:nvSpPr>
          <p:spPr>
            <a:xfrm>
              <a:off x="5217575" y="27249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1" y="0"/>
                  </a:moveTo>
                  <a:cubicBezTo>
                    <a:pt x="1" y="25"/>
                    <a:pt x="1" y="25"/>
                    <a:pt x="26" y="25"/>
                  </a:cubicBezTo>
                  <a:cubicBezTo>
                    <a:pt x="26" y="34"/>
                    <a:pt x="26" y="36"/>
                    <a:pt x="27" y="36"/>
                  </a:cubicBezTo>
                  <a:cubicBezTo>
                    <a:pt x="28" y="36"/>
                    <a:pt x="34" y="25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6" name="Google Shape;34526;p57"/>
            <p:cNvSpPr/>
            <p:nvPr/>
          </p:nvSpPr>
          <p:spPr>
            <a:xfrm>
              <a:off x="5215700" y="2716825"/>
              <a:ext cx="5025" cy="3150"/>
            </a:xfrm>
            <a:custGeom>
              <a:avLst/>
              <a:gdLst/>
              <a:ahLst/>
              <a:cxnLst/>
              <a:rect l="l" t="t" r="r" b="b"/>
              <a:pathLst>
                <a:path w="201" h="126" fill="none" extrusionOk="0">
                  <a:moveTo>
                    <a:pt x="0" y="0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7" name="Google Shape;34527;p57"/>
            <p:cNvSpPr/>
            <p:nvPr/>
          </p:nvSpPr>
          <p:spPr>
            <a:xfrm>
              <a:off x="5215075" y="27162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25" y="0"/>
                    <a:pt x="0" y="25"/>
                  </a:cubicBezTo>
                  <a:cubicBezTo>
                    <a:pt x="0" y="25"/>
                    <a:pt x="0" y="25"/>
                    <a:pt x="25" y="50"/>
                  </a:cubicBezTo>
                  <a:cubicBezTo>
                    <a:pt x="25" y="50"/>
                    <a:pt x="50" y="50"/>
                    <a:pt x="50" y="25"/>
                  </a:cubicBezTo>
                  <a:cubicBezTo>
                    <a:pt x="50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8" name="Google Shape;34528;p57"/>
            <p:cNvSpPr/>
            <p:nvPr/>
          </p:nvSpPr>
          <p:spPr>
            <a:xfrm>
              <a:off x="5217575" y="2714950"/>
              <a:ext cx="3150" cy="5025"/>
            </a:xfrm>
            <a:custGeom>
              <a:avLst/>
              <a:gdLst/>
              <a:ahLst/>
              <a:cxnLst/>
              <a:rect l="l" t="t" r="r" b="b"/>
              <a:pathLst>
                <a:path w="126" h="201" fill="none" extrusionOk="0">
                  <a:moveTo>
                    <a:pt x="1" y="0"/>
                  </a:moveTo>
                  <a:lnTo>
                    <a:pt x="1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9" name="Google Shape;34529;p57"/>
            <p:cNvSpPr/>
            <p:nvPr/>
          </p:nvSpPr>
          <p:spPr>
            <a:xfrm>
              <a:off x="5216950" y="27143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cubicBezTo>
                    <a:pt x="1" y="50"/>
                    <a:pt x="26" y="50"/>
                    <a:pt x="26" y="50"/>
                  </a:cubicBezTo>
                  <a:cubicBezTo>
                    <a:pt x="51" y="25"/>
                    <a:pt x="51" y="25"/>
                    <a:pt x="26" y="25"/>
                  </a:cubicBezTo>
                  <a:cubicBezTo>
                    <a:pt x="26" y="0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0" name="Google Shape;34530;p57"/>
            <p:cNvSpPr/>
            <p:nvPr/>
          </p:nvSpPr>
          <p:spPr>
            <a:xfrm>
              <a:off x="5215075" y="2719325"/>
              <a:ext cx="5650" cy="650"/>
            </a:xfrm>
            <a:custGeom>
              <a:avLst/>
              <a:gdLst/>
              <a:ahLst/>
              <a:cxnLst/>
              <a:rect l="l" t="t" r="r" b="b"/>
              <a:pathLst>
                <a:path w="226" h="26" fill="none" extrusionOk="0">
                  <a:moveTo>
                    <a:pt x="0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1" name="Google Shape;34531;p57"/>
            <p:cNvSpPr/>
            <p:nvPr/>
          </p:nvSpPr>
          <p:spPr>
            <a:xfrm>
              <a:off x="5214450" y="27187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cubicBezTo>
                    <a:pt x="50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2" name="Google Shape;34532;p57"/>
            <p:cNvSpPr/>
            <p:nvPr/>
          </p:nvSpPr>
          <p:spPr>
            <a:xfrm>
              <a:off x="5218825" y="271720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07" y="1"/>
                  </a:moveTo>
                  <a:cubicBezTo>
                    <a:pt x="66" y="1"/>
                    <a:pt x="26" y="24"/>
                    <a:pt x="26" y="61"/>
                  </a:cubicBezTo>
                  <a:cubicBezTo>
                    <a:pt x="1" y="136"/>
                    <a:pt x="26" y="186"/>
                    <a:pt x="76" y="211"/>
                  </a:cubicBezTo>
                  <a:cubicBezTo>
                    <a:pt x="126" y="211"/>
                    <a:pt x="201" y="186"/>
                    <a:pt x="201" y="136"/>
                  </a:cubicBezTo>
                  <a:cubicBezTo>
                    <a:pt x="226" y="86"/>
                    <a:pt x="201" y="36"/>
                    <a:pt x="151" y="10"/>
                  </a:cubicBezTo>
                  <a:cubicBezTo>
                    <a:pt x="138" y="4"/>
                    <a:pt x="122" y="1"/>
                    <a:pt x="107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3" name="Google Shape;34533;p57"/>
            <p:cNvSpPr/>
            <p:nvPr/>
          </p:nvSpPr>
          <p:spPr>
            <a:xfrm>
              <a:off x="5288375" y="2525100"/>
              <a:ext cx="13175" cy="20075"/>
            </a:xfrm>
            <a:custGeom>
              <a:avLst/>
              <a:gdLst/>
              <a:ahLst/>
              <a:cxnLst/>
              <a:rect l="l" t="t" r="r" b="b"/>
              <a:pathLst>
                <a:path w="527" h="803" extrusionOk="0">
                  <a:moveTo>
                    <a:pt x="276" y="0"/>
                  </a:moveTo>
                  <a:cubicBezTo>
                    <a:pt x="176" y="50"/>
                    <a:pt x="76" y="176"/>
                    <a:pt x="51" y="351"/>
                  </a:cubicBezTo>
                  <a:cubicBezTo>
                    <a:pt x="1" y="577"/>
                    <a:pt x="151" y="802"/>
                    <a:pt x="151" y="802"/>
                  </a:cubicBezTo>
                  <a:cubicBezTo>
                    <a:pt x="151" y="802"/>
                    <a:pt x="402" y="702"/>
                    <a:pt x="452" y="451"/>
                  </a:cubicBezTo>
                  <a:cubicBezTo>
                    <a:pt x="527" y="276"/>
                    <a:pt x="477" y="126"/>
                    <a:pt x="427" y="50"/>
                  </a:cubicBezTo>
                  <a:cubicBezTo>
                    <a:pt x="326" y="126"/>
                    <a:pt x="276" y="276"/>
                    <a:pt x="276" y="276"/>
                  </a:cubicBezTo>
                  <a:cubicBezTo>
                    <a:pt x="276" y="276"/>
                    <a:pt x="326" y="126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4" name="Google Shape;34534;p57"/>
            <p:cNvSpPr/>
            <p:nvPr/>
          </p:nvSpPr>
          <p:spPr>
            <a:xfrm>
              <a:off x="5274600" y="2531200"/>
              <a:ext cx="16925" cy="14800"/>
            </a:xfrm>
            <a:custGeom>
              <a:avLst/>
              <a:gdLst/>
              <a:ahLst/>
              <a:cxnLst/>
              <a:rect l="l" t="t" r="r" b="b"/>
              <a:pathLst>
                <a:path w="677" h="592" extrusionOk="0">
                  <a:moveTo>
                    <a:pt x="171" y="1"/>
                  </a:moveTo>
                  <a:cubicBezTo>
                    <a:pt x="153" y="1"/>
                    <a:pt x="138" y="3"/>
                    <a:pt x="126" y="7"/>
                  </a:cubicBezTo>
                  <a:cubicBezTo>
                    <a:pt x="151" y="132"/>
                    <a:pt x="276" y="257"/>
                    <a:pt x="276" y="257"/>
                  </a:cubicBezTo>
                  <a:cubicBezTo>
                    <a:pt x="276" y="257"/>
                    <a:pt x="126" y="132"/>
                    <a:pt x="25" y="132"/>
                  </a:cubicBezTo>
                  <a:cubicBezTo>
                    <a:pt x="0" y="232"/>
                    <a:pt x="75" y="383"/>
                    <a:pt x="226" y="483"/>
                  </a:cubicBezTo>
                  <a:cubicBezTo>
                    <a:pt x="331" y="573"/>
                    <a:pt x="472" y="591"/>
                    <a:pt x="569" y="591"/>
                  </a:cubicBezTo>
                  <a:cubicBezTo>
                    <a:pt x="633" y="591"/>
                    <a:pt x="677" y="583"/>
                    <a:pt x="677" y="583"/>
                  </a:cubicBezTo>
                  <a:cubicBezTo>
                    <a:pt x="677" y="583"/>
                    <a:pt x="677" y="333"/>
                    <a:pt x="502" y="157"/>
                  </a:cubicBezTo>
                  <a:cubicBezTo>
                    <a:pt x="397" y="53"/>
                    <a:pt x="258" y="1"/>
                    <a:pt x="1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5" name="Google Shape;34535;p57"/>
            <p:cNvSpPr/>
            <p:nvPr/>
          </p:nvSpPr>
          <p:spPr>
            <a:xfrm>
              <a:off x="5289000" y="2545150"/>
              <a:ext cx="13825" cy="19450"/>
            </a:xfrm>
            <a:custGeom>
              <a:avLst/>
              <a:gdLst/>
              <a:ahLst/>
              <a:cxnLst/>
              <a:rect l="l" t="t" r="r" b="b"/>
              <a:pathLst>
                <a:path w="553" h="778" extrusionOk="0">
                  <a:moveTo>
                    <a:pt x="126" y="0"/>
                  </a:moveTo>
                  <a:cubicBezTo>
                    <a:pt x="126" y="0"/>
                    <a:pt x="1" y="251"/>
                    <a:pt x="76" y="476"/>
                  </a:cubicBezTo>
                  <a:cubicBezTo>
                    <a:pt x="151" y="627"/>
                    <a:pt x="276" y="752"/>
                    <a:pt x="377" y="777"/>
                  </a:cubicBezTo>
                  <a:cubicBezTo>
                    <a:pt x="377" y="652"/>
                    <a:pt x="327" y="502"/>
                    <a:pt x="327" y="501"/>
                  </a:cubicBezTo>
                  <a:lnTo>
                    <a:pt x="327" y="501"/>
                  </a:lnTo>
                  <a:cubicBezTo>
                    <a:pt x="327" y="502"/>
                    <a:pt x="402" y="652"/>
                    <a:pt x="502" y="727"/>
                  </a:cubicBezTo>
                  <a:cubicBezTo>
                    <a:pt x="552" y="627"/>
                    <a:pt x="552" y="476"/>
                    <a:pt x="477" y="301"/>
                  </a:cubicBezTo>
                  <a:cubicBezTo>
                    <a:pt x="377" y="100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6" name="Google Shape;34536;p57"/>
            <p:cNvSpPr/>
            <p:nvPr/>
          </p:nvSpPr>
          <p:spPr>
            <a:xfrm>
              <a:off x="5274600" y="2545200"/>
              <a:ext cx="17575" cy="13725"/>
            </a:xfrm>
            <a:custGeom>
              <a:avLst/>
              <a:gdLst/>
              <a:ahLst/>
              <a:cxnLst/>
              <a:rect l="l" t="t" r="r" b="b"/>
              <a:pathLst>
                <a:path w="703" h="549" extrusionOk="0">
                  <a:moveTo>
                    <a:pt x="527" y="1"/>
                  </a:moveTo>
                  <a:cubicBezTo>
                    <a:pt x="444" y="1"/>
                    <a:pt x="342" y="16"/>
                    <a:pt x="251" y="73"/>
                  </a:cubicBezTo>
                  <a:cubicBezTo>
                    <a:pt x="75" y="174"/>
                    <a:pt x="0" y="299"/>
                    <a:pt x="0" y="399"/>
                  </a:cubicBezTo>
                  <a:cubicBezTo>
                    <a:pt x="126" y="399"/>
                    <a:pt x="276" y="324"/>
                    <a:pt x="276" y="324"/>
                  </a:cubicBezTo>
                  <a:lnTo>
                    <a:pt x="276" y="324"/>
                  </a:lnTo>
                  <a:cubicBezTo>
                    <a:pt x="276" y="324"/>
                    <a:pt x="126" y="424"/>
                    <a:pt x="75" y="525"/>
                  </a:cubicBezTo>
                  <a:cubicBezTo>
                    <a:pt x="107" y="540"/>
                    <a:pt x="144" y="549"/>
                    <a:pt x="184" y="549"/>
                  </a:cubicBezTo>
                  <a:cubicBezTo>
                    <a:pt x="271" y="549"/>
                    <a:pt x="374" y="510"/>
                    <a:pt x="476" y="424"/>
                  </a:cubicBezTo>
                  <a:cubicBezTo>
                    <a:pt x="677" y="299"/>
                    <a:pt x="702" y="23"/>
                    <a:pt x="702" y="23"/>
                  </a:cubicBezTo>
                  <a:cubicBezTo>
                    <a:pt x="702" y="23"/>
                    <a:pt x="627" y="1"/>
                    <a:pt x="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7" name="Google Shape;34537;p57"/>
            <p:cNvSpPr/>
            <p:nvPr/>
          </p:nvSpPr>
          <p:spPr>
            <a:xfrm>
              <a:off x="5292775" y="2537950"/>
              <a:ext cx="19450" cy="11225"/>
            </a:xfrm>
            <a:custGeom>
              <a:avLst/>
              <a:gdLst/>
              <a:ahLst/>
              <a:cxnLst/>
              <a:rect l="l" t="t" r="r" b="b"/>
              <a:pathLst>
                <a:path w="778" h="449" extrusionOk="0">
                  <a:moveTo>
                    <a:pt x="523" y="0"/>
                  </a:moveTo>
                  <a:cubicBezTo>
                    <a:pt x="470" y="0"/>
                    <a:pt x="412" y="11"/>
                    <a:pt x="351" y="38"/>
                  </a:cubicBezTo>
                  <a:cubicBezTo>
                    <a:pt x="125" y="88"/>
                    <a:pt x="0" y="338"/>
                    <a:pt x="0" y="338"/>
                  </a:cubicBezTo>
                  <a:cubicBezTo>
                    <a:pt x="0" y="338"/>
                    <a:pt x="147" y="449"/>
                    <a:pt x="347" y="449"/>
                  </a:cubicBezTo>
                  <a:cubicBezTo>
                    <a:pt x="381" y="449"/>
                    <a:pt x="415" y="446"/>
                    <a:pt x="451" y="439"/>
                  </a:cubicBezTo>
                  <a:cubicBezTo>
                    <a:pt x="627" y="414"/>
                    <a:pt x="752" y="313"/>
                    <a:pt x="777" y="213"/>
                  </a:cubicBezTo>
                  <a:cubicBezTo>
                    <a:pt x="744" y="205"/>
                    <a:pt x="702" y="202"/>
                    <a:pt x="661" y="202"/>
                  </a:cubicBezTo>
                  <a:cubicBezTo>
                    <a:pt x="579" y="202"/>
                    <a:pt x="501" y="213"/>
                    <a:pt x="501" y="213"/>
                  </a:cubicBezTo>
                  <a:cubicBezTo>
                    <a:pt x="501" y="213"/>
                    <a:pt x="677" y="163"/>
                    <a:pt x="752" y="88"/>
                  </a:cubicBezTo>
                  <a:cubicBezTo>
                    <a:pt x="703" y="39"/>
                    <a:pt x="622" y="0"/>
                    <a:pt x="5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8" name="Google Shape;34538;p57"/>
            <p:cNvSpPr/>
            <p:nvPr/>
          </p:nvSpPr>
          <p:spPr>
            <a:xfrm>
              <a:off x="5287750" y="2536375"/>
              <a:ext cx="6300" cy="9425"/>
            </a:xfrm>
            <a:custGeom>
              <a:avLst/>
              <a:gdLst/>
              <a:ahLst/>
              <a:cxnLst/>
              <a:rect l="l" t="t" r="r" b="b"/>
              <a:pathLst>
                <a:path w="252" h="377" extrusionOk="0">
                  <a:moveTo>
                    <a:pt x="101" y="0"/>
                  </a:moveTo>
                  <a:cubicBezTo>
                    <a:pt x="76" y="50"/>
                    <a:pt x="101" y="126"/>
                    <a:pt x="101" y="126"/>
                  </a:cubicBezTo>
                  <a:cubicBezTo>
                    <a:pt x="101" y="126"/>
                    <a:pt x="76" y="50"/>
                    <a:pt x="51" y="25"/>
                  </a:cubicBezTo>
                  <a:cubicBezTo>
                    <a:pt x="1" y="76"/>
                    <a:pt x="1" y="151"/>
                    <a:pt x="26" y="226"/>
                  </a:cubicBezTo>
                  <a:cubicBezTo>
                    <a:pt x="76" y="326"/>
                    <a:pt x="176" y="376"/>
                    <a:pt x="176" y="376"/>
                  </a:cubicBezTo>
                  <a:cubicBezTo>
                    <a:pt x="176" y="376"/>
                    <a:pt x="251" y="251"/>
                    <a:pt x="226" y="151"/>
                  </a:cubicBezTo>
                  <a:cubicBezTo>
                    <a:pt x="201" y="76"/>
                    <a:pt x="151" y="25"/>
                    <a:pt x="1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9" name="Google Shape;34539;p57"/>
            <p:cNvSpPr/>
            <p:nvPr/>
          </p:nvSpPr>
          <p:spPr>
            <a:xfrm>
              <a:off x="5283375" y="2543000"/>
              <a:ext cx="8800" cy="4775"/>
            </a:xfrm>
            <a:custGeom>
              <a:avLst/>
              <a:gdLst/>
              <a:ahLst/>
              <a:cxnLst/>
              <a:rect l="l" t="t" r="r" b="b"/>
              <a:pathLst>
                <a:path w="352" h="191" extrusionOk="0">
                  <a:moveTo>
                    <a:pt x="111" y="1"/>
                  </a:moveTo>
                  <a:cubicBezTo>
                    <a:pt x="61" y="1"/>
                    <a:pt x="18" y="18"/>
                    <a:pt x="0" y="36"/>
                  </a:cubicBezTo>
                  <a:cubicBezTo>
                    <a:pt x="50" y="86"/>
                    <a:pt x="125" y="86"/>
                    <a:pt x="125" y="86"/>
                  </a:cubicBezTo>
                  <a:cubicBezTo>
                    <a:pt x="125" y="86"/>
                    <a:pt x="25" y="86"/>
                    <a:pt x="0" y="111"/>
                  </a:cubicBezTo>
                  <a:cubicBezTo>
                    <a:pt x="0" y="136"/>
                    <a:pt x="75" y="186"/>
                    <a:pt x="151" y="186"/>
                  </a:cubicBezTo>
                  <a:cubicBezTo>
                    <a:pt x="164" y="189"/>
                    <a:pt x="178" y="190"/>
                    <a:pt x="190" y="190"/>
                  </a:cubicBezTo>
                  <a:cubicBezTo>
                    <a:pt x="292" y="190"/>
                    <a:pt x="351" y="111"/>
                    <a:pt x="351" y="111"/>
                  </a:cubicBezTo>
                  <a:cubicBezTo>
                    <a:pt x="351" y="111"/>
                    <a:pt x="301" y="11"/>
                    <a:pt x="176" y="11"/>
                  </a:cubicBezTo>
                  <a:cubicBezTo>
                    <a:pt x="154" y="4"/>
                    <a:pt x="132" y="1"/>
                    <a:pt x="11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0" name="Google Shape;34540;p57"/>
            <p:cNvSpPr/>
            <p:nvPr/>
          </p:nvSpPr>
          <p:spPr>
            <a:xfrm>
              <a:off x="5292775" y="2545600"/>
              <a:ext cx="7525" cy="6450"/>
            </a:xfrm>
            <a:custGeom>
              <a:avLst/>
              <a:gdLst/>
              <a:ahLst/>
              <a:cxnLst/>
              <a:rect l="l" t="t" r="r" b="b"/>
              <a:pathLst>
                <a:path w="301" h="258" extrusionOk="0">
                  <a:moveTo>
                    <a:pt x="63" y="1"/>
                  </a:moveTo>
                  <a:cubicBezTo>
                    <a:pt x="25" y="1"/>
                    <a:pt x="0" y="7"/>
                    <a:pt x="0" y="7"/>
                  </a:cubicBezTo>
                  <a:cubicBezTo>
                    <a:pt x="0" y="7"/>
                    <a:pt x="0" y="133"/>
                    <a:pt x="75" y="208"/>
                  </a:cubicBezTo>
                  <a:cubicBezTo>
                    <a:pt x="150" y="258"/>
                    <a:pt x="226" y="258"/>
                    <a:pt x="276" y="258"/>
                  </a:cubicBezTo>
                  <a:cubicBezTo>
                    <a:pt x="251" y="208"/>
                    <a:pt x="201" y="158"/>
                    <a:pt x="201" y="158"/>
                  </a:cubicBezTo>
                  <a:lnTo>
                    <a:pt x="201" y="158"/>
                  </a:lnTo>
                  <a:cubicBezTo>
                    <a:pt x="201" y="158"/>
                    <a:pt x="251" y="208"/>
                    <a:pt x="301" y="208"/>
                  </a:cubicBezTo>
                  <a:cubicBezTo>
                    <a:pt x="301" y="158"/>
                    <a:pt x="276" y="82"/>
                    <a:pt x="201" y="32"/>
                  </a:cubicBezTo>
                  <a:cubicBezTo>
                    <a:pt x="150" y="7"/>
                    <a:pt x="100" y="1"/>
                    <a:pt x="6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1" name="Google Shape;34541;p57"/>
            <p:cNvSpPr/>
            <p:nvPr/>
          </p:nvSpPr>
          <p:spPr>
            <a:xfrm>
              <a:off x="5287750" y="2545775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201" y="0"/>
                  </a:moveTo>
                  <a:cubicBezTo>
                    <a:pt x="201" y="0"/>
                    <a:pt x="76" y="25"/>
                    <a:pt x="26" y="126"/>
                  </a:cubicBezTo>
                  <a:cubicBezTo>
                    <a:pt x="1" y="201"/>
                    <a:pt x="1" y="276"/>
                    <a:pt x="26" y="326"/>
                  </a:cubicBezTo>
                  <a:cubicBezTo>
                    <a:pt x="51" y="301"/>
                    <a:pt x="101" y="226"/>
                    <a:pt x="101" y="226"/>
                  </a:cubicBezTo>
                  <a:lnTo>
                    <a:pt x="101" y="226"/>
                  </a:lnTo>
                  <a:cubicBezTo>
                    <a:pt x="101" y="226"/>
                    <a:pt x="76" y="301"/>
                    <a:pt x="76" y="351"/>
                  </a:cubicBezTo>
                  <a:cubicBezTo>
                    <a:pt x="126" y="351"/>
                    <a:pt x="176" y="301"/>
                    <a:pt x="201" y="226"/>
                  </a:cubicBezTo>
                  <a:cubicBezTo>
                    <a:pt x="251" y="101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2" name="Google Shape;34542;p57"/>
            <p:cNvSpPr/>
            <p:nvPr/>
          </p:nvSpPr>
          <p:spPr>
            <a:xfrm>
              <a:off x="5292775" y="2538650"/>
              <a:ext cx="7525" cy="7150"/>
            </a:xfrm>
            <a:custGeom>
              <a:avLst/>
              <a:gdLst/>
              <a:ahLst/>
              <a:cxnLst/>
              <a:rect l="l" t="t" r="r" b="b"/>
              <a:pathLst>
                <a:path w="301" h="286" extrusionOk="0">
                  <a:moveTo>
                    <a:pt x="184" y="0"/>
                  </a:moveTo>
                  <a:cubicBezTo>
                    <a:pt x="140" y="0"/>
                    <a:pt x="88" y="28"/>
                    <a:pt x="50" y="85"/>
                  </a:cubicBezTo>
                  <a:cubicBezTo>
                    <a:pt x="0" y="160"/>
                    <a:pt x="0" y="285"/>
                    <a:pt x="0" y="285"/>
                  </a:cubicBezTo>
                  <a:cubicBezTo>
                    <a:pt x="0" y="285"/>
                    <a:pt x="125" y="285"/>
                    <a:pt x="201" y="210"/>
                  </a:cubicBezTo>
                  <a:cubicBezTo>
                    <a:pt x="276" y="160"/>
                    <a:pt x="301" y="85"/>
                    <a:pt x="276" y="35"/>
                  </a:cubicBezTo>
                  <a:lnTo>
                    <a:pt x="276" y="35"/>
                  </a:lnTo>
                  <a:cubicBezTo>
                    <a:pt x="226" y="60"/>
                    <a:pt x="176" y="110"/>
                    <a:pt x="176" y="110"/>
                  </a:cubicBezTo>
                  <a:cubicBezTo>
                    <a:pt x="176" y="110"/>
                    <a:pt x="226" y="60"/>
                    <a:pt x="226" y="10"/>
                  </a:cubicBezTo>
                  <a:cubicBezTo>
                    <a:pt x="213" y="3"/>
                    <a:pt x="199" y="0"/>
                    <a:pt x="184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3" name="Google Shape;34543;p57"/>
            <p:cNvSpPr/>
            <p:nvPr/>
          </p:nvSpPr>
          <p:spPr>
            <a:xfrm>
              <a:off x="5292150" y="2538875"/>
              <a:ext cx="1900" cy="5050"/>
            </a:xfrm>
            <a:custGeom>
              <a:avLst/>
              <a:gdLst/>
              <a:ahLst/>
              <a:cxnLst/>
              <a:rect l="l" t="t" r="r" b="b"/>
              <a:pathLst>
                <a:path w="76" h="202" fill="none" extrusionOk="0">
                  <a:moveTo>
                    <a:pt x="75" y="1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4" name="Google Shape;34544;p57"/>
            <p:cNvSpPr/>
            <p:nvPr/>
          </p:nvSpPr>
          <p:spPr>
            <a:xfrm>
              <a:off x="5293400" y="25379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19" y="0"/>
                  </a:moveTo>
                  <a:cubicBezTo>
                    <a:pt x="11" y="0"/>
                    <a:pt x="0" y="12"/>
                    <a:pt x="0" y="12"/>
                  </a:cubicBezTo>
                  <a:cubicBezTo>
                    <a:pt x="0" y="12"/>
                    <a:pt x="0" y="37"/>
                    <a:pt x="25" y="37"/>
                  </a:cubicBezTo>
                  <a:lnTo>
                    <a:pt x="50" y="37"/>
                  </a:lnTo>
                  <a:cubicBezTo>
                    <a:pt x="50" y="12"/>
                    <a:pt x="50" y="12"/>
                    <a:pt x="25" y="12"/>
                  </a:cubicBezTo>
                  <a:cubicBezTo>
                    <a:pt x="25" y="3"/>
                    <a:pt x="22" y="0"/>
                    <a:pt x="1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5" name="Google Shape;34545;p57"/>
            <p:cNvSpPr/>
            <p:nvPr/>
          </p:nvSpPr>
          <p:spPr>
            <a:xfrm>
              <a:off x="5291500" y="2538250"/>
              <a:ext cx="1300" cy="5675"/>
            </a:xfrm>
            <a:custGeom>
              <a:avLst/>
              <a:gdLst/>
              <a:ahLst/>
              <a:cxnLst/>
              <a:rect l="l" t="t" r="r" b="b"/>
              <a:pathLst>
                <a:path w="52" h="227" fill="none" extrusionOk="0">
                  <a:moveTo>
                    <a:pt x="1" y="1"/>
                  </a:moveTo>
                  <a:lnTo>
                    <a:pt x="5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6" name="Google Shape;34546;p57"/>
            <p:cNvSpPr/>
            <p:nvPr/>
          </p:nvSpPr>
          <p:spPr>
            <a:xfrm>
              <a:off x="5290875" y="2537625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0"/>
                  </a:moveTo>
                  <a:cubicBezTo>
                    <a:pt x="26" y="0"/>
                    <a:pt x="1" y="26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26" y="51"/>
                    <a:pt x="51" y="26"/>
                    <a:pt x="51" y="26"/>
                  </a:cubicBezTo>
                  <a:cubicBezTo>
                    <a:pt x="51" y="26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7" name="Google Shape;34547;p57"/>
            <p:cNvSpPr/>
            <p:nvPr/>
          </p:nvSpPr>
          <p:spPr>
            <a:xfrm>
              <a:off x="5292775" y="2539500"/>
              <a:ext cx="3150" cy="4425"/>
            </a:xfrm>
            <a:custGeom>
              <a:avLst/>
              <a:gdLst/>
              <a:ahLst/>
              <a:cxnLst/>
              <a:rect l="l" t="t" r="r" b="b"/>
              <a:pathLst>
                <a:path w="126" h="177" fill="none" extrusionOk="0">
                  <a:moveTo>
                    <a:pt x="125" y="1"/>
                  </a:moveTo>
                  <a:lnTo>
                    <a:pt x="0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8" name="Google Shape;34548;p57"/>
            <p:cNvSpPr/>
            <p:nvPr/>
          </p:nvSpPr>
          <p:spPr>
            <a:xfrm>
              <a:off x="5295900" y="25388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cubicBezTo>
                    <a:pt x="0" y="26"/>
                    <a:pt x="0" y="26"/>
                    <a:pt x="0" y="51"/>
                  </a:cubicBezTo>
                  <a:cubicBezTo>
                    <a:pt x="0" y="51"/>
                    <a:pt x="25" y="51"/>
                    <a:pt x="25" y="26"/>
                  </a:cubicBezTo>
                  <a:cubicBezTo>
                    <a:pt x="25" y="26"/>
                    <a:pt x="25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9" name="Google Shape;34549;p57"/>
            <p:cNvSpPr/>
            <p:nvPr/>
          </p:nvSpPr>
          <p:spPr>
            <a:xfrm>
              <a:off x="5292775" y="2545150"/>
              <a:ext cx="1275" cy="5650"/>
            </a:xfrm>
            <a:custGeom>
              <a:avLst/>
              <a:gdLst/>
              <a:ahLst/>
              <a:cxnLst/>
              <a:rect l="l" t="t" r="r" b="b"/>
              <a:pathLst>
                <a:path w="51" h="226" fill="none" extrusionOk="0">
                  <a:moveTo>
                    <a:pt x="50" y="22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0" name="Google Shape;34550;p57"/>
            <p:cNvSpPr/>
            <p:nvPr/>
          </p:nvSpPr>
          <p:spPr>
            <a:xfrm>
              <a:off x="5294025" y="255015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0" y="51"/>
                    <a:pt x="0" y="51"/>
                    <a:pt x="25" y="51"/>
                  </a:cubicBezTo>
                  <a:cubicBezTo>
                    <a:pt x="25" y="51"/>
                    <a:pt x="25" y="26"/>
                    <a:pt x="25" y="26"/>
                  </a:cubicBezTo>
                  <a:cubicBezTo>
                    <a:pt x="25" y="1"/>
                    <a:pt x="25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1" name="Google Shape;34551;p57"/>
            <p:cNvSpPr/>
            <p:nvPr/>
          </p:nvSpPr>
          <p:spPr>
            <a:xfrm>
              <a:off x="5292775" y="2545150"/>
              <a:ext cx="3775" cy="4400"/>
            </a:xfrm>
            <a:custGeom>
              <a:avLst/>
              <a:gdLst/>
              <a:ahLst/>
              <a:cxnLst/>
              <a:rect l="l" t="t" r="r" b="b"/>
              <a:pathLst>
                <a:path w="151" h="176" fill="none" extrusionOk="0">
                  <a:moveTo>
                    <a:pt x="150" y="17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2" name="Google Shape;34552;p57"/>
            <p:cNvSpPr/>
            <p:nvPr/>
          </p:nvSpPr>
          <p:spPr>
            <a:xfrm>
              <a:off x="5295900" y="25489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25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3" name="Google Shape;34553;p57"/>
            <p:cNvSpPr/>
            <p:nvPr/>
          </p:nvSpPr>
          <p:spPr>
            <a:xfrm>
              <a:off x="5292150" y="2545150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0" y="226"/>
                  </a:moveTo>
                  <a:lnTo>
                    <a:pt x="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4" name="Google Shape;34554;p57"/>
            <p:cNvSpPr/>
            <p:nvPr/>
          </p:nvSpPr>
          <p:spPr>
            <a:xfrm>
              <a:off x="5291500" y="2550775"/>
              <a:ext cx="675" cy="650"/>
            </a:xfrm>
            <a:custGeom>
              <a:avLst/>
              <a:gdLst/>
              <a:ahLst/>
              <a:cxnLst/>
              <a:rect l="l" t="t" r="r" b="b"/>
              <a:pathLst>
                <a:path w="27" h="26" extrusionOk="0">
                  <a:moveTo>
                    <a:pt x="1" y="1"/>
                  </a:moveTo>
                  <a:cubicBezTo>
                    <a:pt x="1" y="26"/>
                    <a:pt x="1" y="26"/>
                    <a:pt x="26" y="26"/>
                  </a:cubicBezTo>
                  <a:cubicBezTo>
                    <a:pt x="26" y="26"/>
                    <a:pt x="26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5" name="Google Shape;34555;p57"/>
            <p:cNvSpPr/>
            <p:nvPr/>
          </p:nvSpPr>
          <p:spPr>
            <a:xfrm>
              <a:off x="5292775" y="2544525"/>
              <a:ext cx="5650" cy="25"/>
            </a:xfrm>
            <a:custGeom>
              <a:avLst/>
              <a:gdLst/>
              <a:ahLst/>
              <a:cxnLst/>
              <a:rect l="l" t="t" r="r" b="b"/>
              <a:pathLst>
                <a:path w="226" h="1" fill="none" extrusionOk="0">
                  <a:moveTo>
                    <a:pt x="226" y="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6" name="Google Shape;34556;p57"/>
            <p:cNvSpPr/>
            <p:nvPr/>
          </p:nvSpPr>
          <p:spPr>
            <a:xfrm>
              <a:off x="5298400" y="254390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0"/>
                    <a:pt x="1" y="0"/>
                    <a:pt x="1" y="25"/>
                  </a:cubicBezTo>
                  <a:lnTo>
                    <a:pt x="26" y="25"/>
                  </a:lnTo>
                  <a:cubicBezTo>
                    <a:pt x="26" y="0"/>
                    <a:pt x="26" y="0"/>
                    <a:pt x="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7" name="Google Shape;34557;p57"/>
            <p:cNvSpPr/>
            <p:nvPr/>
          </p:nvSpPr>
          <p:spPr>
            <a:xfrm>
              <a:off x="5292775" y="2542000"/>
              <a:ext cx="5025" cy="2550"/>
            </a:xfrm>
            <a:custGeom>
              <a:avLst/>
              <a:gdLst/>
              <a:ahLst/>
              <a:cxnLst/>
              <a:rect l="l" t="t" r="r" b="b"/>
              <a:pathLst>
                <a:path w="201" h="102" fill="none" extrusionOk="0">
                  <a:moveTo>
                    <a:pt x="201" y="1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8" name="Google Shape;34558;p57"/>
            <p:cNvSpPr/>
            <p:nvPr/>
          </p:nvSpPr>
          <p:spPr>
            <a:xfrm>
              <a:off x="5297150" y="25413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1" y="26"/>
                    <a:pt x="26" y="26"/>
                  </a:cubicBezTo>
                  <a:cubicBezTo>
                    <a:pt x="26" y="26"/>
                    <a:pt x="26" y="51"/>
                    <a:pt x="51" y="51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9" name="Google Shape;34559;p57"/>
            <p:cNvSpPr/>
            <p:nvPr/>
          </p:nvSpPr>
          <p:spPr>
            <a:xfrm>
              <a:off x="5292775" y="2544525"/>
              <a:ext cx="5025" cy="1900"/>
            </a:xfrm>
            <a:custGeom>
              <a:avLst/>
              <a:gdLst/>
              <a:ahLst/>
              <a:cxnLst/>
              <a:rect l="l" t="t" r="r" b="b"/>
              <a:pathLst>
                <a:path w="201" h="76" fill="none" extrusionOk="0">
                  <a:moveTo>
                    <a:pt x="201" y="75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0" name="Google Shape;34560;p57"/>
            <p:cNvSpPr/>
            <p:nvPr/>
          </p:nvSpPr>
          <p:spPr>
            <a:xfrm>
              <a:off x="5297775" y="254640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1" y="0"/>
                  </a:moveTo>
                  <a:cubicBezTo>
                    <a:pt x="1" y="25"/>
                    <a:pt x="1" y="25"/>
                    <a:pt x="1" y="25"/>
                  </a:cubicBezTo>
                  <a:lnTo>
                    <a:pt x="26" y="25"/>
                  </a:lnTo>
                  <a:cubicBezTo>
                    <a:pt x="26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1" name="Google Shape;34561;p57"/>
            <p:cNvSpPr/>
            <p:nvPr/>
          </p:nvSpPr>
          <p:spPr>
            <a:xfrm>
              <a:off x="5287750" y="2545150"/>
              <a:ext cx="3775" cy="3150"/>
            </a:xfrm>
            <a:custGeom>
              <a:avLst/>
              <a:gdLst/>
              <a:ahLst/>
              <a:cxnLst/>
              <a:rect l="l" t="t" r="r" b="b"/>
              <a:pathLst>
                <a:path w="151" h="126" fill="none" extrusionOk="0">
                  <a:moveTo>
                    <a:pt x="1" y="126"/>
                  </a:moveTo>
                  <a:lnTo>
                    <a:pt x="1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2" name="Google Shape;34562;p57"/>
            <p:cNvSpPr/>
            <p:nvPr/>
          </p:nvSpPr>
          <p:spPr>
            <a:xfrm>
              <a:off x="5287125" y="2547800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13" y="1"/>
                  </a:moveTo>
                  <a:cubicBezTo>
                    <a:pt x="7" y="1"/>
                    <a:pt x="1" y="7"/>
                    <a:pt x="1" y="20"/>
                  </a:cubicBezTo>
                  <a:cubicBezTo>
                    <a:pt x="1" y="20"/>
                    <a:pt x="1" y="20"/>
                    <a:pt x="1" y="45"/>
                  </a:cubicBezTo>
                  <a:lnTo>
                    <a:pt x="26" y="45"/>
                  </a:lnTo>
                  <a:cubicBezTo>
                    <a:pt x="26" y="20"/>
                    <a:pt x="26" y="20"/>
                    <a:pt x="26" y="20"/>
                  </a:cubicBezTo>
                  <a:cubicBezTo>
                    <a:pt x="26" y="7"/>
                    <a:pt x="19" y="1"/>
                    <a:pt x="1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3" name="Google Shape;34563;p57"/>
            <p:cNvSpPr/>
            <p:nvPr/>
          </p:nvSpPr>
          <p:spPr>
            <a:xfrm>
              <a:off x="5286500" y="2545150"/>
              <a:ext cx="5025" cy="1275"/>
            </a:xfrm>
            <a:custGeom>
              <a:avLst/>
              <a:gdLst/>
              <a:ahLst/>
              <a:cxnLst/>
              <a:rect l="l" t="t" r="r" b="b"/>
              <a:pathLst>
                <a:path w="201" h="51" fill="none" extrusionOk="0">
                  <a:moveTo>
                    <a:pt x="0" y="50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4" name="Google Shape;34564;p57"/>
            <p:cNvSpPr/>
            <p:nvPr/>
          </p:nvSpPr>
          <p:spPr>
            <a:xfrm>
              <a:off x="5285875" y="254577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25"/>
                    <a:pt x="0" y="36"/>
                    <a:pt x="8" y="36"/>
                  </a:cubicBezTo>
                  <a:cubicBezTo>
                    <a:pt x="12" y="36"/>
                    <a:pt x="17" y="34"/>
                    <a:pt x="25" y="25"/>
                  </a:cubicBezTo>
                  <a:cubicBezTo>
                    <a:pt x="25" y="25"/>
                    <a:pt x="25" y="25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5" name="Google Shape;34565;p57"/>
            <p:cNvSpPr/>
            <p:nvPr/>
          </p:nvSpPr>
          <p:spPr>
            <a:xfrm>
              <a:off x="5289000" y="2545150"/>
              <a:ext cx="2525" cy="4400"/>
            </a:xfrm>
            <a:custGeom>
              <a:avLst/>
              <a:gdLst/>
              <a:ahLst/>
              <a:cxnLst/>
              <a:rect l="l" t="t" r="r" b="b"/>
              <a:pathLst>
                <a:path w="101" h="176" fill="none" extrusionOk="0">
                  <a:moveTo>
                    <a:pt x="1" y="176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6" name="Google Shape;34566;p57"/>
            <p:cNvSpPr/>
            <p:nvPr/>
          </p:nvSpPr>
          <p:spPr>
            <a:xfrm>
              <a:off x="5288375" y="254952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6" y="1"/>
                  </a:moveTo>
                  <a:cubicBezTo>
                    <a:pt x="1" y="26"/>
                    <a:pt x="1" y="26"/>
                    <a:pt x="26" y="26"/>
                  </a:cubicBezTo>
                  <a:cubicBezTo>
                    <a:pt x="26" y="34"/>
                    <a:pt x="29" y="37"/>
                    <a:pt x="32" y="37"/>
                  </a:cubicBezTo>
                  <a:cubicBezTo>
                    <a:pt x="40" y="37"/>
                    <a:pt x="51" y="26"/>
                    <a:pt x="51" y="26"/>
                  </a:cubicBez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7" name="Google Shape;34567;p57"/>
            <p:cNvSpPr/>
            <p:nvPr/>
          </p:nvSpPr>
          <p:spPr>
            <a:xfrm>
              <a:off x="5287125" y="2541375"/>
              <a:ext cx="4400" cy="3175"/>
            </a:xfrm>
            <a:custGeom>
              <a:avLst/>
              <a:gdLst/>
              <a:ahLst/>
              <a:cxnLst/>
              <a:rect l="l" t="t" r="r" b="b"/>
              <a:pathLst>
                <a:path w="176" h="127" fill="none" extrusionOk="0">
                  <a:moveTo>
                    <a:pt x="1" y="1"/>
                  </a:moveTo>
                  <a:lnTo>
                    <a:pt x="176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8" name="Google Shape;34568;p57"/>
            <p:cNvSpPr/>
            <p:nvPr/>
          </p:nvSpPr>
          <p:spPr>
            <a:xfrm>
              <a:off x="5285875" y="25407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51" y="1"/>
                  </a:moveTo>
                  <a:cubicBezTo>
                    <a:pt x="25" y="1"/>
                    <a:pt x="25" y="1"/>
                    <a:pt x="25" y="26"/>
                  </a:cubicBezTo>
                  <a:cubicBezTo>
                    <a:pt x="0" y="26"/>
                    <a:pt x="25" y="26"/>
                    <a:pt x="25" y="51"/>
                  </a:cubicBezTo>
                  <a:cubicBezTo>
                    <a:pt x="25" y="51"/>
                    <a:pt x="51" y="51"/>
                    <a:pt x="51" y="26"/>
                  </a:cubicBez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9" name="Google Shape;34569;p57"/>
            <p:cNvSpPr/>
            <p:nvPr/>
          </p:nvSpPr>
          <p:spPr>
            <a:xfrm>
              <a:off x="5288375" y="2539500"/>
              <a:ext cx="3150" cy="5050"/>
            </a:xfrm>
            <a:custGeom>
              <a:avLst/>
              <a:gdLst/>
              <a:ahLst/>
              <a:cxnLst/>
              <a:rect l="l" t="t" r="r" b="b"/>
              <a:pathLst>
                <a:path w="126" h="202" fill="none" extrusionOk="0">
                  <a:moveTo>
                    <a:pt x="1" y="1"/>
                  </a:moveTo>
                  <a:lnTo>
                    <a:pt x="1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0" name="Google Shape;34570;p57"/>
            <p:cNvSpPr/>
            <p:nvPr/>
          </p:nvSpPr>
          <p:spPr>
            <a:xfrm>
              <a:off x="5287750" y="25388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1" y="1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1" name="Google Shape;34571;p57"/>
            <p:cNvSpPr/>
            <p:nvPr/>
          </p:nvSpPr>
          <p:spPr>
            <a:xfrm>
              <a:off x="5285875" y="2543900"/>
              <a:ext cx="5650" cy="650"/>
            </a:xfrm>
            <a:custGeom>
              <a:avLst/>
              <a:gdLst/>
              <a:ahLst/>
              <a:cxnLst/>
              <a:rect l="l" t="t" r="r" b="b"/>
              <a:pathLst>
                <a:path w="226" h="26" fill="none" extrusionOk="0">
                  <a:moveTo>
                    <a:pt x="0" y="0"/>
                  </a:moveTo>
                  <a:lnTo>
                    <a:pt x="226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2" name="Google Shape;34572;p57"/>
            <p:cNvSpPr/>
            <p:nvPr/>
          </p:nvSpPr>
          <p:spPr>
            <a:xfrm>
              <a:off x="5285250" y="25432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0"/>
                  </a:moveTo>
                  <a:cubicBezTo>
                    <a:pt x="0" y="25"/>
                    <a:pt x="0" y="25"/>
                    <a:pt x="25" y="25"/>
                  </a:cubicBezTo>
                  <a:lnTo>
                    <a:pt x="50" y="25"/>
                  </a:lnTo>
                  <a:cubicBezTo>
                    <a:pt x="50" y="0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3" name="Google Shape;34573;p57"/>
            <p:cNvSpPr/>
            <p:nvPr/>
          </p:nvSpPr>
          <p:spPr>
            <a:xfrm>
              <a:off x="5289625" y="25417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07" y="0"/>
                  </a:moveTo>
                  <a:cubicBezTo>
                    <a:pt x="66" y="0"/>
                    <a:pt x="26" y="23"/>
                    <a:pt x="26" y="60"/>
                  </a:cubicBezTo>
                  <a:cubicBezTo>
                    <a:pt x="1" y="135"/>
                    <a:pt x="26" y="185"/>
                    <a:pt x="76" y="210"/>
                  </a:cubicBezTo>
                  <a:cubicBezTo>
                    <a:pt x="126" y="210"/>
                    <a:pt x="201" y="185"/>
                    <a:pt x="226" y="135"/>
                  </a:cubicBezTo>
                  <a:cubicBezTo>
                    <a:pt x="226" y="85"/>
                    <a:pt x="201" y="35"/>
                    <a:pt x="151" y="10"/>
                  </a:cubicBezTo>
                  <a:cubicBezTo>
                    <a:pt x="138" y="3"/>
                    <a:pt x="123" y="0"/>
                    <a:pt x="10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4" name="Google Shape;34574;p57"/>
            <p:cNvSpPr/>
            <p:nvPr/>
          </p:nvSpPr>
          <p:spPr>
            <a:xfrm>
              <a:off x="5447525" y="2394775"/>
              <a:ext cx="13175" cy="19450"/>
            </a:xfrm>
            <a:custGeom>
              <a:avLst/>
              <a:gdLst/>
              <a:ahLst/>
              <a:cxnLst/>
              <a:rect l="l" t="t" r="r" b="b"/>
              <a:pathLst>
                <a:path w="527" h="778" extrusionOk="0">
                  <a:moveTo>
                    <a:pt x="276" y="0"/>
                  </a:moveTo>
                  <a:cubicBezTo>
                    <a:pt x="201" y="25"/>
                    <a:pt x="76" y="151"/>
                    <a:pt x="51" y="326"/>
                  </a:cubicBezTo>
                  <a:cubicBezTo>
                    <a:pt x="1" y="577"/>
                    <a:pt x="151" y="777"/>
                    <a:pt x="151" y="777"/>
                  </a:cubicBezTo>
                  <a:cubicBezTo>
                    <a:pt x="151" y="777"/>
                    <a:pt x="402" y="677"/>
                    <a:pt x="477" y="451"/>
                  </a:cubicBezTo>
                  <a:cubicBezTo>
                    <a:pt x="527" y="276"/>
                    <a:pt x="502" y="100"/>
                    <a:pt x="427" y="25"/>
                  </a:cubicBezTo>
                  <a:cubicBezTo>
                    <a:pt x="326" y="125"/>
                    <a:pt x="276" y="276"/>
                    <a:pt x="276" y="276"/>
                  </a:cubicBezTo>
                  <a:cubicBezTo>
                    <a:pt x="276" y="276"/>
                    <a:pt x="326" y="10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5" name="Google Shape;34575;p57"/>
            <p:cNvSpPr/>
            <p:nvPr/>
          </p:nvSpPr>
          <p:spPr>
            <a:xfrm>
              <a:off x="5434375" y="2400875"/>
              <a:ext cx="16300" cy="14650"/>
            </a:xfrm>
            <a:custGeom>
              <a:avLst/>
              <a:gdLst/>
              <a:ahLst/>
              <a:cxnLst/>
              <a:rect l="l" t="t" r="r" b="b"/>
              <a:pathLst>
                <a:path w="652" h="586" extrusionOk="0">
                  <a:moveTo>
                    <a:pt x="155" y="0"/>
                  </a:moveTo>
                  <a:cubicBezTo>
                    <a:pt x="135" y="0"/>
                    <a:pt x="117" y="3"/>
                    <a:pt x="101" y="7"/>
                  </a:cubicBezTo>
                  <a:cubicBezTo>
                    <a:pt x="126" y="107"/>
                    <a:pt x="251" y="232"/>
                    <a:pt x="251" y="232"/>
                  </a:cubicBezTo>
                  <a:cubicBezTo>
                    <a:pt x="251" y="232"/>
                    <a:pt x="101" y="132"/>
                    <a:pt x="0" y="107"/>
                  </a:cubicBezTo>
                  <a:lnTo>
                    <a:pt x="0" y="107"/>
                  </a:lnTo>
                  <a:cubicBezTo>
                    <a:pt x="0" y="207"/>
                    <a:pt x="50" y="358"/>
                    <a:pt x="201" y="483"/>
                  </a:cubicBezTo>
                  <a:cubicBezTo>
                    <a:pt x="326" y="572"/>
                    <a:pt x="503" y="585"/>
                    <a:pt x="593" y="585"/>
                  </a:cubicBezTo>
                  <a:cubicBezTo>
                    <a:pt x="629" y="585"/>
                    <a:pt x="652" y="583"/>
                    <a:pt x="652" y="583"/>
                  </a:cubicBezTo>
                  <a:cubicBezTo>
                    <a:pt x="652" y="583"/>
                    <a:pt x="652" y="308"/>
                    <a:pt x="476" y="157"/>
                  </a:cubicBezTo>
                  <a:cubicBezTo>
                    <a:pt x="372" y="5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6" name="Google Shape;34576;p57"/>
            <p:cNvSpPr/>
            <p:nvPr/>
          </p:nvSpPr>
          <p:spPr>
            <a:xfrm>
              <a:off x="5448150" y="2414825"/>
              <a:ext cx="14450" cy="18825"/>
            </a:xfrm>
            <a:custGeom>
              <a:avLst/>
              <a:gdLst/>
              <a:ahLst/>
              <a:cxnLst/>
              <a:rect l="l" t="t" r="r" b="b"/>
              <a:pathLst>
                <a:path w="578" h="753" extrusionOk="0">
                  <a:moveTo>
                    <a:pt x="126" y="0"/>
                  </a:moveTo>
                  <a:cubicBezTo>
                    <a:pt x="126" y="0"/>
                    <a:pt x="1" y="226"/>
                    <a:pt x="76" y="451"/>
                  </a:cubicBezTo>
                  <a:cubicBezTo>
                    <a:pt x="151" y="627"/>
                    <a:pt x="276" y="752"/>
                    <a:pt x="377" y="752"/>
                  </a:cubicBezTo>
                  <a:cubicBezTo>
                    <a:pt x="402" y="652"/>
                    <a:pt x="327" y="478"/>
                    <a:pt x="326" y="476"/>
                  </a:cubicBezTo>
                  <a:lnTo>
                    <a:pt x="326" y="476"/>
                  </a:lnTo>
                  <a:cubicBezTo>
                    <a:pt x="327" y="478"/>
                    <a:pt x="402" y="652"/>
                    <a:pt x="502" y="702"/>
                  </a:cubicBezTo>
                  <a:cubicBezTo>
                    <a:pt x="552" y="627"/>
                    <a:pt x="577" y="451"/>
                    <a:pt x="477" y="301"/>
                  </a:cubicBezTo>
                  <a:cubicBezTo>
                    <a:pt x="377" y="75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7" name="Google Shape;34577;p57"/>
            <p:cNvSpPr/>
            <p:nvPr/>
          </p:nvSpPr>
          <p:spPr>
            <a:xfrm>
              <a:off x="5433750" y="2414775"/>
              <a:ext cx="17550" cy="13450"/>
            </a:xfrm>
            <a:custGeom>
              <a:avLst/>
              <a:gdLst/>
              <a:ahLst/>
              <a:cxnLst/>
              <a:rect l="l" t="t" r="r" b="b"/>
              <a:pathLst>
                <a:path w="702" h="538" extrusionOk="0">
                  <a:moveTo>
                    <a:pt x="496" y="0"/>
                  </a:moveTo>
                  <a:cubicBezTo>
                    <a:pt x="419" y="0"/>
                    <a:pt x="331" y="12"/>
                    <a:pt x="251" y="52"/>
                  </a:cubicBezTo>
                  <a:cubicBezTo>
                    <a:pt x="100" y="153"/>
                    <a:pt x="0" y="303"/>
                    <a:pt x="0" y="403"/>
                  </a:cubicBezTo>
                  <a:cubicBezTo>
                    <a:pt x="125" y="403"/>
                    <a:pt x="276" y="328"/>
                    <a:pt x="276" y="328"/>
                  </a:cubicBezTo>
                  <a:lnTo>
                    <a:pt x="276" y="328"/>
                  </a:lnTo>
                  <a:cubicBezTo>
                    <a:pt x="276" y="328"/>
                    <a:pt x="126" y="428"/>
                    <a:pt x="75" y="528"/>
                  </a:cubicBezTo>
                  <a:cubicBezTo>
                    <a:pt x="99" y="534"/>
                    <a:pt x="127" y="537"/>
                    <a:pt x="157" y="537"/>
                  </a:cubicBezTo>
                  <a:cubicBezTo>
                    <a:pt x="256" y="537"/>
                    <a:pt x="381" y="505"/>
                    <a:pt x="476" y="428"/>
                  </a:cubicBezTo>
                  <a:cubicBezTo>
                    <a:pt x="677" y="278"/>
                    <a:pt x="702" y="27"/>
                    <a:pt x="702" y="27"/>
                  </a:cubicBezTo>
                  <a:cubicBezTo>
                    <a:pt x="702" y="27"/>
                    <a:pt x="612" y="0"/>
                    <a:pt x="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8" name="Google Shape;34578;p57"/>
            <p:cNvSpPr/>
            <p:nvPr/>
          </p:nvSpPr>
          <p:spPr>
            <a:xfrm>
              <a:off x="5451925" y="2407275"/>
              <a:ext cx="20075" cy="11550"/>
            </a:xfrm>
            <a:custGeom>
              <a:avLst/>
              <a:gdLst/>
              <a:ahLst/>
              <a:cxnLst/>
              <a:rect l="l" t="t" r="r" b="b"/>
              <a:pathLst>
                <a:path w="803" h="462" extrusionOk="0">
                  <a:moveTo>
                    <a:pt x="526" y="0"/>
                  </a:moveTo>
                  <a:cubicBezTo>
                    <a:pt x="472" y="0"/>
                    <a:pt x="413" y="9"/>
                    <a:pt x="351" y="26"/>
                  </a:cubicBezTo>
                  <a:cubicBezTo>
                    <a:pt x="125" y="102"/>
                    <a:pt x="0" y="327"/>
                    <a:pt x="0" y="327"/>
                  </a:cubicBezTo>
                  <a:cubicBezTo>
                    <a:pt x="0" y="327"/>
                    <a:pt x="154" y="462"/>
                    <a:pt x="360" y="462"/>
                  </a:cubicBezTo>
                  <a:cubicBezTo>
                    <a:pt x="389" y="462"/>
                    <a:pt x="420" y="459"/>
                    <a:pt x="451" y="453"/>
                  </a:cubicBezTo>
                  <a:cubicBezTo>
                    <a:pt x="627" y="427"/>
                    <a:pt x="752" y="302"/>
                    <a:pt x="802" y="227"/>
                  </a:cubicBezTo>
                  <a:cubicBezTo>
                    <a:pt x="739" y="202"/>
                    <a:pt x="670" y="196"/>
                    <a:pt x="617" y="196"/>
                  </a:cubicBezTo>
                  <a:cubicBezTo>
                    <a:pt x="564" y="196"/>
                    <a:pt x="526" y="202"/>
                    <a:pt x="526" y="202"/>
                  </a:cubicBezTo>
                  <a:cubicBezTo>
                    <a:pt x="526" y="202"/>
                    <a:pt x="677" y="152"/>
                    <a:pt x="752" y="77"/>
                  </a:cubicBezTo>
                  <a:cubicBezTo>
                    <a:pt x="703" y="28"/>
                    <a:pt x="623" y="0"/>
                    <a:pt x="5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9" name="Google Shape;34579;p57"/>
            <p:cNvSpPr/>
            <p:nvPr/>
          </p:nvSpPr>
          <p:spPr>
            <a:xfrm>
              <a:off x="5446900" y="2406050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101" y="0"/>
                  </a:moveTo>
                  <a:cubicBezTo>
                    <a:pt x="101" y="50"/>
                    <a:pt x="101" y="126"/>
                    <a:pt x="101" y="126"/>
                  </a:cubicBezTo>
                  <a:cubicBezTo>
                    <a:pt x="101" y="126"/>
                    <a:pt x="76" y="50"/>
                    <a:pt x="51" y="25"/>
                  </a:cubicBezTo>
                  <a:cubicBezTo>
                    <a:pt x="26" y="50"/>
                    <a:pt x="1" y="126"/>
                    <a:pt x="26" y="201"/>
                  </a:cubicBezTo>
                  <a:cubicBezTo>
                    <a:pt x="76" y="301"/>
                    <a:pt x="201" y="351"/>
                    <a:pt x="201" y="351"/>
                  </a:cubicBezTo>
                  <a:cubicBezTo>
                    <a:pt x="201" y="351"/>
                    <a:pt x="251" y="251"/>
                    <a:pt x="226" y="151"/>
                  </a:cubicBezTo>
                  <a:cubicBezTo>
                    <a:pt x="201" y="75"/>
                    <a:pt x="151" y="0"/>
                    <a:pt x="1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0" name="Google Shape;34580;p57"/>
            <p:cNvSpPr/>
            <p:nvPr/>
          </p:nvSpPr>
          <p:spPr>
            <a:xfrm>
              <a:off x="5442525" y="2412075"/>
              <a:ext cx="8775" cy="5275"/>
            </a:xfrm>
            <a:custGeom>
              <a:avLst/>
              <a:gdLst/>
              <a:ahLst/>
              <a:cxnLst/>
              <a:rect l="l" t="t" r="r" b="b"/>
              <a:pathLst>
                <a:path w="351" h="211" extrusionOk="0">
                  <a:moveTo>
                    <a:pt x="126" y="0"/>
                  </a:moveTo>
                  <a:cubicBezTo>
                    <a:pt x="64" y="0"/>
                    <a:pt x="18" y="23"/>
                    <a:pt x="0" y="60"/>
                  </a:cubicBezTo>
                  <a:cubicBezTo>
                    <a:pt x="50" y="85"/>
                    <a:pt x="125" y="110"/>
                    <a:pt x="125" y="110"/>
                  </a:cubicBezTo>
                  <a:cubicBezTo>
                    <a:pt x="125" y="110"/>
                    <a:pt x="92" y="99"/>
                    <a:pt x="55" y="99"/>
                  </a:cubicBezTo>
                  <a:cubicBezTo>
                    <a:pt x="36" y="99"/>
                    <a:pt x="17" y="102"/>
                    <a:pt x="0" y="110"/>
                  </a:cubicBezTo>
                  <a:cubicBezTo>
                    <a:pt x="25" y="160"/>
                    <a:pt x="75" y="210"/>
                    <a:pt x="150" y="210"/>
                  </a:cubicBezTo>
                  <a:cubicBezTo>
                    <a:pt x="276" y="210"/>
                    <a:pt x="351" y="135"/>
                    <a:pt x="351" y="135"/>
                  </a:cubicBezTo>
                  <a:cubicBezTo>
                    <a:pt x="351" y="135"/>
                    <a:pt x="301" y="35"/>
                    <a:pt x="201" y="10"/>
                  </a:cubicBezTo>
                  <a:cubicBezTo>
                    <a:pt x="174" y="3"/>
                    <a:pt x="149" y="0"/>
                    <a:pt x="1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1" name="Google Shape;34581;p57"/>
            <p:cNvSpPr/>
            <p:nvPr/>
          </p:nvSpPr>
          <p:spPr>
            <a:xfrm>
              <a:off x="5451925" y="2414725"/>
              <a:ext cx="8150" cy="6625"/>
            </a:xfrm>
            <a:custGeom>
              <a:avLst/>
              <a:gdLst/>
              <a:ahLst/>
              <a:cxnLst/>
              <a:rect l="l" t="t" r="r" b="b"/>
              <a:pathLst>
                <a:path w="326" h="265" extrusionOk="0">
                  <a:moveTo>
                    <a:pt x="49" y="0"/>
                  </a:moveTo>
                  <a:cubicBezTo>
                    <a:pt x="20" y="0"/>
                    <a:pt x="0" y="4"/>
                    <a:pt x="0" y="4"/>
                  </a:cubicBezTo>
                  <a:cubicBezTo>
                    <a:pt x="0" y="4"/>
                    <a:pt x="0" y="129"/>
                    <a:pt x="100" y="205"/>
                  </a:cubicBezTo>
                  <a:cubicBezTo>
                    <a:pt x="137" y="241"/>
                    <a:pt x="187" y="265"/>
                    <a:pt x="231" y="265"/>
                  </a:cubicBezTo>
                  <a:cubicBezTo>
                    <a:pt x="247" y="265"/>
                    <a:pt x="262" y="261"/>
                    <a:pt x="276" y="255"/>
                  </a:cubicBezTo>
                  <a:cubicBezTo>
                    <a:pt x="251" y="205"/>
                    <a:pt x="201" y="155"/>
                    <a:pt x="201" y="155"/>
                  </a:cubicBezTo>
                  <a:lnTo>
                    <a:pt x="201" y="155"/>
                  </a:lnTo>
                  <a:cubicBezTo>
                    <a:pt x="201" y="155"/>
                    <a:pt x="251" y="205"/>
                    <a:pt x="301" y="205"/>
                  </a:cubicBezTo>
                  <a:cubicBezTo>
                    <a:pt x="326" y="155"/>
                    <a:pt x="276" y="79"/>
                    <a:pt x="201" y="54"/>
                  </a:cubicBezTo>
                  <a:cubicBezTo>
                    <a:pt x="155" y="9"/>
                    <a:pt x="92" y="0"/>
                    <a:pt x="49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2" name="Google Shape;34582;p57"/>
            <p:cNvSpPr/>
            <p:nvPr/>
          </p:nvSpPr>
          <p:spPr>
            <a:xfrm>
              <a:off x="5446900" y="2415450"/>
              <a:ext cx="6300" cy="8175"/>
            </a:xfrm>
            <a:custGeom>
              <a:avLst/>
              <a:gdLst/>
              <a:ahLst/>
              <a:cxnLst/>
              <a:rect l="l" t="t" r="r" b="b"/>
              <a:pathLst>
                <a:path w="252" h="327" extrusionOk="0">
                  <a:moveTo>
                    <a:pt x="201" y="0"/>
                  </a:moveTo>
                  <a:cubicBezTo>
                    <a:pt x="201" y="0"/>
                    <a:pt x="76" y="25"/>
                    <a:pt x="26" y="126"/>
                  </a:cubicBezTo>
                  <a:cubicBezTo>
                    <a:pt x="1" y="201"/>
                    <a:pt x="1" y="276"/>
                    <a:pt x="26" y="301"/>
                  </a:cubicBezTo>
                  <a:cubicBezTo>
                    <a:pt x="75" y="276"/>
                    <a:pt x="100" y="202"/>
                    <a:pt x="101" y="201"/>
                  </a:cubicBezTo>
                  <a:lnTo>
                    <a:pt x="101" y="201"/>
                  </a:lnTo>
                  <a:cubicBezTo>
                    <a:pt x="100" y="202"/>
                    <a:pt x="76" y="276"/>
                    <a:pt x="76" y="326"/>
                  </a:cubicBezTo>
                  <a:cubicBezTo>
                    <a:pt x="126" y="326"/>
                    <a:pt x="176" y="276"/>
                    <a:pt x="226" y="201"/>
                  </a:cubicBezTo>
                  <a:cubicBezTo>
                    <a:pt x="251" y="100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3" name="Google Shape;34583;p57"/>
            <p:cNvSpPr/>
            <p:nvPr/>
          </p:nvSpPr>
          <p:spPr>
            <a:xfrm>
              <a:off x="5451925" y="2407925"/>
              <a:ext cx="7525" cy="7550"/>
            </a:xfrm>
            <a:custGeom>
              <a:avLst/>
              <a:gdLst/>
              <a:ahLst/>
              <a:cxnLst/>
              <a:rect l="l" t="t" r="r" b="b"/>
              <a:pathLst>
                <a:path w="301" h="302" extrusionOk="0">
                  <a:moveTo>
                    <a:pt x="226" y="0"/>
                  </a:moveTo>
                  <a:cubicBezTo>
                    <a:pt x="201" y="0"/>
                    <a:pt x="125" y="26"/>
                    <a:pt x="75" y="76"/>
                  </a:cubicBezTo>
                  <a:cubicBezTo>
                    <a:pt x="0" y="176"/>
                    <a:pt x="0" y="301"/>
                    <a:pt x="0" y="301"/>
                  </a:cubicBezTo>
                  <a:cubicBezTo>
                    <a:pt x="0" y="301"/>
                    <a:pt x="125" y="301"/>
                    <a:pt x="201" y="226"/>
                  </a:cubicBezTo>
                  <a:cubicBezTo>
                    <a:pt x="276" y="176"/>
                    <a:pt x="301" y="101"/>
                    <a:pt x="276" y="51"/>
                  </a:cubicBezTo>
                  <a:cubicBezTo>
                    <a:pt x="226" y="51"/>
                    <a:pt x="175" y="101"/>
                    <a:pt x="175" y="101"/>
                  </a:cubicBezTo>
                  <a:cubicBezTo>
                    <a:pt x="175" y="101"/>
                    <a:pt x="226" y="51"/>
                    <a:pt x="2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4" name="Google Shape;34584;p57"/>
            <p:cNvSpPr/>
            <p:nvPr/>
          </p:nvSpPr>
          <p:spPr>
            <a:xfrm>
              <a:off x="5451925" y="2407925"/>
              <a:ext cx="1275" cy="5675"/>
            </a:xfrm>
            <a:custGeom>
              <a:avLst/>
              <a:gdLst/>
              <a:ahLst/>
              <a:cxnLst/>
              <a:rect l="l" t="t" r="r" b="b"/>
              <a:pathLst>
                <a:path w="51" h="227" fill="none" extrusionOk="0">
                  <a:moveTo>
                    <a:pt x="50" y="0"/>
                  </a:moveTo>
                  <a:lnTo>
                    <a:pt x="0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5" name="Google Shape;34585;p57"/>
            <p:cNvSpPr/>
            <p:nvPr/>
          </p:nvSpPr>
          <p:spPr>
            <a:xfrm>
              <a:off x="5452550" y="2407300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0" y="0"/>
                  </a:moveTo>
                  <a:cubicBezTo>
                    <a:pt x="0" y="25"/>
                    <a:pt x="0" y="25"/>
                    <a:pt x="25" y="25"/>
                  </a:cubicBezTo>
                  <a:cubicBezTo>
                    <a:pt x="25" y="34"/>
                    <a:pt x="28" y="37"/>
                    <a:pt x="32" y="37"/>
                  </a:cubicBezTo>
                  <a:cubicBezTo>
                    <a:pt x="39" y="37"/>
                    <a:pt x="50" y="25"/>
                    <a:pt x="50" y="25"/>
                  </a:cubicBezTo>
                  <a:cubicBezTo>
                    <a:pt x="50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6" name="Google Shape;34586;p57"/>
            <p:cNvSpPr/>
            <p:nvPr/>
          </p:nvSpPr>
          <p:spPr>
            <a:xfrm>
              <a:off x="5450650" y="2407925"/>
              <a:ext cx="1300" cy="5675"/>
            </a:xfrm>
            <a:custGeom>
              <a:avLst/>
              <a:gdLst/>
              <a:ahLst/>
              <a:cxnLst/>
              <a:rect l="l" t="t" r="r" b="b"/>
              <a:pathLst>
                <a:path w="52" h="227" fill="none" extrusionOk="0">
                  <a:moveTo>
                    <a:pt x="1" y="0"/>
                  </a:moveTo>
                  <a:lnTo>
                    <a:pt x="5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7" name="Google Shape;34587;p57"/>
            <p:cNvSpPr/>
            <p:nvPr/>
          </p:nvSpPr>
          <p:spPr>
            <a:xfrm>
              <a:off x="5450025" y="24073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lnTo>
                    <a:pt x="26" y="25"/>
                  </a:lnTo>
                  <a:cubicBezTo>
                    <a:pt x="51" y="25"/>
                    <a:pt x="51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8" name="Google Shape;34588;p57"/>
            <p:cNvSpPr/>
            <p:nvPr/>
          </p:nvSpPr>
          <p:spPr>
            <a:xfrm>
              <a:off x="5451925" y="2409175"/>
              <a:ext cx="3150" cy="3775"/>
            </a:xfrm>
            <a:custGeom>
              <a:avLst/>
              <a:gdLst/>
              <a:ahLst/>
              <a:cxnLst/>
              <a:rect l="l" t="t" r="r" b="b"/>
              <a:pathLst>
                <a:path w="126" h="151" fill="none" extrusionOk="0">
                  <a:moveTo>
                    <a:pt x="125" y="1"/>
                  </a:moveTo>
                  <a:lnTo>
                    <a:pt x="0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9" name="Google Shape;34589;p57"/>
            <p:cNvSpPr/>
            <p:nvPr/>
          </p:nvSpPr>
          <p:spPr>
            <a:xfrm>
              <a:off x="5455050" y="24085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5" y="26"/>
                  </a:lnTo>
                  <a:cubicBezTo>
                    <a:pt x="25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0" name="Google Shape;34590;p57"/>
            <p:cNvSpPr/>
            <p:nvPr/>
          </p:nvSpPr>
          <p:spPr>
            <a:xfrm>
              <a:off x="5451925" y="2414825"/>
              <a:ext cx="1900" cy="5025"/>
            </a:xfrm>
            <a:custGeom>
              <a:avLst/>
              <a:gdLst/>
              <a:ahLst/>
              <a:cxnLst/>
              <a:rect l="l" t="t" r="r" b="b"/>
              <a:pathLst>
                <a:path w="76" h="201" fill="none" extrusionOk="0">
                  <a:moveTo>
                    <a:pt x="75" y="2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1" name="Google Shape;34591;p57"/>
            <p:cNvSpPr/>
            <p:nvPr/>
          </p:nvSpPr>
          <p:spPr>
            <a:xfrm>
              <a:off x="5453175" y="24198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1"/>
                  </a:moveTo>
                  <a:cubicBezTo>
                    <a:pt x="0" y="1"/>
                    <a:pt x="0" y="1"/>
                    <a:pt x="0" y="26"/>
                  </a:cubicBezTo>
                  <a:lnTo>
                    <a:pt x="25" y="26"/>
                  </a:lnTo>
                  <a:cubicBezTo>
                    <a:pt x="25" y="26"/>
                    <a:pt x="50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2" name="Google Shape;34592;p57"/>
            <p:cNvSpPr/>
            <p:nvPr/>
          </p:nvSpPr>
          <p:spPr>
            <a:xfrm>
              <a:off x="5451925" y="2414825"/>
              <a:ext cx="3775" cy="3775"/>
            </a:xfrm>
            <a:custGeom>
              <a:avLst/>
              <a:gdLst/>
              <a:ahLst/>
              <a:cxnLst/>
              <a:rect l="l" t="t" r="r" b="b"/>
              <a:pathLst>
                <a:path w="151" h="151" fill="none" extrusionOk="0">
                  <a:moveTo>
                    <a:pt x="150" y="15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3" name="Google Shape;34593;p57"/>
            <p:cNvSpPr/>
            <p:nvPr/>
          </p:nvSpPr>
          <p:spPr>
            <a:xfrm>
              <a:off x="5455050" y="24185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5" y="1"/>
                  </a:moveTo>
                  <a:cubicBezTo>
                    <a:pt x="0" y="1"/>
                    <a:pt x="0" y="26"/>
                    <a:pt x="25" y="26"/>
                  </a:cubicBezTo>
                  <a:lnTo>
                    <a:pt x="50" y="26"/>
                  </a:lnTo>
                  <a:cubicBezTo>
                    <a:pt x="50" y="26"/>
                    <a:pt x="50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4" name="Google Shape;34594;p57"/>
            <p:cNvSpPr/>
            <p:nvPr/>
          </p:nvSpPr>
          <p:spPr>
            <a:xfrm>
              <a:off x="5451275" y="2414825"/>
              <a:ext cx="675" cy="5650"/>
            </a:xfrm>
            <a:custGeom>
              <a:avLst/>
              <a:gdLst/>
              <a:ahLst/>
              <a:cxnLst/>
              <a:rect l="l" t="t" r="r" b="b"/>
              <a:pathLst>
                <a:path w="27" h="226" fill="none" extrusionOk="0">
                  <a:moveTo>
                    <a:pt x="1" y="226"/>
                  </a:moveTo>
                  <a:lnTo>
                    <a:pt x="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5" name="Google Shape;34595;p57"/>
            <p:cNvSpPr/>
            <p:nvPr/>
          </p:nvSpPr>
          <p:spPr>
            <a:xfrm>
              <a:off x="5450650" y="2419825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cubicBezTo>
                    <a:pt x="1" y="26"/>
                    <a:pt x="26" y="51"/>
                    <a:pt x="26" y="51"/>
                  </a:cubicBezTo>
                  <a:cubicBezTo>
                    <a:pt x="26" y="51"/>
                    <a:pt x="51" y="26"/>
                    <a:pt x="51" y="26"/>
                  </a:cubicBezTo>
                  <a:cubicBezTo>
                    <a:pt x="51" y="1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6" name="Google Shape;34596;p57"/>
            <p:cNvSpPr/>
            <p:nvPr/>
          </p:nvSpPr>
          <p:spPr>
            <a:xfrm>
              <a:off x="5451925" y="2413575"/>
              <a:ext cx="5650" cy="25"/>
            </a:xfrm>
            <a:custGeom>
              <a:avLst/>
              <a:gdLst/>
              <a:ahLst/>
              <a:cxnLst/>
              <a:rect l="l" t="t" r="r" b="b"/>
              <a:pathLst>
                <a:path w="226" h="1" fill="none" extrusionOk="0">
                  <a:moveTo>
                    <a:pt x="226" y="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7" name="Google Shape;34597;p57"/>
            <p:cNvSpPr/>
            <p:nvPr/>
          </p:nvSpPr>
          <p:spPr>
            <a:xfrm>
              <a:off x="5457550" y="2412925"/>
              <a:ext cx="650" cy="1300"/>
            </a:xfrm>
            <a:custGeom>
              <a:avLst/>
              <a:gdLst/>
              <a:ahLst/>
              <a:cxnLst/>
              <a:rect l="l" t="t" r="r" b="b"/>
              <a:pathLst>
                <a:path w="26" h="52" extrusionOk="0">
                  <a:moveTo>
                    <a:pt x="26" y="1"/>
                  </a:moveTo>
                  <a:cubicBezTo>
                    <a:pt x="1" y="1"/>
                    <a:pt x="1" y="26"/>
                    <a:pt x="1" y="26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26" y="51"/>
                    <a:pt x="26" y="51"/>
                    <a:pt x="26" y="26"/>
                  </a:cubicBez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8" name="Google Shape;34598;p57"/>
            <p:cNvSpPr/>
            <p:nvPr/>
          </p:nvSpPr>
          <p:spPr>
            <a:xfrm>
              <a:off x="5451925" y="2411050"/>
              <a:ext cx="5025" cy="2550"/>
            </a:xfrm>
            <a:custGeom>
              <a:avLst/>
              <a:gdLst/>
              <a:ahLst/>
              <a:cxnLst/>
              <a:rect l="l" t="t" r="r" b="b"/>
              <a:pathLst>
                <a:path w="201" h="102" fill="none" extrusionOk="0">
                  <a:moveTo>
                    <a:pt x="201" y="1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9" name="Google Shape;34599;p57"/>
            <p:cNvSpPr/>
            <p:nvPr/>
          </p:nvSpPr>
          <p:spPr>
            <a:xfrm>
              <a:off x="5456925" y="2410775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18" y="1"/>
                  </a:moveTo>
                  <a:cubicBezTo>
                    <a:pt x="14" y="1"/>
                    <a:pt x="9" y="3"/>
                    <a:pt x="1" y="12"/>
                  </a:cubicBezTo>
                  <a:cubicBezTo>
                    <a:pt x="1" y="12"/>
                    <a:pt x="1" y="12"/>
                    <a:pt x="1" y="37"/>
                  </a:cubicBezTo>
                  <a:lnTo>
                    <a:pt x="26" y="37"/>
                  </a:lnTo>
                  <a:cubicBezTo>
                    <a:pt x="26" y="37"/>
                    <a:pt x="26" y="12"/>
                    <a:pt x="26" y="12"/>
                  </a:cubicBezTo>
                  <a:cubicBezTo>
                    <a:pt x="26" y="12"/>
                    <a:pt x="26" y="1"/>
                    <a:pt x="1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0" name="Google Shape;34600;p57"/>
            <p:cNvSpPr/>
            <p:nvPr/>
          </p:nvSpPr>
          <p:spPr>
            <a:xfrm>
              <a:off x="5451925" y="2413575"/>
              <a:ext cx="5650" cy="2525"/>
            </a:xfrm>
            <a:custGeom>
              <a:avLst/>
              <a:gdLst/>
              <a:ahLst/>
              <a:cxnLst/>
              <a:rect l="l" t="t" r="r" b="b"/>
              <a:pathLst>
                <a:path w="226" h="101" fill="none" extrusionOk="0">
                  <a:moveTo>
                    <a:pt x="226" y="10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1" name="Google Shape;34601;p57"/>
            <p:cNvSpPr/>
            <p:nvPr/>
          </p:nvSpPr>
          <p:spPr>
            <a:xfrm>
              <a:off x="5456925" y="24154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25"/>
                    <a:pt x="1" y="50"/>
                    <a:pt x="26" y="50"/>
                  </a:cubicBezTo>
                  <a:cubicBezTo>
                    <a:pt x="26" y="50"/>
                    <a:pt x="26" y="50"/>
                    <a:pt x="51" y="25"/>
                  </a:cubicBezTo>
                  <a:cubicBezTo>
                    <a:pt x="51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2" name="Google Shape;34602;p57"/>
            <p:cNvSpPr/>
            <p:nvPr/>
          </p:nvSpPr>
          <p:spPr>
            <a:xfrm>
              <a:off x="5446900" y="2414200"/>
              <a:ext cx="4400" cy="3150"/>
            </a:xfrm>
            <a:custGeom>
              <a:avLst/>
              <a:gdLst/>
              <a:ahLst/>
              <a:cxnLst/>
              <a:rect l="l" t="t" r="r" b="b"/>
              <a:pathLst>
                <a:path w="176" h="126" fill="none" extrusionOk="0">
                  <a:moveTo>
                    <a:pt x="1" y="125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3" name="Google Shape;34603;p57"/>
            <p:cNvSpPr/>
            <p:nvPr/>
          </p:nvSpPr>
          <p:spPr>
            <a:xfrm>
              <a:off x="5446275" y="2417325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38"/>
                    <a:pt x="7" y="44"/>
                    <a:pt x="13" y="44"/>
                  </a:cubicBezTo>
                  <a:cubicBezTo>
                    <a:pt x="19" y="44"/>
                    <a:pt x="26" y="38"/>
                    <a:pt x="26" y="25"/>
                  </a:cubicBezTo>
                  <a:cubicBezTo>
                    <a:pt x="26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4" name="Google Shape;34604;p57"/>
            <p:cNvSpPr/>
            <p:nvPr/>
          </p:nvSpPr>
          <p:spPr>
            <a:xfrm>
              <a:off x="5445650" y="2414200"/>
              <a:ext cx="5650" cy="1275"/>
            </a:xfrm>
            <a:custGeom>
              <a:avLst/>
              <a:gdLst/>
              <a:ahLst/>
              <a:cxnLst/>
              <a:rect l="l" t="t" r="r" b="b"/>
              <a:pathLst>
                <a:path w="226" h="51" fill="none" extrusionOk="0">
                  <a:moveTo>
                    <a:pt x="0" y="50"/>
                  </a:moveTo>
                  <a:lnTo>
                    <a:pt x="2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5" name="Google Shape;34605;p57"/>
            <p:cNvSpPr/>
            <p:nvPr/>
          </p:nvSpPr>
          <p:spPr>
            <a:xfrm>
              <a:off x="5445025" y="24148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0"/>
                  </a:moveTo>
                  <a:cubicBezTo>
                    <a:pt x="0" y="25"/>
                    <a:pt x="0" y="25"/>
                    <a:pt x="0" y="25"/>
                  </a:cubicBezTo>
                  <a:cubicBezTo>
                    <a:pt x="0" y="50"/>
                    <a:pt x="25" y="50"/>
                    <a:pt x="25" y="50"/>
                  </a:cubicBezTo>
                  <a:cubicBezTo>
                    <a:pt x="25" y="50"/>
                    <a:pt x="50" y="25"/>
                    <a:pt x="25" y="25"/>
                  </a:cubicBezTo>
                  <a:cubicBezTo>
                    <a:pt x="25" y="25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6" name="Google Shape;34606;p57"/>
            <p:cNvSpPr/>
            <p:nvPr/>
          </p:nvSpPr>
          <p:spPr>
            <a:xfrm>
              <a:off x="5448775" y="2414200"/>
              <a:ext cx="2525" cy="5025"/>
            </a:xfrm>
            <a:custGeom>
              <a:avLst/>
              <a:gdLst/>
              <a:ahLst/>
              <a:cxnLst/>
              <a:rect l="l" t="t" r="r" b="b"/>
              <a:pathLst>
                <a:path w="101" h="201" fill="none" extrusionOk="0">
                  <a:moveTo>
                    <a:pt x="1" y="201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7" name="Google Shape;34607;p57"/>
            <p:cNvSpPr/>
            <p:nvPr/>
          </p:nvSpPr>
          <p:spPr>
            <a:xfrm>
              <a:off x="5448150" y="2418725"/>
              <a:ext cx="650" cy="1125"/>
            </a:xfrm>
            <a:custGeom>
              <a:avLst/>
              <a:gdLst/>
              <a:ahLst/>
              <a:cxnLst/>
              <a:rect l="l" t="t" r="r" b="b"/>
              <a:pathLst>
                <a:path w="26" h="45" extrusionOk="0">
                  <a:moveTo>
                    <a:pt x="4" y="1"/>
                  </a:moveTo>
                  <a:cubicBezTo>
                    <a:pt x="1" y="1"/>
                    <a:pt x="1" y="7"/>
                    <a:pt x="1" y="20"/>
                  </a:cubicBezTo>
                  <a:cubicBezTo>
                    <a:pt x="1" y="20"/>
                    <a:pt x="1" y="45"/>
                    <a:pt x="1" y="45"/>
                  </a:cubicBezTo>
                  <a:lnTo>
                    <a:pt x="26" y="45"/>
                  </a:lnTo>
                  <a:cubicBezTo>
                    <a:pt x="26" y="20"/>
                    <a:pt x="26" y="20"/>
                    <a:pt x="26" y="20"/>
                  </a:cubicBezTo>
                  <a:cubicBezTo>
                    <a:pt x="13" y="7"/>
                    <a:pt x="7" y="1"/>
                    <a:pt x="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8" name="Google Shape;34608;p57"/>
            <p:cNvSpPr/>
            <p:nvPr/>
          </p:nvSpPr>
          <p:spPr>
            <a:xfrm>
              <a:off x="5446275" y="2410425"/>
              <a:ext cx="4400" cy="3175"/>
            </a:xfrm>
            <a:custGeom>
              <a:avLst/>
              <a:gdLst/>
              <a:ahLst/>
              <a:cxnLst/>
              <a:rect l="l" t="t" r="r" b="b"/>
              <a:pathLst>
                <a:path w="176" h="127" fill="none" extrusionOk="0">
                  <a:moveTo>
                    <a:pt x="0" y="1"/>
                  </a:moveTo>
                  <a:lnTo>
                    <a:pt x="176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9" name="Google Shape;34609;p57"/>
            <p:cNvSpPr/>
            <p:nvPr/>
          </p:nvSpPr>
          <p:spPr>
            <a:xfrm>
              <a:off x="5445650" y="24104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5" y="26"/>
                  </a:lnTo>
                  <a:cubicBezTo>
                    <a:pt x="25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0" name="Google Shape;34610;p57"/>
            <p:cNvSpPr/>
            <p:nvPr/>
          </p:nvSpPr>
          <p:spPr>
            <a:xfrm>
              <a:off x="5447525" y="2409175"/>
              <a:ext cx="3150" cy="4425"/>
            </a:xfrm>
            <a:custGeom>
              <a:avLst/>
              <a:gdLst/>
              <a:ahLst/>
              <a:cxnLst/>
              <a:rect l="l" t="t" r="r" b="b"/>
              <a:pathLst>
                <a:path w="126" h="177" fill="none" extrusionOk="0">
                  <a:moveTo>
                    <a:pt x="1" y="1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1" name="Google Shape;34611;p57"/>
            <p:cNvSpPr/>
            <p:nvPr/>
          </p:nvSpPr>
          <p:spPr>
            <a:xfrm>
              <a:off x="5446900" y="240855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1" y="1"/>
                    <a:pt x="1" y="26"/>
                    <a:pt x="26" y="26"/>
                  </a:cubicBezTo>
                  <a:lnTo>
                    <a:pt x="51" y="26"/>
                  </a:ln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2" name="Google Shape;34612;p57"/>
            <p:cNvSpPr/>
            <p:nvPr/>
          </p:nvSpPr>
          <p:spPr>
            <a:xfrm>
              <a:off x="5445025" y="2412925"/>
              <a:ext cx="5650" cy="675"/>
            </a:xfrm>
            <a:custGeom>
              <a:avLst/>
              <a:gdLst/>
              <a:ahLst/>
              <a:cxnLst/>
              <a:rect l="l" t="t" r="r" b="b"/>
              <a:pathLst>
                <a:path w="226" h="27" fill="none" extrusionOk="0">
                  <a:moveTo>
                    <a:pt x="0" y="1"/>
                  </a:moveTo>
                  <a:lnTo>
                    <a:pt x="226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3" name="Google Shape;34613;p57"/>
            <p:cNvSpPr/>
            <p:nvPr/>
          </p:nvSpPr>
          <p:spPr>
            <a:xfrm>
              <a:off x="5444400" y="2412300"/>
              <a:ext cx="1275" cy="1300"/>
            </a:xfrm>
            <a:custGeom>
              <a:avLst/>
              <a:gdLst/>
              <a:ahLst/>
              <a:cxnLst/>
              <a:rect l="l" t="t" r="r" b="b"/>
              <a:pathLst>
                <a:path w="51" h="52" extrusionOk="0">
                  <a:moveTo>
                    <a:pt x="25" y="1"/>
                  </a:moveTo>
                  <a:cubicBezTo>
                    <a:pt x="25" y="1"/>
                    <a:pt x="25" y="1"/>
                    <a:pt x="0" y="26"/>
                  </a:cubicBezTo>
                  <a:cubicBezTo>
                    <a:pt x="0" y="26"/>
                    <a:pt x="25" y="51"/>
                    <a:pt x="25" y="51"/>
                  </a:cubicBezTo>
                  <a:cubicBezTo>
                    <a:pt x="25" y="51"/>
                    <a:pt x="50" y="51"/>
                    <a:pt x="50" y="26"/>
                  </a:cubicBez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4" name="Google Shape;34614;p57"/>
            <p:cNvSpPr/>
            <p:nvPr/>
          </p:nvSpPr>
          <p:spPr>
            <a:xfrm>
              <a:off x="5448775" y="2411050"/>
              <a:ext cx="6300" cy="5300"/>
            </a:xfrm>
            <a:custGeom>
              <a:avLst/>
              <a:gdLst/>
              <a:ahLst/>
              <a:cxnLst/>
              <a:rect l="l" t="t" r="r" b="b"/>
              <a:pathLst>
                <a:path w="252" h="212" extrusionOk="0">
                  <a:moveTo>
                    <a:pt x="151" y="1"/>
                  </a:moveTo>
                  <a:cubicBezTo>
                    <a:pt x="101" y="1"/>
                    <a:pt x="51" y="26"/>
                    <a:pt x="26" y="76"/>
                  </a:cubicBezTo>
                  <a:cubicBezTo>
                    <a:pt x="1" y="126"/>
                    <a:pt x="26" y="176"/>
                    <a:pt x="101" y="201"/>
                  </a:cubicBezTo>
                  <a:cubicBezTo>
                    <a:pt x="114" y="208"/>
                    <a:pt x="128" y="211"/>
                    <a:pt x="141" y="211"/>
                  </a:cubicBezTo>
                  <a:cubicBezTo>
                    <a:pt x="176" y="211"/>
                    <a:pt x="208" y="188"/>
                    <a:pt x="226" y="151"/>
                  </a:cubicBezTo>
                  <a:cubicBezTo>
                    <a:pt x="251" y="76"/>
                    <a:pt x="201" y="26"/>
                    <a:pt x="1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5" name="Google Shape;34615;p57"/>
            <p:cNvSpPr/>
            <p:nvPr/>
          </p:nvSpPr>
          <p:spPr>
            <a:xfrm>
              <a:off x="5235125" y="2396025"/>
              <a:ext cx="12550" cy="19450"/>
            </a:xfrm>
            <a:custGeom>
              <a:avLst/>
              <a:gdLst/>
              <a:ahLst/>
              <a:cxnLst/>
              <a:rect l="l" t="t" r="r" b="b"/>
              <a:pathLst>
                <a:path w="502" h="778" extrusionOk="0">
                  <a:moveTo>
                    <a:pt x="276" y="0"/>
                  </a:moveTo>
                  <a:cubicBezTo>
                    <a:pt x="176" y="25"/>
                    <a:pt x="76" y="151"/>
                    <a:pt x="25" y="326"/>
                  </a:cubicBezTo>
                  <a:cubicBezTo>
                    <a:pt x="0" y="577"/>
                    <a:pt x="151" y="777"/>
                    <a:pt x="151" y="777"/>
                  </a:cubicBezTo>
                  <a:cubicBezTo>
                    <a:pt x="151" y="777"/>
                    <a:pt x="376" y="677"/>
                    <a:pt x="451" y="451"/>
                  </a:cubicBezTo>
                  <a:cubicBezTo>
                    <a:pt x="502" y="276"/>
                    <a:pt x="477" y="101"/>
                    <a:pt x="401" y="25"/>
                  </a:cubicBezTo>
                  <a:cubicBezTo>
                    <a:pt x="326" y="126"/>
                    <a:pt x="276" y="276"/>
                    <a:pt x="276" y="276"/>
                  </a:cubicBezTo>
                  <a:cubicBezTo>
                    <a:pt x="276" y="276"/>
                    <a:pt x="301" y="101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6" name="Google Shape;34616;p57"/>
            <p:cNvSpPr/>
            <p:nvPr/>
          </p:nvSpPr>
          <p:spPr>
            <a:xfrm>
              <a:off x="5221325" y="2402125"/>
              <a:ext cx="16950" cy="14650"/>
            </a:xfrm>
            <a:custGeom>
              <a:avLst/>
              <a:gdLst/>
              <a:ahLst/>
              <a:cxnLst/>
              <a:rect l="l" t="t" r="r" b="b"/>
              <a:pathLst>
                <a:path w="678" h="586" extrusionOk="0">
                  <a:moveTo>
                    <a:pt x="157" y="1"/>
                  </a:moveTo>
                  <a:cubicBezTo>
                    <a:pt x="137" y="1"/>
                    <a:pt x="118" y="3"/>
                    <a:pt x="101" y="7"/>
                  </a:cubicBezTo>
                  <a:cubicBezTo>
                    <a:pt x="126" y="107"/>
                    <a:pt x="252" y="232"/>
                    <a:pt x="252" y="232"/>
                  </a:cubicBezTo>
                  <a:cubicBezTo>
                    <a:pt x="252" y="232"/>
                    <a:pt x="126" y="132"/>
                    <a:pt x="26" y="107"/>
                  </a:cubicBezTo>
                  <a:lnTo>
                    <a:pt x="26" y="107"/>
                  </a:lnTo>
                  <a:cubicBezTo>
                    <a:pt x="1" y="207"/>
                    <a:pt x="76" y="358"/>
                    <a:pt x="201" y="483"/>
                  </a:cubicBezTo>
                  <a:cubicBezTo>
                    <a:pt x="345" y="573"/>
                    <a:pt x="513" y="585"/>
                    <a:pt x="598" y="585"/>
                  </a:cubicBezTo>
                  <a:cubicBezTo>
                    <a:pt x="632" y="585"/>
                    <a:pt x="653" y="583"/>
                    <a:pt x="653" y="583"/>
                  </a:cubicBezTo>
                  <a:cubicBezTo>
                    <a:pt x="653" y="583"/>
                    <a:pt x="678" y="308"/>
                    <a:pt x="502" y="157"/>
                  </a:cubicBezTo>
                  <a:cubicBezTo>
                    <a:pt x="398" y="53"/>
                    <a:pt x="259" y="1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7" name="Google Shape;34617;p57"/>
            <p:cNvSpPr/>
            <p:nvPr/>
          </p:nvSpPr>
          <p:spPr>
            <a:xfrm>
              <a:off x="5235125" y="2416075"/>
              <a:ext cx="14425" cy="18825"/>
            </a:xfrm>
            <a:custGeom>
              <a:avLst/>
              <a:gdLst/>
              <a:ahLst/>
              <a:cxnLst/>
              <a:rect l="l" t="t" r="r" b="b"/>
              <a:pathLst>
                <a:path w="577" h="753" extrusionOk="0">
                  <a:moveTo>
                    <a:pt x="126" y="0"/>
                  </a:moveTo>
                  <a:cubicBezTo>
                    <a:pt x="126" y="0"/>
                    <a:pt x="0" y="226"/>
                    <a:pt x="101" y="451"/>
                  </a:cubicBezTo>
                  <a:cubicBezTo>
                    <a:pt x="151" y="627"/>
                    <a:pt x="276" y="752"/>
                    <a:pt x="376" y="752"/>
                  </a:cubicBezTo>
                  <a:cubicBezTo>
                    <a:pt x="401" y="652"/>
                    <a:pt x="351" y="477"/>
                    <a:pt x="351" y="476"/>
                  </a:cubicBezTo>
                  <a:lnTo>
                    <a:pt x="351" y="476"/>
                  </a:lnTo>
                  <a:cubicBezTo>
                    <a:pt x="351" y="477"/>
                    <a:pt x="426" y="652"/>
                    <a:pt x="502" y="702"/>
                  </a:cubicBezTo>
                  <a:cubicBezTo>
                    <a:pt x="577" y="627"/>
                    <a:pt x="577" y="451"/>
                    <a:pt x="502" y="301"/>
                  </a:cubicBezTo>
                  <a:cubicBezTo>
                    <a:pt x="376" y="75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8" name="Google Shape;34618;p57"/>
            <p:cNvSpPr/>
            <p:nvPr/>
          </p:nvSpPr>
          <p:spPr>
            <a:xfrm>
              <a:off x="5221325" y="2416025"/>
              <a:ext cx="17575" cy="13450"/>
            </a:xfrm>
            <a:custGeom>
              <a:avLst/>
              <a:gdLst/>
              <a:ahLst/>
              <a:cxnLst/>
              <a:rect l="l" t="t" r="r" b="b"/>
              <a:pathLst>
                <a:path w="703" h="538" extrusionOk="0">
                  <a:moveTo>
                    <a:pt x="481" y="0"/>
                  </a:moveTo>
                  <a:cubicBezTo>
                    <a:pt x="399" y="0"/>
                    <a:pt x="307" y="12"/>
                    <a:pt x="227" y="52"/>
                  </a:cubicBezTo>
                  <a:cubicBezTo>
                    <a:pt x="76" y="153"/>
                    <a:pt x="1" y="303"/>
                    <a:pt x="1" y="403"/>
                  </a:cubicBezTo>
                  <a:cubicBezTo>
                    <a:pt x="101" y="403"/>
                    <a:pt x="251" y="328"/>
                    <a:pt x="252" y="328"/>
                  </a:cubicBezTo>
                  <a:lnTo>
                    <a:pt x="252" y="328"/>
                  </a:lnTo>
                  <a:cubicBezTo>
                    <a:pt x="251" y="328"/>
                    <a:pt x="101" y="428"/>
                    <a:pt x="76" y="529"/>
                  </a:cubicBezTo>
                  <a:cubicBezTo>
                    <a:pt x="94" y="535"/>
                    <a:pt x="117" y="538"/>
                    <a:pt x="144" y="538"/>
                  </a:cubicBezTo>
                  <a:cubicBezTo>
                    <a:pt x="233" y="538"/>
                    <a:pt x="362" y="505"/>
                    <a:pt x="477" y="428"/>
                  </a:cubicBezTo>
                  <a:cubicBezTo>
                    <a:pt x="653" y="278"/>
                    <a:pt x="703" y="27"/>
                    <a:pt x="703" y="27"/>
                  </a:cubicBezTo>
                  <a:cubicBezTo>
                    <a:pt x="703" y="27"/>
                    <a:pt x="603" y="0"/>
                    <a:pt x="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9" name="Google Shape;34619;p57"/>
            <p:cNvSpPr/>
            <p:nvPr/>
          </p:nvSpPr>
          <p:spPr>
            <a:xfrm>
              <a:off x="5238875" y="2408525"/>
              <a:ext cx="20075" cy="11550"/>
            </a:xfrm>
            <a:custGeom>
              <a:avLst/>
              <a:gdLst/>
              <a:ahLst/>
              <a:cxnLst/>
              <a:rect l="l" t="t" r="r" b="b"/>
              <a:pathLst>
                <a:path w="803" h="462" extrusionOk="0">
                  <a:moveTo>
                    <a:pt x="534" y="0"/>
                  </a:moveTo>
                  <a:cubicBezTo>
                    <a:pt x="476" y="0"/>
                    <a:pt x="414" y="9"/>
                    <a:pt x="352" y="27"/>
                  </a:cubicBezTo>
                  <a:cubicBezTo>
                    <a:pt x="126" y="102"/>
                    <a:pt x="1" y="327"/>
                    <a:pt x="1" y="327"/>
                  </a:cubicBezTo>
                  <a:cubicBezTo>
                    <a:pt x="1" y="327"/>
                    <a:pt x="173" y="462"/>
                    <a:pt x="368" y="462"/>
                  </a:cubicBezTo>
                  <a:cubicBezTo>
                    <a:pt x="395" y="462"/>
                    <a:pt x="424" y="459"/>
                    <a:pt x="452" y="453"/>
                  </a:cubicBezTo>
                  <a:cubicBezTo>
                    <a:pt x="627" y="428"/>
                    <a:pt x="778" y="302"/>
                    <a:pt x="803" y="227"/>
                  </a:cubicBezTo>
                  <a:cubicBezTo>
                    <a:pt x="753" y="202"/>
                    <a:pt x="684" y="196"/>
                    <a:pt x="627" y="196"/>
                  </a:cubicBezTo>
                  <a:cubicBezTo>
                    <a:pt x="571" y="196"/>
                    <a:pt x="527" y="202"/>
                    <a:pt x="527" y="202"/>
                  </a:cubicBezTo>
                  <a:cubicBezTo>
                    <a:pt x="527" y="202"/>
                    <a:pt x="702" y="152"/>
                    <a:pt x="778" y="77"/>
                  </a:cubicBezTo>
                  <a:cubicBezTo>
                    <a:pt x="729" y="28"/>
                    <a:pt x="639" y="0"/>
                    <a:pt x="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0" name="Google Shape;34620;p57"/>
            <p:cNvSpPr/>
            <p:nvPr/>
          </p:nvSpPr>
          <p:spPr>
            <a:xfrm>
              <a:off x="5234500" y="2407300"/>
              <a:ext cx="6275" cy="8800"/>
            </a:xfrm>
            <a:custGeom>
              <a:avLst/>
              <a:gdLst/>
              <a:ahLst/>
              <a:cxnLst/>
              <a:rect l="l" t="t" r="r" b="b"/>
              <a:pathLst>
                <a:path w="251" h="352" extrusionOk="0">
                  <a:moveTo>
                    <a:pt x="101" y="0"/>
                  </a:moveTo>
                  <a:cubicBezTo>
                    <a:pt x="75" y="51"/>
                    <a:pt x="101" y="126"/>
                    <a:pt x="101" y="126"/>
                  </a:cubicBezTo>
                  <a:cubicBezTo>
                    <a:pt x="101" y="126"/>
                    <a:pt x="75" y="51"/>
                    <a:pt x="25" y="25"/>
                  </a:cubicBezTo>
                  <a:cubicBezTo>
                    <a:pt x="0" y="51"/>
                    <a:pt x="0" y="126"/>
                    <a:pt x="25" y="201"/>
                  </a:cubicBezTo>
                  <a:cubicBezTo>
                    <a:pt x="50" y="301"/>
                    <a:pt x="176" y="351"/>
                    <a:pt x="176" y="351"/>
                  </a:cubicBezTo>
                  <a:cubicBezTo>
                    <a:pt x="176" y="351"/>
                    <a:pt x="251" y="251"/>
                    <a:pt x="201" y="151"/>
                  </a:cubicBezTo>
                  <a:cubicBezTo>
                    <a:pt x="176" y="76"/>
                    <a:pt x="126" y="0"/>
                    <a:pt x="1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1" name="Google Shape;34621;p57"/>
            <p:cNvSpPr/>
            <p:nvPr/>
          </p:nvSpPr>
          <p:spPr>
            <a:xfrm>
              <a:off x="5229475" y="2413325"/>
              <a:ext cx="9425" cy="5275"/>
            </a:xfrm>
            <a:custGeom>
              <a:avLst/>
              <a:gdLst/>
              <a:ahLst/>
              <a:cxnLst/>
              <a:rect l="l" t="t" r="r" b="b"/>
              <a:pathLst>
                <a:path w="377" h="211" extrusionOk="0">
                  <a:moveTo>
                    <a:pt x="142" y="0"/>
                  </a:moveTo>
                  <a:cubicBezTo>
                    <a:pt x="89" y="0"/>
                    <a:pt x="44" y="23"/>
                    <a:pt x="26" y="60"/>
                  </a:cubicBezTo>
                  <a:cubicBezTo>
                    <a:pt x="51" y="85"/>
                    <a:pt x="126" y="110"/>
                    <a:pt x="126" y="110"/>
                  </a:cubicBezTo>
                  <a:cubicBezTo>
                    <a:pt x="126" y="110"/>
                    <a:pt x="93" y="99"/>
                    <a:pt x="56" y="99"/>
                  </a:cubicBezTo>
                  <a:cubicBezTo>
                    <a:pt x="37" y="99"/>
                    <a:pt x="17" y="102"/>
                    <a:pt x="1" y="110"/>
                  </a:cubicBezTo>
                  <a:cubicBezTo>
                    <a:pt x="26" y="160"/>
                    <a:pt x="101" y="211"/>
                    <a:pt x="176" y="211"/>
                  </a:cubicBezTo>
                  <a:cubicBezTo>
                    <a:pt x="276" y="211"/>
                    <a:pt x="377" y="135"/>
                    <a:pt x="377" y="135"/>
                  </a:cubicBezTo>
                  <a:cubicBezTo>
                    <a:pt x="377" y="135"/>
                    <a:pt x="302" y="35"/>
                    <a:pt x="201" y="10"/>
                  </a:cubicBezTo>
                  <a:cubicBezTo>
                    <a:pt x="181" y="3"/>
                    <a:pt x="161" y="0"/>
                    <a:pt x="142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2" name="Google Shape;34622;p57"/>
            <p:cNvSpPr/>
            <p:nvPr/>
          </p:nvSpPr>
          <p:spPr>
            <a:xfrm>
              <a:off x="5238875" y="2415975"/>
              <a:ext cx="8175" cy="6625"/>
            </a:xfrm>
            <a:custGeom>
              <a:avLst/>
              <a:gdLst/>
              <a:ahLst/>
              <a:cxnLst/>
              <a:rect l="l" t="t" r="r" b="b"/>
              <a:pathLst>
                <a:path w="327" h="265" extrusionOk="0">
                  <a:moveTo>
                    <a:pt x="51" y="0"/>
                  </a:moveTo>
                  <a:cubicBezTo>
                    <a:pt x="21" y="0"/>
                    <a:pt x="1" y="4"/>
                    <a:pt x="1" y="4"/>
                  </a:cubicBezTo>
                  <a:cubicBezTo>
                    <a:pt x="1" y="4"/>
                    <a:pt x="26" y="130"/>
                    <a:pt x="101" y="205"/>
                  </a:cubicBezTo>
                  <a:cubicBezTo>
                    <a:pt x="156" y="241"/>
                    <a:pt x="211" y="265"/>
                    <a:pt x="246" y="265"/>
                  </a:cubicBezTo>
                  <a:cubicBezTo>
                    <a:pt x="259" y="265"/>
                    <a:pt x="270" y="262"/>
                    <a:pt x="276" y="255"/>
                  </a:cubicBezTo>
                  <a:cubicBezTo>
                    <a:pt x="276" y="205"/>
                    <a:pt x="202" y="155"/>
                    <a:pt x="201" y="155"/>
                  </a:cubicBezTo>
                  <a:lnTo>
                    <a:pt x="201" y="155"/>
                  </a:lnTo>
                  <a:cubicBezTo>
                    <a:pt x="202" y="155"/>
                    <a:pt x="277" y="205"/>
                    <a:pt x="327" y="205"/>
                  </a:cubicBezTo>
                  <a:cubicBezTo>
                    <a:pt x="327" y="155"/>
                    <a:pt x="301" y="79"/>
                    <a:pt x="226" y="54"/>
                  </a:cubicBezTo>
                  <a:cubicBezTo>
                    <a:pt x="166" y="9"/>
                    <a:pt x="97" y="0"/>
                    <a:pt x="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3" name="Google Shape;34623;p57"/>
            <p:cNvSpPr/>
            <p:nvPr/>
          </p:nvSpPr>
          <p:spPr>
            <a:xfrm>
              <a:off x="5233875" y="2416700"/>
              <a:ext cx="6275" cy="8175"/>
            </a:xfrm>
            <a:custGeom>
              <a:avLst/>
              <a:gdLst/>
              <a:ahLst/>
              <a:cxnLst/>
              <a:rect l="l" t="t" r="r" b="b"/>
              <a:pathLst>
                <a:path w="251" h="327" extrusionOk="0">
                  <a:moveTo>
                    <a:pt x="201" y="0"/>
                  </a:moveTo>
                  <a:cubicBezTo>
                    <a:pt x="201" y="0"/>
                    <a:pt x="100" y="25"/>
                    <a:pt x="50" y="126"/>
                  </a:cubicBezTo>
                  <a:cubicBezTo>
                    <a:pt x="0" y="201"/>
                    <a:pt x="0" y="276"/>
                    <a:pt x="25" y="301"/>
                  </a:cubicBezTo>
                  <a:cubicBezTo>
                    <a:pt x="75" y="276"/>
                    <a:pt x="100" y="202"/>
                    <a:pt x="100" y="201"/>
                  </a:cubicBezTo>
                  <a:lnTo>
                    <a:pt x="100" y="201"/>
                  </a:lnTo>
                  <a:cubicBezTo>
                    <a:pt x="100" y="202"/>
                    <a:pt x="76" y="276"/>
                    <a:pt x="100" y="326"/>
                  </a:cubicBezTo>
                  <a:cubicBezTo>
                    <a:pt x="126" y="326"/>
                    <a:pt x="201" y="276"/>
                    <a:pt x="226" y="201"/>
                  </a:cubicBezTo>
                  <a:cubicBezTo>
                    <a:pt x="251" y="101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4" name="Google Shape;34624;p57"/>
            <p:cNvSpPr/>
            <p:nvPr/>
          </p:nvSpPr>
          <p:spPr>
            <a:xfrm>
              <a:off x="5238875" y="2409175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251" y="1"/>
                  </a:moveTo>
                  <a:cubicBezTo>
                    <a:pt x="201" y="1"/>
                    <a:pt x="126" y="26"/>
                    <a:pt x="76" y="76"/>
                  </a:cubicBezTo>
                  <a:cubicBezTo>
                    <a:pt x="1" y="176"/>
                    <a:pt x="26" y="301"/>
                    <a:pt x="26" y="301"/>
                  </a:cubicBezTo>
                  <a:cubicBezTo>
                    <a:pt x="26" y="301"/>
                    <a:pt x="151" y="301"/>
                    <a:pt x="226" y="226"/>
                  </a:cubicBezTo>
                  <a:cubicBezTo>
                    <a:pt x="276" y="176"/>
                    <a:pt x="301" y="101"/>
                    <a:pt x="301" y="51"/>
                  </a:cubicBezTo>
                  <a:cubicBezTo>
                    <a:pt x="251" y="51"/>
                    <a:pt x="176" y="101"/>
                    <a:pt x="176" y="101"/>
                  </a:cubicBezTo>
                  <a:cubicBezTo>
                    <a:pt x="176" y="101"/>
                    <a:pt x="251" y="51"/>
                    <a:pt x="2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5" name="Google Shape;34625;p57"/>
            <p:cNvSpPr/>
            <p:nvPr/>
          </p:nvSpPr>
          <p:spPr>
            <a:xfrm>
              <a:off x="5238875" y="2409175"/>
              <a:ext cx="1275" cy="5675"/>
            </a:xfrm>
            <a:custGeom>
              <a:avLst/>
              <a:gdLst/>
              <a:ahLst/>
              <a:cxnLst/>
              <a:rect l="l" t="t" r="r" b="b"/>
              <a:pathLst>
                <a:path w="51" h="227" fill="none" extrusionOk="0">
                  <a:moveTo>
                    <a:pt x="51" y="1"/>
                  </a:moveTo>
                  <a:lnTo>
                    <a:pt x="1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6" name="Google Shape;34626;p57"/>
            <p:cNvSpPr/>
            <p:nvPr/>
          </p:nvSpPr>
          <p:spPr>
            <a:xfrm>
              <a:off x="5240125" y="2408550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1" y="1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9" y="34"/>
                    <a:pt x="15" y="37"/>
                    <a:pt x="18" y="37"/>
                  </a:cubicBezTo>
                  <a:cubicBezTo>
                    <a:pt x="26" y="37"/>
                    <a:pt x="26" y="26"/>
                    <a:pt x="26" y="26"/>
                  </a:cubicBezTo>
                  <a:cubicBezTo>
                    <a:pt x="26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7" name="Google Shape;34627;p57"/>
            <p:cNvSpPr/>
            <p:nvPr/>
          </p:nvSpPr>
          <p:spPr>
            <a:xfrm>
              <a:off x="5238250" y="2409175"/>
              <a:ext cx="650" cy="5050"/>
            </a:xfrm>
            <a:custGeom>
              <a:avLst/>
              <a:gdLst/>
              <a:ahLst/>
              <a:cxnLst/>
              <a:rect l="l" t="t" r="r" b="b"/>
              <a:pathLst>
                <a:path w="26" h="202" fill="none" extrusionOk="0">
                  <a:moveTo>
                    <a:pt x="1" y="1"/>
                  </a:moveTo>
                  <a:lnTo>
                    <a:pt x="26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8" name="Google Shape;34628;p57"/>
            <p:cNvSpPr/>
            <p:nvPr/>
          </p:nvSpPr>
          <p:spPr>
            <a:xfrm>
              <a:off x="5237625" y="240855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26" y="1"/>
                  </a:moveTo>
                  <a:cubicBezTo>
                    <a:pt x="1" y="1"/>
                    <a:pt x="1" y="1"/>
                    <a:pt x="1" y="26"/>
                  </a:cubicBezTo>
                  <a:lnTo>
                    <a:pt x="26" y="26"/>
                  </a:lnTo>
                  <a:cubicBezTo>
                    <a:pt x="26" y="26"/>
                    <a:pt x="26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9" name="Google Shape;34629;p57"/>
            <p:cNvSpPr/>
            <p:nvPr/>
          </p:nvSpPr>
          <p:spPr>
            <a:xfrm>
              <a:off x="5238875" y="2410425"/>
              <a:ext cx="3800" cy="4425"/>
            </a:xfrm>
            <a:custGeom>
              <a:avLst/>
              <a:gdLst/>
              <a:ahLst/>
              <a:cxnLst/>
              <a:rect l="l" t="t" r="r" b="b"/>
              <a:pathLst>
                <a:path w="152" h="177" fill="none" extrusionOk="0">
                  <a:moveTo>
                    <a:pt x="151" y="1"/>
                  </a:moveTo>
                  <a:lnTo>
                    <a:pt x="1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0" name="Google Shape;34630;p57"/>
            <p:cNvSpPr/>
            <p:nvPr/>
          </p:nvSpPr>
          <p:spPr>
            <a:xfrm>
              <a:off x="5242025" y="24098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1"/>
                    <a:pt x="0" y="26"/>
                    <a:pt x="25" y="26"/>
                  </a:cubicBezTo>
                  <a:lnTo>
                    <a:pt x="50" y="26"/>
                  </a:lnTo>
                  <a:cubicBezTo>
                    <a:pt x="50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1" name="Google Shape;34631;p57"/>
            <p:cNvSpPr/>
            <p:nvPr/>
          </p:nvSpPr>
          <p:spPr>
            <a:xfrm>
              <a:off x="5238875" y="2416075"/>
              <a:ext cx="1900" cy="5025"/>
            </a:xfrm>
            <a:custGeom>
              <a:avLst/>
              <a:gdLst/>
              <a:ahLst/>
              <a:cxnLst/>
              <a:rect l="l" t="t" r="r" b="b"/>
              <a:pathLst>
                <a:path w="76" h="201" fill="none" extrusionOk="0">
                  <a:moveTo>
                    <a:pt x="76" y="20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2" name="Google Shape;34632;p57"/>
            <p:cNvSpPr/>
            <p:nvPr/>
          </p:nvSpPr>
          <p:spPr>
            <a:xfrm>
              <a:off x="5240125" y="24210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26" y="1"/>
                    <a:pt x="1" y="1"/>
                    <a:pt x="1" y="26"/>
                  </a:cubicBezTo>
                  <a:lnTo>
                    <a:pt x="26" y="26"/>
                  </a:lnTo>
                  <a:cubicBezTo>
                    <a:pt x="51" y="26"/>
                    <a:pt x="51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3" name="Google Shape;34633;p57"/>
            <p:cNvSpPr/>
            <p:nvPr/>
          </p:nvSpPr>
          <p:spPr>
            <a:xfrm>
              <a:off x="5238875" y="2416075"/>
              <a:ext cx="3800" cy="3775"/>
            </a:xfrm>
            <a:custGeom>
              <a:avLst/>
              <a:gdLst/>
              <a:ahLst/>
              <a:cxnLst/>
              <a:rect l="l" t="t" r="r" b="b"/>
              <a:pathLst>
                <a:path w="152" h="151" fill="none" extrusionOk="0">
                  <a:moveTo>
                    <a:pt x="151" y="151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4" name="Google Shape;34634;p57"/>
            <p:cNvSpPr/>
            <p:nvPr/>
          </p:nvSpPr>
          <p:spPr>
            <a:xfrm>
              <a:off x="5242650" y="24198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5" y="26"/>
                  </a:ln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5" name="Google Shape;34635;p57"/>
            <p:cNvSpPr/>
            <p:nvPr/>
          </p:nvSpPr>
          <p:spPr>
            <a:xfrm>
              <a:off x="5238250" y="2416075"/>
              <a:ext cx="650" cy="5650"/>
            </a:xfrm>
            <a:custGeom>
              <a:avLst/>
              <a:gdLst/>
              <a:ahLst/>
              <a:cxnLst/>
              <a:rect l="l" t="t" r="r" b="b"/>
              <a:pathLst>
                <a:path w="26" h="226" fill="none" extrusionOk="0">
                  <a:moveTo>
                    <a:pt x="1" y="226"/>
                  </a:moveTo>
                  <a:lnTo>
                    <a:pt x="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6" name="Google Shape;34636;p57"/>
            <p:cNvSpPr/>
            <p:nvPr/>
          </p:nvSpPr>
          <p:spPr>
            <a:xfrm>
              <a:off x="5238250" y="24210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1" y="1"/>
                  </a:moveTo>
                  <a:cubicBezTo>
                    <a:pt x="1" y="1"/>
                    <a:pt x="1" y="1"/>
                    <a:pt x="1" y="26"/>
                  </a:cubicBezTo>
                  <a:cubicBezTo>
                    <a:pt x="1" y="26"/>
                    <a:pt x="1" y="51"/>
                    <a:pt x="1" y="51"/>
                  </a:cubicBezTo>
                  <a:cubicBezTo>
                    <a:pt x="26" y="51"/>
                    <a:pt x="26" y="26"/>
                    <a:pt x="26" y="26"/>
                  </a:cubicBezTo>
                  <a:cubicBezTo>
                    <a:pt x="26" y="1"/>
                    <a:pt x="26" y="1"/>
                    <a:pt x="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7" name="Google Shape;34637;p57"/>
            <p:cNvSpPr/>
            <p:nvPr/>
          </p:nvSpPr>
          <p:spPr>
            <a:xfrm>
              <a:off x="5239500" y="2414825"/>
              <a:ext cx="5675" cy="25"/>
            </a:xfrm>
            <a:custGeom>
              <a:avLst/>
              <a:gdLst/>
              <a:ahLst/>
              <a:cxnLst/>
              <a:rect l="l" t="t" r="r" b="b"/>
              <a:pathLst>
                <a:path w="227" h="1" fill="none" extrusionOk="0">
                  <a:moveTo>
                    <a:pt x="226" y="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8" name="Google Shape;34638;p57"/>
            <p:cNvSpPr/>
            <p:nvPr/>
          </p:nvSpPr>
          <p:spPr>
            <a:xfrm>
              <a:off x="5244525" y="24142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0" y="25"/>
                    <a:pt x="0" y="25"/>
                  </a:cubicBezTo>
                  <a:cubicBezTo>
                    <a:pt x="0" y="25"/>
                    <a:pt x="0" y="50"/>
                    <a:pt x="25" y="50"/>
                  </a:cubicBezTo>
                  <a:cubicBezTo>
                    <a:pt x="25" y="50"/>
                    <a:pt x="50" y="50"/>
                    <a:pt x="50" y="25"/>
                  </a:cubicBezTo>
                  <a:cubicBezTo>
                    <a:pt x="50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9" name="Google Shape;34639;p57"/>
            <p:cNvSpPr/>
            <p:nvPr/>
          </p:nvSpPr>
          <p:spPr>
            <a:xfrm>
              <a:off x="5239500" y="2412300"/>
              <a:ext cx="5050" cy="2550"/>
            </a:xfrm>
            <a:custGeom>
              <a:avLst/>
              <a:gdLst/>
              <a:ahLst/>
              <a:cxnLst/>
              <a:rect l="l" t="t" r="r" b="b"/>
              <a:pathLst>
                <a:path w="202" h="102" fill="none" extrusionOk="0">
                  <a:moveTo>
                    <a:pt x="201" y="1"/>
                  </a:moveTo>
                  <a:lnTo>
                    <a:pt x="1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0" name="Google Shape;34640;p57"/>
            <p:cNvSpPr/>
            <p:nvPr/>
          </p:nvSpPr>
          <p:spPr>
            <a:xfrm>
              <a:off x="5243900" y="241202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26" y="1"/>
                  </a:moveTo>
                  <a:cubicBezTo>
                    <a:pt x="25" y="1"/>
                    <a:pt x="25" y="4"/>
                    <a:pt x="25" y="12"/>
                  </a:cubicBezTo>
                  <a:cubicBezTo>
                    <a:pt x="0" y="12"/>
                    <a:pt x="0" y="12"/>
                    <a:pt x="0" y="37"/>
                  </a:cubicBezTo>
                  <a:lnTo>
                    <a:pt x="25" y="37"/>
                  </a:lnTo>
                  <a:cubicBezTo>
                    <a:pt x="50" y="37"/>
                    <a:pt x="50" y="12"/>
                    <a:pt x="50" y="12"/>
                  </a:cubicBezTo>
                  <a:cubicBezTo>
                    <a:pt x="34" y="12"/>
                    <a:pt x="28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1" name="Google Shape;34641;p57"/>
            <p:cNvSpPr/>
            <p:nvPr/>
          </p:nvSpPr>
          <p:spPr>
            <a:xfrm>
              <a:off x="5239500" y="2414825"/>
              <a:ext cx="5050" cy="2525"/>
            </a:xfrm>
            <a:custGeom>
              <a:avLst/>
              <a:gdLst/>
              <a:ahLst/>
              <a:cxnLst/>
              <a:rect l="l" t="t" r="r" b="b"/>
              <a:pathLst>
                <a:path w="202" h="101" fill="none" extrusionOk="0">
                  <a:moveTo>
                    <a:pt x="201" y="100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2" name="Google Shape;34642;p57"/>
            <p:cNvSpPr/>
            <p:nvPr/>
          </p:nvSpPr>
          <p:spPr>
            <a:xfrm>
              <a:off x="5243900" y="24167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0"/>
                    <a:pt x="25" y="0"/>
                    <a:pt x="0" y="25"/>
                  </a:cubicBezTo>
                  <a:cubicBezTo>
                    <a:pt x="0" y="25"/>
                    <a:pt x="25" y="50"/>
                    <a:pt x="25" y="50"/>
                  </a:cubicBezTo>
                  <a:cubicBezTo>
                    <a:pt x="25" y="50"/>
                    <a:pt x="50" y="50"/>
                    <a:pt x="50" y="25"/>
                  </a:cubicBezTo>
                  <a:cubicBezTo>
                    <a:pt x="50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3" name="Google Shape;34643;p57"/>
            <p:cNvSpPr/>
            <p:nvPr/>
          </p:nvSpPr>
          <p:spPr>
            <a:xfrm>
              <a:off x="5233875" y="2415450"/>
              <a:ext cx="4400" cy="3150"/>
            </a:xfrm>
            <a:custGeom>
              <a:avLst/>
              <a:gdLst/>
              <a:ahLst/>
              <a:cxnLst/>
              <a:rect l="l" t="t" r="r" b="b"/>
              <a:pathLst>
                <a:path w="176" h="126" fill="none" extrusionOk="0">
                  <a:moveTo>
                    <a:pt x="0" y="126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4" name="Google Shape;34644;p57"/>
            <p:cNvSpPr/>
            <p:nvPr/>
          </p:nvSpPr>
          <p:spPr>
            <a:xfrm>
              <a:off x="5233250" y="24185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cubicBezTo>
                    <a:pt x="13" y="38"/>
                    <a:pt x="19" y="44"/>
                    <a:pt x="22" y="44"/>
                  </a:cubicBezTo>
                  <a:cubicBezTo>
                    <a:pt x="25" y="44"/>
                    <a:pt x="25" y="38"/>
                    <a:pt x="25" y="26"/>
                  </a:cubicBez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5" name="Google Shape;34645;p57"/>
            <p:cNvSpPr/>
            <p:nvPr/>
          </p:nvSpPr>
          <p:spPr>
            <a:xfrm>
              <a:off x="5232625" y="2415450"/>
              <a:ext cx="5650" cy="1275"/>
            </a:xfrm>
            <a:custGeom>
              <a:avLst/>
              <a:gdLst/>
              <a:ahLst/>
              <a:cxnLst/>
              <a:rect l="l" t="t" r="r" b="b"/>
              <a:pathLst>
                <a:path w="226" h="51" fill="none" extrusionOk="0">
                  <a:moveTo>
                    <a:pt x="0" y="50"/>
                  </a:moveTo>
                  <a:lnTo>
                    <a:pt x="22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6" name="Google Shape;34646;p57"/>
            <p:cNvSpPr/>
            <p:nvPr/>
          </p:nvSpPr>
          <p:spPr>
            <a:xfrm>
              <a:off x="5232000" y="24160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0"/>
                  </a:moveTo>
                  <a:cubicBezTo>
                    <a:pt x="25" y="25"/>
                    <a:pt x="0" y="25"/>
                    <a:pt x="0" y="25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50" y="50"/>
                    <a:pt x="50" y="25"/>
                    <a:pt x="50" y="25"/>
                  </a:cubicBezTo>
                  <a:cubicBezTo>
                    <a:pt x="50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7" name="Google Shape;34647;p57"/>
            <p:cNvSpPr/>
            <p:nvPr/>
          </p:nvSpPr>
          <p:spPr>
            <a:xfrm>
              <a:off x="5235750" y="2415450"/>
              <a:ext cx="2525" cy="5025"/>
            </a:xfrm>
            <a:custGeom>
              <a:avLst/>
              <a:gdLst/>
              <a:ahLst/>
              <a:cxnLst/>
              <a:rect l="l" t="t" r="r" b="b"/>
              <a:pathLst>
                <a:path w="101" h="201" fill="none" extrusionOk="0">
                  <a:moveTo>
                    <a:pt x="0" y="201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8" name="Google Shape;34648;p57"/>
            <p:cNvSpPr/>
            <p:nvPr/>
          </p:nvSpPr>
          <p:spPr>
            <a:xfrm>
              <a:off x="5235125" y="24199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13" y="1"/>
                  </a:moveTo>
                  <a:cubicBezTo>
                    <a:pt x="7" y="1"/>
                    <a:pt x="0" y="7"/>
                    <a:pt x="0" y="20"/>
                  </a:cubicBezTo>
                  <a:cubicBezTo>
                    <a:pt x="0" y="20"/>
                    <a:pt x="0" y="45"/>
                    <a:pt x="0" y="45"/>
                  </a:cubicBezTo>
                  <a:lnTo>
                    <a:pt x="25" y="45"/>
                  </a:lnTo>
                  <a:cubicBezTo>
                    <a:pt x="50" y="20"/>
                    <a:pt x="50" y="20"/>
                    <a:pt x="25" y="20"/>
                  </a:cubicBezTo>
                  <a:cubicBezTo>
                    <a:pt x="25" y="7"/>
                    <a:pt x="19" y="1"/>
                    <a:pt x="1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9" name="Google Shape;34649;p57"/>
            <p:cNvSpPr/>
            <p:nvPr/>
          </p:nvSpPr>
          <p:spPr>
            <a:xfrm>
              <a:off x="5233250" y="2411675"/>
              <a:ext cx="5025" cy="3175"/>
            </a:xfrm>
            <a:custGeom>
              <a:avLst/>
              <a:gdLst/>
              <a:ahLst/>
              <a:cxnLst/>
              <a:rect l="l" t="t" r="r" b="b"/>
              <a:pathLst>
                <a:path w="201" h="127" fill="none" extrusionOk="0">
                  <a:moveTo>
                    <a:pt x="0" y="1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0" name="Google Shape;34650;p57"/>
            <p:cNvSpPr/>
            <p:nvPr/>
          </p:nvSpPr>
          <p:spPr>
            <a:xfrm>
              <a:off x="5232625" y="24116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1"/>
                    <a:pt x="0" y="26"/>
                    <a:pt x="25" y="26"/>
                  </a:cubicBezTo>
                  <a:lnTo>
                    <a:pt x="50" y="26"/>
                  </a:lnTo>
                  <a:cubicBezTo>
                    <a:pt x="50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1" name="Google Shape;34651;p57"/>
            <p:cNvSpPr/>
            <p:nvPr/>
          </p:nvSpPr>
          <p:spPr>
            <a:xfrm>
              <a:off x="5235125" y="2410425"/>
              <a:ext cx="3150" cy="4425"/>
            </a:xfrm>
            <a:custGeom>
              <a:avLst/>
              <a:gdLst/>
              <a:ahLst/>
              <a:cxnLst/>
              <a:rect l="l" t="t" r="r" b="b"/>
              <a:pathLst>
                <a:path w="126" h="177" fill="none" extrusionOk="0">
                  <a:moveTo>
                    <a:pt x="0" y="1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2" name="Google Shape;34652;p57"/>
            <p:cNvSpPr/>
            <p:nvPr/>
          </p:nvSpPr>
          <p:spPr>
            <a:xfrm>
              <a:off x="5234500" y="2409800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1"/>
                    <a:pt x="0" y="26"/>
                    <a:pt x="0" y="26"/>
                  </a:cubicBezTo>
                  <a:lnTo>
                    <a:pt x="25" y="26"/>
                  </a:lnTo>
                  <a:cubicBezTo>
                    <a:pt x="25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3" name="Google Shape;34653;p57"/>
            <p:cNvSpPr/>
            <p:nvPr/>
          </p:nvSpPr>
          <p:spPr>
            <a:xfrm>
              <a:off x="5232625" y="2414200"/>
              <a:ext cx="5650" cy="650"/>
            </a:xfrm>
            <a:custGeom>
              <a:avLst/>
              <a:gdLst/>
              <a:ahLst/>
              <a:cxnLst/>
              <a:rect l="l" t="t" r="r" b="b"/>
              <a:pathLst>
                <a:path w="226" h="26" fill="none" extrusionOk="0">
                  <a:moveTo>
                    <a:pt x="0" y="0"/>
                  </a:moveTo>
                  <a:lnTo>
                    <a:pt x="226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4" name="Google Shape;34654;p57"/>
            <p:cNvSpPr/>
            <p:nvPr/>
          </p:nvSpPr>
          <p:spPr>
            <a:xfrm>
              <a:off x="5232000" y="2413575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0"/>
                  </a:moveTo>
                  <a:cubicBezTo>
                    <a:pt x="0" y="0"/>
                    <a:pt x="0" y="0"/>
                    <a:pt x="0" y="25"/>
                  </a:cubicBezTo>
                  <a:cubicBezTo>
                    <a:pt x="0" y="25"/>
                    <a:pt x="0" y="50"/>
                    <a:pt x="0" y="50"/>
                  </a:cubicBezTo>
                  <a:cubicBezTo>
                    <a:pt x="25" y="50"/>
                    <a:pt x="25" y="50"/>
                    <a:pt x="25" y="25"/>
                  </a:cubicBezTo>
                  <a:cubicBezTo>
                    <a:pt x="25" y="25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5" name="Google Shape;34655;p57"/>
            <p:cNvSpPr/>
            <p:nvPr/>
          </p:nvSpPr>
          <p:spPr>
            <a:xfrm>
              <a:off x="5236375" y="241230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51" y="1"/>
                  </a:moveTo>
                  <a:cubicBezTo>
                    <a:pt x="76" y="1"/>
                    <a:pt x="26" y="26"/>
                    <a:pt x="0" y="76"/>
                  </a:cubicBezTo>
                  <a:cubicBezTo>
                    <a:pt x="0" y="126"/>
                    <a:pt x="26" y="176"/>
                    <a:pt x="76" y="201"/>
                  </a:cubicBezTo>
                  <a:cubicBezTo>
                    <a:pt x="88" y="208"/>
                    <a:pt x="101" y="211"/>
                    <a:pt x="113" y="211"/>
                  </a:cubicBezTo>
                  <a:cubicBezTo>
                    <a:pt x="149" y="211"/>
                    <a:pt x="182" y="183"/>
                    <a:pt x="201" y="126"/>
                  </a:cubicBezTo>
                  <a:cubicBezTo>
                    <a:pt x="226" y="76"/>
                    <a:pt x="201" y="26"/>
                    <a:pt x="1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6" name="Google Shape;34656;p57"/>
            <p:cNvSpPr/>
            <p:nvPr/>
          </p:nvSpPr>
          <p:spPr>
            <a:xfrm>
              <a:off x="5330975" y="2326475"/>
              <a:ext cx="12575" cy="19450"/>
            </a:xfrm>
            <a:custGeom>
              <a:avLst/>
              <a:gdLst/>
              <a:ahLst/>
              <a:cxnLst/>
              <a:rect l="l" t="t" r="r" b="b"/>
              <a:pathLst>
                <a:path w="503" h="778" extrusionOk="0">
                  <a:moveTo>
                    <a:pt x="277" y="0"/>
                  </a:moveTo>
                  <a:cubicBezTo>
                    <a:pt x="176" y="25"/>
                    <a:pt x="76" y="151"/>
                    <a:pt x="26" y="326"/>
                  </a:cubicBezTo>
                  <a:cubicBezTo>
                    <a:pt x="1" y="577"/>
                    <a:pt x="151" y="777"/>
                    <a:pt x="151" y="777"/>
                  </a:cubicBezTo>
                  <a:cubicBezTo>
                    <a:pt x="151" y="777"/>
                    <a:pt x="377" y="677"/>
                    <a:pt x="452" y="451"/>
                  </a:cubicBezTo>
                  <a:cubicBezTo>
                    <a:pt x="502" y="276"/>
                    <a:pt x="477" y="101"/>
                    <a:pt x="402" y="25"/>
                  </a:cubicBezTo>
                  <a:cubicBezTo>
                    <a:pt x="327" y="101"/>
                    <a:pt x="277" y="276"/>
                    <a:pt x="277" y="276"/>
                  </a:cubicBezTo>
                  <a:cubicBezTo>
                    <a:pt x="277" y="276"/>
                    <a:pt x="327" y="101"/>
                    <a:pt x="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7" name="Google Shape;34657;p57"/>
            <p:cNvSpPr/>
            <p:nvPr/>
          </p:nvSpPr>
          <p:spPr>
            <a:xfrm>
              <a:off x="5317200" y="2332575"/>
              <a:ext cx="16950" cy="14650"/>
            </a:xfrm>
            <a:custGeom>
              <a:avLst/>
              <a:gdLst/>
              <a:ahLst/>
              <a:cxnLst/>
              <a:rect l="l" t="t" r="r" b="b"/>
              <a:pathLst>
                <a:path w="678" h="586" extrusionOk="0">
                  <a:moveTo>
                    <a:pt x="158" y="1"/>
                  </a:moveTo>
                  <a:cubicBezTo>
                    <a:pt x="137" y="1"/>
                    <a:pt x="118" y="3"/>
                    <a:pt x="101" y="7"/>
                  </a:cubicBezTo>
                  <a:cubicBezTo>
                    <a:pt x="151" y="107"/>
                    <a:pt x="251" y="232"/>
                    <a:pt x="251" y="232"/>
                  </a:cubicBezTo>
                  <a:cubicBezTo>
                    <a:pt x="251" y="232"/>
                    <a:pt x="126" y="107"/>
                    <a:pt x="26" y="107"/>
                  </a:cubicBezTo>
                  <a:cubicBezTo>
                    <a:pt x="1" y="207"/>
                    <a:pt x="76" y="358"/>
                    <a:pt x="226" y="483"/>
                  </a:cubicBezTo>
                  <a:cubicBezTo>
                    <a:pt x="351" y="573"/>
                    <a:pt x="528" y="585"/>
                    <a:pt x="619" y="585"/>
                  </a:cubicBezTo>
                  <a:cubicBezTo>
                    <a:pt x="655" y="585"/>
                    <a:pt x="677" y="583"/>
                    <a:pt x="677" y="583"/>
                  </a:cubicBezTo>
                  <a:cubicBezTo>
                    <a:pt x="677" y="583"/>
                    <a:pt x="677" y="308"/>
                    <a:pt x="502" y="132"/>
                  </a:cubicBezTo>
                  <a:cubicBezTo>
                    <a:pt x="398" y="49"/>
                    <a:pt x="260" y="1"/>
                    <a:pt x="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8" name="Google Shape;34658;p57"/>
            <p:cNvSpPr/>
            <p:nvPr/>
          </p:nvSpPr>
          <p:spPr>
            <a:xfrm>
              <a:off x="5331600" y="2346525"/>
              <a:ext cx="13825" cy="18825"/>
            </a:xfrm>
            <a:custGeom>
              <a:avLst/>
              <a:gdLst/>
              <a:ahLst/>
              <a:cxnLst/>
              <a:rect l="l" t="t" r="r" b="b"/>
              <a:pathLst>
                <a:path w="553" h="753" extrusionOk="0">
                  <a:moveTo>
                    <a:pt x="126" y="0"/>
                  </a:moveTo>
                  <a:cubicBezTo>
                    <a:pt x="126" y="0"/>
                    <a:pt x="1" y="226"/>
                    <a:pt x="76" y="451"/>
                  </a:cubicBezTo>
                  <a:cubicBezTo>
                    <a:pt x="126" y="627"/>
                    <a:pt x="252" y="727"/>
                    <a:pt x="352" y="752"/>
                  </a:cubicBezTo>
                  <a:cubicBezTo>
                    <a:pt x="377" y="627"/>
                    <a:pt x="327" y="477"/>
                    <a:pt x="327" y="476"/>
                  </a:cubicBezTo>
                  <a:lnTo>
                    <a:pt x="327" y="476"/>
                  </a:lnTo>
                  <a:cubicBezTo>
                    <a:pt x="327" y="477"/>
                    <a:pt x="402" y="652"/>
                    <a:pt x="477" y="702"/>
                  </a:cubicBezTo>
                  <a:cubicBezTo>
                    <a:pt x="552" y="627"/>
                    <a:pt x="552" y="451"/>
                    <a:pt x="477" y="276"/>
                  </a:cubicBezTo>
                  <a:cubicBezTo>
                    <a:pt x="377" y="75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9" name="Google Shape;34659;p57"/>
            <p:cNvSpPr/>
            <p:nvPr/>
          </p:nvSpPr>
          <p:spPr>
            <a:xfrm>
              <a:off x="5317200" y="2346200"/>
              <a:ext cx="17575" cy="13500"/>
            </a:xfrm>
            <a:custGeom>
              <a:avLst/>
              <a:gdLst/>
              <a:ahLst/>
              <a:cxnLst/>
              <a:rect l="l" t="t" r="r" b="b"/>
              <a:pathLst>
                <a:path w="703" h="540" extrusionOk="0">
                  <a:moveTo>
                    <a:pt x="482" y="0"/>
                  </a:moveTo>
                  <a:cubicBezTo>
                    <a:pt x="403" y="0"/>
                    <a:pt x="313" y="15"/>
                    <a:pt x="226" y="63"/>
                  </a:cubicBezTo>
                  <a:cubicBezTo>
                    <a:pt x="76" y="164"/>
                    <a:pt x="1" y="314"/>
                    <a:pt x="1" y="414"/>
                  </a:cubicBezTo>
                  <a:cubicBezTo>
                    <a:pt x="100" y="414"/>
                    <a:pt x="250" y="315"/>
                    <a:pt x="251" y="314"/>
                  </a:cubicBezTo>
                  <a:lnTo>
                    <a:pt x="251" y="314"/>
                  </a:lnTo>
                  <a:cubicBezTo>
                    <a:pt x="250" y="315"/>
                    <a:pt x="101" y="415"/>
                    <a:pt x="76" y="515"/>
                  </a:cubicBezTo>
                  <a:cubicBezTo>
                    <a:pt x="101" y="531"/>
                    <a:pt x="137" y="540"/>
                    <a:pt x="180" y="540"/>
                  </a:cubicBezTo>
                  <a:cubicBezTo>
                    <a:pt x="265" y="540"/>
                    <a:pt x="376" y="506"/>
                    <a:pt x="477" y="439"/>
                  </a:cubicBezTo>
                  <a:cubicBezTo>
                    <a:pt x="652" y="289"/>
                    <a:pt x="702" y="38"/>
                    <a:pt x="702" y="38"/>
                  </a:cubicBezTo>
                  <a:cubicBezTo>
                    <a:pt x="702" y="38"/>
                    <a:pt x="607" y="0"/>
                    <a:pt x="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0" name="Google Shape;34660;p57"/>
            <p:cNvSpPr/>
            <p:nvPr/>
          </p:nvSpPr>
          <p:spPr>
            <a:xfrm>
              <a:off x="5335375" y="2338975"/>
              <a:ext cx="19450" cy="11550"/>
            </a:xfrm>
            <a:custGeom>
              <a:avLst/>
              <a:gdLst/>
              <a:ahLst/>
              <a:cxnLst/>
              <a:rect l="l" t="t" r="r" b="b"/>
              <a:pathLst>
                <a:path w="778" h="462" extrusionOk="0">
                  <a:moveTo>
                    <a:pt x="508" y="1"/>
                  </a:moveTo>
                  <a:cubicBezTo>
                    <a:pt x="450" y="1"/>
                    <a:pt x="388" y="9"/>
                    <a:pt x="326" y="27"/>
                  </a:cubicBezTo>
                  <a:cubicBezTo>
                    <a:pt x="101" y="102"/>
                    <a:pt x="0" y="327"/>
                    <a:pt x="0" y="327"/>
                  </a:cubicBezTo>
                  <a:cubicBezTo>
                    <a:pt x="0" y="327"/>
                    <a:pt x="154" y="462"/>
                    <a:pt x="343" y="462"/>
                  </a:cubicBezTo>
                  <a:cubicBezTo>
                    <a:pt x="370" y="462"/>
                    <a:pt x="398" y="459"/>
                    <a:pt x="426" y="453"/>
                  </a:cubicBezTo>
                  <a:cubicBezTo>
                    <a:pt x="627" y="403"/>
                    <a:pt x="752" y="302"/>
                    <a:pt x="777" y="202"/>
                  </a:cubicBezTo>
                  <a:cubicBezTo>
                    <a:pt x="744" y="194"/>
                    <a:pt x="702" y="191"/>
                    <a:pt x="661" y="191"/>
                  </a:cubicBezTo>
                  <a:cubicBezTo>
                    <a:pt x="580" y="191"/>
                    <a:pt x="502" y="202"/>
                    <a:pt x="502" y="202"/>
                  </a:cubicBezTo>
                  <a:cubicBezTo>
                    <a:pt x="502" y="202"/>
                    <a:pt x="677" y="152"/>
                    <a:pt x="752" y="77"/>
                  </a:cubicBezTo>
                  <a:cubicBezTo>
                    <a:pt x="704" y="28"/>
                    <a:pt x="613" y="1"/>
                    <a:pt x="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1" name="Google Shape;34661;p57"/>
            <p:cNvSpPr/>
            <p:nvPr/>
          </p:nvSpPr>
          <p:spPr>
            <a:xfrm>
              <a:off x="5330350" y="2337750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26" y="0"/>
                  </a:moveTo>
                  <a:cubicBezTo>
                    <a:pt x="1" y="51"/>
                    <a:pt x="1" y="126"/>
                    <a:pt x="26" y="201"/>
                  </a:cubicBezTo>
                  <a:cubicBezTo>
                    <a:pt x="76" y="301"/>
                    <a:pt x="176" y="351"/>
                    <a:pt x="176" y="351"/>
                  </a:cubicBezTo>
                  <a:cubicBezTo>
                    <a:pt x="176" y="351"/>
                    <a:pt x="251" y="251"/>
                    <a:pt x="201" y="151"/>
                  </a:cubicBezTo>
                  <a:cubicBezTo>
                    <a:pt x="201" y="51"/>
                    <a:pt x="151" y="0"/>
                    <a:pt x="101" y="0"/>
                  </a:cubicBezTo>
                  <a:cubicBezTo>
                    <a:pt x="76" y="51"/>
                    <a:pt x="101" y="126"/>
                    <a:pt x="101" y="126"/>
                  </a:cubicBezTo>
                  <a:cubicBezTo>
                    <a:pt x="101" y="126"/>
                    <a:pt x="76" y="51"/>
                    <a:pt x="2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2" name="Google Shape;34662;p57"/>
            <p:cNvSpPr/>
            <p:nvPr/>
          </p:nvSpPr>
          <p:spPr>
            <a:xfrm>
              <a:off x="5325350" y="2343750"/>
              <a:ext cx="9425" cy="5300"/>
            </a:xfrm>
            <a:custGeom>
              <a:avLst/>
              <a:gdLst/>
              <a:ahLst/>
              <a:cxnLst/>
              <a:rect l="l" t="t" r="r" b="b"/>
              <a:pathLst>
                <a:path w="377" h="212" extrusionOk="0">
                  <a:moveTo>
                    <a:pt x="136" y="1"/>
                  </a:moveTo>
                  <a:cubicBezTo>
                    <a:pt x="86" y="1"/>
                    <a:pt x="43" y="18"/>
                    <a:pt x="25" y="36"/>
                  </a:cubicBezTo>
                  <a:cubicBezTo>
                    <a:pt x="50" y="86"/>
                    <a:pt x="126" y="111"/>
                    <a:pt x="126" y="111"/>
                  </a:cubicBezTo>
                  <a:cubicBezTo>
                    <a:pt x="126" y="111"/>
                    <a:pt x="92" y="100"/>
                    <a:pt x="55" y="100"/>
                  </a:cubicBezTo>
                  <a:cubicBezTo>
                    <a:pt x="37" y="100"/>
                    <a:pt x="17" y="103"/>
                    <a:pt x="0" y="111"/>
                  </a:cubicBezTo>
                  <a:cubicBezTo>
                    <a:pt x="25" y="161"/>
                    <a:pt x="101" y="186"/>
                    <a:pt x="176" y="212"/>
                  </a:cubicBezTo>
                  <a:cubicBezTo>
                    <a:pt x="276" y="212"/>
                    <a:pt x="376" y="136"/>
                    <a:pt x="376" y="136"/>
                  </a:cubicBezTo>
                  <a:cubicBezTo>
                    <a:pt x="376" y="136"/>
                    <a:pt x="301" y="36"/>
                    <a:pt x="201" y="11"/>
                  </a:cubicBezTo>
                  <a:cubicBezTo>
                    <a:pt x="179" y="4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3" name="Google Shape;34663;p57"/>
            <p:cNvSpPr/>
            <p:nvPr/>
          </p:nvSpPr>
          <p:spPr>
            <a:xfrm>
              <a:off x="5335375" y="2346375"/>
              <a:ext cx="7550" cy="6675"/>
            </a:xfrm>
            <a:custGeom>
              <a:avLst/>
              <a:gdLst/>
              <a:ahLst/>
              <a:cxnLst/>
              <a:rect l="l" t="t" r="r" b="b"/>
              <a:pathLst>
                <a:path w="302" h="267" extrusionOk="0">
                  <a:moveTo>
                    <a:pt x="63" y="0"/>
                  </a:moveTo>
                  <a:cubicBezTo>
                    <a:pt x="25" y="0"/>
                    <a:pt x="0" y="6"/>
                    <a:pt x="0" y="6"/>
                  </a:cubicBezTo>
                  <a:cubicBezTo>
                    <a:pt x="0" y="6"/>
                    <a:pt x="0" y="132"/>
                    <a:pt x="76" y="207"/>
                  </a:cubicBezTo>
                  <a:cubicBezTo>
                    <a:pt x="131" y="243"/>
                    <a:pt x="186" y="267"/>
                    <a:pt x="221" y="267"/>
                  </a:cubicBezTo>
                  <a:cubicBezTo>
                    <a:pt x="234" y="267"/>
                    <a:pt x="244" y="264"/>
                    <a:pt x="251" y="257"/>
                  </a:cubicBezTo>
                  <a:cubicBezTo>
                    <a:pt x="251" y="207"/>
                    <a:pt x="177" y="157"/>
                    <a:pt x="176" y="157"/>
                  </a:cubicBezTo>
                  <a:lnTo>
                    <a:pt x="176" y="157"/>
                  </a:lnTo>
                  <a:cubicBezTo>
                    <a:pt x="177" y="157"/>
                    <a:pt x="251" y="207"/>
                    <a:pt x="301" y="207"/>
                  </a:cubicBezTo>
                  <a:cubicBezTo>
                    <a:pt x="301" y="157"/>
                    <a:pt x="276" y="81"/>
                    <a:pt x="201" y="31"/>
                  </a:cubicBezTo>
                  <a:cubicBezTo>
                    <a:pt x="151" y="6"/>
                    <a:pt x="101" y="0"/>
                    <a:pt x="6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4" name="Google Shape;34664;p57"/>
            <p:cNvSpPr/>
            <p:nvPr/>
          </p:nvSpPr>
          <p:spPr>
            <a:xfrm>
              <a:off x="5329725" y="2346525"/>
              <a:ext cx="6300" cy="8800"/>
            </a:xfrm>
            <a:custGeom>
              <a:avLst/>
              <a:gdLst/>
              <a:ahLst/>
              <a:cxnLst/>
              <a:rect l="l" t="t" r="r" b="b"/>
              <a:pathLst>
                <a:path w="252" h="352" extrusionOk="0">
                  <a:moveTo>
                    <a:pt x="201" y="0"/>
                  </a:moveTo>
                  <a:cubicBezTo>
                    <a:pt x="201" y="0"/>
                    <a:pt x="101" y="50"/>
                    <a:pt x="51" y="151"/>
                  </a:cubicBezTo>
                  <a:cubicBezTo>
                    <a:pt x="1" y="226"/>
                    <a:pt x="1" y="301"/>
                    <a:pt x="26" y="326"/>
                  </a:cubicBezTo>
                  <a:cubicBezTo>
                    <a:pt x="76" y="301"/>
                    <a:pt x="126" y="227"/>
                    <a:pt x="126" y="226"/>
                  </a:cubicBezTo>
                  <a:lnTo>
                    <a:pt x="126" y="226"/>
                  </a:lnTo>
                  <a:cubicBezTo>
                    <a:pt x="126" y="227"/>
                    <a:pt x="76" y="301"/>
                    <a:pt x="101" y="351"/>
                  </a:cubicBezTo>
                  <a:cubicBezTo>
                    <a:pt x="151" y="351"/>
                    <a:pt x="201" y="301"/>
                    <a:pt x="226" y="226"/>
                  </a:cubicBezTo>
                  <a:cubicBezTo>
                    <a:pt x="251" y="126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5" name="Google Shape;34665;p57"/>
            <p:cNvSpPr/>
            <p:nvPr/>
          </p:nvSpPr>
          <p:spPr>
            <a:xfrm>
              <a:off x="5334750" y="2339625"/>
              <a:ext cx="7550" cy="7025"/>
            </a:xfrm>
            <a:custGeom>
              <a:avLst/>
              <a:gdLst/>
              <a:ahLst/>
              <a:cxnLst/>
              <a:rect l="l" t="t" r="r" b="b"/>
              <a:pathLst>
                <a:path w="302" h="281" extrusionOk="0">
                  <a:moveTo>
                    <a:pt x="251" y="1"/>
                  </a:moveTo>
                  <a:cubicBezTo>
                    <a:pt x="201" y="1"/>
                    <a:pt x="126" y="26"/>
                    <a:pt x="75" y="76"/>
                  </a:cubicBezTo>
                  <a:cubicBezTo>
                    <a:pt x="0" y="176"/>
                    <a:pt x="25" y="276"/>
                    <a:pt x="25" y="276"/>
                  </a:cubicBezTo>
                  <a:cubicBezTo>
                    <a:pt x="25" y="276"/>
                    <a:pt x="45" y="280"/>
                    <a:pt x="74" y="280"/>
                  </a:cubicBezTo>
                  <a:cubicBezTo>
                    <a:pt x="118" y="280"/>
                    <a:pt x="181" y="271"/>
                    <a:pt x="226" y="226"/>
                  </a:cubicBezTo>
                  <a:cubicBezTo>
                    <a:pt x="276" y="151"/>
                    <a:pt x="301" y="101"/>
                    <a:pt x="301" y="51"/>
                  </a:cubicBezTo>
                  <a:cubicBezTo>
                    <a:pt x="251" y="51"/>
                    <a:pt x="176" y="101"/>
                    <a:pt x="176" y="101"/>
                  </a:cubicBezTo>
                  <a:cubicBezTo>
                    <a:pt x="176" y="101"/>
                    <a:pt x="251" y="51"/>
                    <a:pt x="2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6" name="Google Shape;34666;p57"/>
            <p:cNvSpPr/>
            <p:nvPr/>
          </p:nvSpPr>
          <p:spPr>
            <a:xfrm>
              <a:off x="5334750" y="2339625"/>
              <a:ext cx="1900" cy="5050"/>
            </a:xfrm>
            <a:custGeom>
              <a:avLst/>
              <a:gdLst/>
              <a:ahLst/>
              <a:cxnLst/>
              <a:rect l="l" t="t" r="r" b="b"/>
              <a:pathLst>
                <a:path w="76" h="202" fill="none" extrusionOk="0">
                  <a:moveTo>
                    <a:pt x="75" y="1"/>
                  </a:moveTo>
                  <a:lnTo>
                    <a:pt x="0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7" name="Google Shape;34667;p57"/>
            <p:cNvSpPr/>
            <p:nvPr/>
          </p:nvSpPr>
          <p:spPr>
            <a:xfrm>
              <a:off x="5336000" y="23390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0" y="26"/>
                    <a:pt x="0" y="26"/>
                  </a:cubicBezTo>
                  <a:lnTo>
                    <a:pt x="25" y="26"/>
                  </a:lnTo>
                  <a:cubicBezTo>
                    <a:pt x="51" y="26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8" name="Google Shape;34668;p57"/>
            <p:cNvSpPr/>
            <p:nvPr/>
          </p:nvSpPr>
          <p:spPr>
            <a:xfrm>
              <a:off x="5334125" y="2339625"/>
              <a:ext cx="650" cy="5050"/>
            </a:xfrm>
            <a:custGeom>
              <a:avLst/>
              <a:gdLst/>
              <a:ahLst/>
              <a:cxnLst/>
              <a:rect l="l" t="t" r="r" b="b"/>
              <a:pathLst>
                <a:path w="26" h="202" fill="none" extrusionOk="0">
                  <a:moveTo>
                    <a:pt x="0" y="1"/>
                  </a:moveTo>
                  <a:lnTo>
                    <a:pt x="25" y="2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9" name="Google Shape;34669;p57"/>
            <p:cNvSpPr/>
            <p:nvPr/>
          </p:nvSpPr>
          <p:spPr>
            <a:xfrm>
              <a:off x="5333500" y="2339000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0" y="1"/>
                  </a:moveTo>
                  <a:cubicBezTo>
                    <a:pt x="0" y="26"/>
                    <a:pt x="0" y="26"/>
                    <a:pt x="25" y="26"/>
                  </a:cubicBezTo>
                  <a:cubicBezTo>
                    <a:pt x="25" y="26"/>
                    <a:pt x="50" y="26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0" name="Google Shape;34670;p57"/>
            <p:cNvSpPr/>
            <p:nvPr/>
          </p:nvSpPr>
          <p:spPr>
            <a:xfrm>
              <a:off x="5334750" y="2340875"/>
              <a:ext cx="3775" cy="3800"/>
            </a:xfrm>
            <a:custGeom>
              <a:avLst/>
              <a:gdLst/>
              <a:ahLst/>
              <a:cxnLst/>
              <a:rect l="l" t="t" r="r" b="b"/>
              <a:pathLst>
                <a:path w="151" h="152" fill="none" extrusionOk="0">
                  <a:moveTo>
                    <a:pt x="151" y="1"/>
                  </a:moveTo>
                  <a:lnTo>
                    <a:pt x="0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1" name="Google Shape;34671;p57"/>
            <p:cNvSpPr/>
            <p:nvPr/>
          </p:nvSpPr>
          <p:spPr>
            <a:xfrm>
              <a:off x="5337875" y="2339975"/>
              <a:ext cx="1275" cy="925"/>
            </a:xfrm>
            <a:custGeom>
              <a:avLst/>
              <a:gdLst/>
              <a:ahLst/>
              <a:cxnLst/>
              <a:rect l="l" t="t" r="r" b="b"/>
              <a:pathLst>
                <a:path w="51" h="37" extrusionOk="0">
                  <a:moveTo>
                    <a:pt x="33" y="1"/>
                  </a:moveTo>
                  <a:cubicBezTo>
                    <a:pt x="26" y="1"/>
                    <a:pt x="26" y="12"/>
                    <a:pt x="26" y="12"/>
                  </a:cubicBezTo>
                  <a:cubicBezTo>
                    <a:pt x="1" y="12"/>
                    <a:pt x="1" y="37"/>
                    <a:pt x="26" y="37"/>
                  </a:cubicBezTo>
                  <a:lnTo>
                    <a:pt x="51" y="37"/>
                  </a:lnTo>
                  <a:cubicBezTo>
                    <a:pt x="51" y="12"/>
                    <a:pt x="51" y="12"/>
                    <a:pt x="51" y="12"/>
                  </a:cubicBezTo>
                  <a:cubicBezTo>
                    <a:pt x="42" y="3"/>
                    <a:pt x="37" y="1"/>
                    <a:pt x="3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2" name="Google Shape;34672;p57"/>
            <p:cNvSpPr/>
            <p:nvPr/>
          </p:nvSpPr>
          <p:spPr>
            <a:xfrm>
              <a:off x="5335375" y="2346525"/>
              <a:ext cx="1275" cy="5025"/>
            </a:xfrm>
            <a:custGeom>
              <a:avLst/>
              <a:gdLst/>
              <a:ahLst/>
              <a:cxnLst/>
              <a:rect l="l" t="t" r="r" b="b"/>
              <a:pathLst>
                <a:path w="51" h="201" fill="none" extrusionOk="0">
                  <a:moveTo>
                    <a:pt x="50" y="2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3" name="Google Shape;34673;p57"/>
            <p:cNvSpPr/>
            <p:nvPr/>
          </p:nvSpPr>
          <p:spPr>
            <a:xfrm>
              <a:off x="5336625" y="2351250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18" y="1"/>
                  </a:moveTo>
                  <a:cubicBezTo>
                    <a:pt x="14" y="1"/>
                    <a:pt x="9" y="3"/>
                    <a:pt x="0" y="1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26" y="37"/>
                    <a:pt x="26" y="37"/>
                    <a:pt x="26" y="12"/>
                  </a:cubicBezTo>
                  <a:cubicBezTo>
                    <a:pt x="26" y="12"/>
                    <a:pt x="26" y="1"/>
                    <a:pt x="18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4" name="Google Shape;34674;p57"/>
            <p:cNvSpPr/>
            <p:nvPr/>
          </p:nvSpPr>
          <p:spPr>
            <a:xfrm>
              <a:off x="5335375" y="2346525"/>
              <a:ext cx="3775" cy="3775"/>
            </a:xfrm>
            <a:custGeom>
              <a:avLst/>
              <a:gdLst/>
              <a:ahLst/>
              <a:cxnLst/>
              <a:rect l="l" t="t" r="r" b="b"/>
              <a:pathLst>
                <a:path w="151" h="151" fill="none" extrusionOk="0">
                  <a:moveTo>
                    <a:pt x="151" y="15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5" name="Google Shape;34675;p57"/>
            <p:cNvSpPr/>
            <p:nvPr/>
          </p:nvSpPr>
          <p:spPr>
            <a:xfrm>
              <a:off x="5338500" y="235027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1" y="1"/>
                  </a:moveTo>
                  <a:cubicBezTo>
                    <a:pt x="1" y="1"/>
                    <a:pt x="1" y="1"/>
                    <a:pt x="1" y="26"/>
                  </a:cubicBezTo>
                  <a:lnTo>
                    <a:pt x="26" y="26"/>
                  </a:lnTo>
                  <a:cubicBezTo>
                    <a:pt x="26" y="26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6" name="Google Shape;34676;p57"/>
            <p:cNvSpPr/>
            <p:nvPr/>
          </p:nvSpPr>
          <p:spPr>
            <a:xfrm>
              <a:off x="5334125" y="2346525"/>
              <a:ext cx="1275" cy="5025"/>
            </a:xfrm>
            <a:custGeom>
              <a:avLst/>
              <a:gdLst/>
              <a:ahLst/>
              <a:cxnLst/>
              <a:rect l="l" t="t" r="r" b="b"/>
              <a:pathLst>
                <a:path w="51" h="201" fill="none" extrusionOk="0">
                  <a:moveTo>
                    <a:pt x="0" y="201"/>
                  </a:moveTo>
                  <a:lnTo>
                    <a:pt x="5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7" name="Google Shape;34677;p57"/>
            <p:cNvSpPr/>
            <p:nvPr/>
          </p:nvSpPr>
          <p:spPr>
            <a:xfrm>
              <a:off x="5334125" y="2351525"/>
              <a:ext cx="650" cy="650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0" y="1"/>
                  </a:moveTo>
                  <a:cubicBezTo>
                    <a:pt x="0" y="1"/>
                    <a:pt x="0" y="1"/>
                    <a:pt x="0" y="26"/>
                  </a:cubicBezTo>
                  <a:lnTo>
                    <a:pt x="25" y="26"/>
                  </a:lnTo>
                  <a:cubicBezTo>
                    <a:pt x="25" y="1"/>
                    <a:pt x="25" y="1"/>
                    <a:pt x="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8" name="Google Shape;34678;p57"/>
            <p:cNvSpPr/>
            <p:nvPr/>
          </p:nvSpPr>
          <p:spPr>
            <a:xfrm>
              <a:off x="5335375" y="2345275"/>
              <a:ext cx="5650" cy="25"/>
            </a:xfrm>
            <a:custGeom>
              <a:avLst/>
              <a:gdLst/>
              <a:ahLst/>
              <a:cxnLst/>
              <a:rect l="l" t="t" r="r" b="b"/>
              <a:pathLst>
                <a:path w="226" h="1" fill="none" extrusionOk="0">
                  <a:moveTo>
                    <a:pt x="226" y="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9" name="Google Shape;34679;p57"/>
            <p:cNvSpPr/>
            <p:nvPr/>
          </p:nvSpPr>
          <p:spPr>
            <a:xfrm>
              <a:off x="5340375" y="23446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1" y="25"/>
                    <a:pt x="1" y="25"/>
                  </a:cubicBezTo>
                  <a:cubicBezTo>
                    <a:pt x="1" y="25"/>
                    <a:pt x="26" y="50"/>
                    <a:pt x="26" y="50"/>
                  </a:cubicBezTo>
                  <a:cubicBezTo>
                    <a:pt x="26" y="50"/>
                    <a:pt x="51" y="25"/>
                    <a:pt x="51" y="25"/>
                  </a:cubicBezTo>
                  <a:cubicBezTo>
                    <a:pt x="51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0" name="Google Shape;34680;p57"/>
            <p:cNvSpPr/>
            <p:nvPr/>
          </p:nvSpPr>
          <p:spPr>
            <a:xfrm>
              <a:off x="5335375" y="2342750"/>
              <a:ext cx="5025" cy="2550"/>
            </a:xfrm>
            <a:custGeom>
              <a:avLst/>
              <a:gdLst/>
              <a:ahLst/>
              <a:cxnLst/>
              <a:rect l="l" t="t" r="r" b="b"/>
              <a:pathLst>
                <a:path w="201" h="102" fill="none" extrusionOk="0">
                  <a:moveTo>
                    <a:pt x="201" y="1"/>
                  </a:moveTo>
                  <a:lnTo>
                    <a:pt x="0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1" name="Google Shape;34681;p57"/>
            <p:cNvSpPr/>
            <p:nvPr/>
          </p:nvSpPr>
          <p:spPr>
            <a:xfrm>
              <a:off x="5339750" y="23421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1" y="26"/>
                    <a:pt x="1" y="26"/>
                    <a:pt x="1" y="26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51" y="51"/>
                    <a:pt x="51" y="26"/>
                    <a:pt x="51" y="26"/>
                  </a:cubicBezTo>
                  <a:cubicBezTo>
                    <a:pt x="51" y="26"/>
                    <a:pt x="26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2" name="Google Shape;34682;p57"/>
            <p:cNvSpPr/>
            <p:nvPr/>
          </p:nvSpPr>
          <p:spPr>
            <a:xfrm>
              <a:off x="5335375" y="2345275"/>
              <a:ext cx="5025" cy="2525"/>
            </a:xfrm>
            <a:custGeom>
              <a:avLst/>
              <a:gdLst/>
              <a:ahLst/>
              <a:cxnLst/>
              <a:rect l="l" t="t" r="r" b="b"/>
              <a:pathLst>
                <a:path w="201" h="101" fill="none" extrusionOk="0">
                  <a:moveTo>
                    <a:pt x="201" y="10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3" name="Google Shape;34683;p57"/>
            <p:cNvSpPr/>
            <p:nvPr/>
          </p:nvSpPr>
          <p:spPr>
            <a:xfrm>
              <a:off x="5340375" y="2347150"/>
              <a:ext cx="650" cy="925"/>
            </a:xfrm>
            <a:custGeom>
              <a:avLst/>
              <a:gdLst/>
              <a:ahLst/>
              <a:cxnLst/>
              <a:rect l="l" t="t" r="r" b="b"/>
              <a:pathLst>
                <a:path w="26" h="37" extrusionOk="0">
                  <a:moveTo>
                    <a:pt x="26" y="0"/>
                  </a:moveTo>
                  <a:cubicBezTo>
                    <a:pt x="1" y="0"/>
                    <a:pt x="1" y="0"/>
                    <a:pt x="1" y="25"/>
                  </a:cubicBezTo>
                  <a:cubicBezTo>
                    <a:pt x="9" y="34"/>
                    <a:pt x="15" y="37"/>
                    <a:pt x="19" y="37"/>
                  </a:cubicBezTo>
                  <a:cubicBezTo>
                    <a:pt x="26" y="37"/>
                    <a:pt x="26" y="25"/>
                    <a:pt x="26" y="25"/>
                  </a:cubicBezTo>
                  <a:cubicBezTo>
                    <a:pt x="26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4" name="Google Shape;34684;p57"/>
            <p:cNvSpPr/>
            <p:nvPr/>
          </p:nvSpPr>
          <p:spPr>
            <a:xfrm>
              <a:off x="5329725" y="2345900"/>
              <a:ext cx="4425" cy="3150"/>
            </a:xfrm>
            <a:custGeom>
              <a:avLst/>
              <a:gdLst/>
              <a:ahLst/>
              <a:cxnLst/>
              <a:rect l="l" t="t" r="r" b="b"/>
              <a:pathLst>
                <a:path w="177" h="126" fill="none" extrusionOk="0">
                  <a:moveTo>
                    <a:pt x="1" y="126"/>
                  </a:moveTo>
                  <a:lnTo>
                    <a:pt x="176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5" name="Google Shape;34685;p57"/>
            <p:cNvSpPr/>
            <p:nvPr/>
          </p:nvSpPr>
          <p:spPr>
            <a:xfrm>
              <a:off x="5329100" y="23490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1"/>
                  </a:moveTo>
                  <a:cubicBezTo>
                    <a:pt x="1" y="1"/>
                    <a:pt x="1" y="26"/>
                    <a:pt x="26" y="26"/>
                  </a:cubicBezTo>
                  <a:lnTo>
                    <a:pt x="51" y="26"/>
                  </a:lnTo>
                  <a:cubicBezTo>
                    <a:pt x="51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6" name="Google Shape;34686;p57"/>
            <p:cNvSpPr/>
            <p:nvPr/>
          </p:nvSpPr>
          <p:spPr>
            <a:xfrm>
              <a:off x="5329100" y="2345900"/>
              <a:ext cx="5050" cy="1275"/>
            </a:xfrm>
            <a:custGeom>
              <a:avLst/>
              <a:gdLst/>
              <a:ahLst/>
              <a:cxnLst/>
              <a:rect l="l" t="t" r="r" b="b"/>
              <a:pathLst>
                <a:path w="202" h="51" fill="none" extrusionOk="0">
                  <a:moveTo>
                    <a:pt x="1" y="50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7" name="Google Shape;34687;p57"/>
            <p:cNvSpPr/>
            <p:nvPr/>
          </p:nvSpPr>
          <p:spPr>
            <a:xfrm>
              <a:off x="5327850" y="23465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1" y="25"/>
                    <a:pt x="26" y="25"/>
                  </a:cubicBezTo>
                  <a:cubicBezTo>
                    <a:pt x="26" y="50"/>
                    <a:pt x="26" y="50"/>
                    <a:pt x="51" y="50"/>
                  </a:cubicBezTo>
                  <a:cubicBezTo>
                    <a:pt x="51" y="50"/>
                    <a:pt x="51" y="25"/>
                    <a:pt x="51" y="25"/>
                  </a:cubicBezTo>
                  <a:cubicBezTo>
                    <a:pt x="5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8" name="Google Shape;34688;p57"/>
            <p:cNvSpPr/>
            <p:nvPr/>
          </p:nvSpPr>
          <p:spPr>
            <a:xfrm>
              <a:off x="5331600" y="2345900"/>
              <a:ext cx="2550" cy="5025"/>
            </a:xfrm>
            <a:custGeom>
              <a:avLst/>
              <a:gdLst/>
              <a:ahLst/>
              <a:cxnLst/>
              <a:rect l="l" t="t" r="r" b="b"/>
              <a:pathLst>
                <a:path w="102" h="201" fill="none" extrusionOk="0">
                  <a:moveTo>
                    <a:pt x="1" y="201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9" name="Google Shape;34689;p57"/>
            <p:cNvSpPr/>
            <p:nvPr/>
          </p:nvSpPr>
          <p:spPr>
            <a:xfrm>
              <a:off x="5330975" y="2350275"/>
              <a:ext cx="1300" cy="1275"/>
            </a:xfrm>
            <a:custGeom>
              <a:avLst/>
              <a:gdLst/>
              <a:ahLst/>
              <a:cxnLst/>
              <a:rect l="l" t="t" r="r" b="b"/>
              <a:pathLst>
                <a:path w="52" h="51" extrusionOk="0">
                  <a:moveTo>
                    <a:pt x="26" y="1"/>
                  </a:moveTo>
                  <a:cubicBezTo>
                    <a:pt x="26" y="1"/>
                    <a:pt x="26" y="1"/>
                    <a:pt x="1" y="26"/>
                  </a:cubicBezTo>
                  <a:cubicBezTo>
                    <a:pt x="1" y="26"/>
                    <a:pt x="1" y="26"/>
                    <a:pt x="26" y="51"/>
                  </a:cubicBezTo>
                  <a:cubicBezTo>
                    <a:pt x="26" y="51"/>
                    <a:pt x="26" y="51"/>
                    <a:pt x="51" y="26"/>
                  </a:cubicBezTo>
                  <a:cubicBezTo>
                    <a:pt x="51" y="26"/>
                    <a:pt x="51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0" name="Google Shape;34690;p57"/>
            <p:cNvSpPr/>
            <p:nvPr/>
          </p:nvSpPr>
          <p:spPr>
            <a:xfrm>
              <a:off x="5329100" y="2342125"/>
              <a:ext cx="5050" cy="3175"/>
            </a:xfrm>
            <a:custGeom>
              <a:avLst/>
              <a:gdLst/>
              <a:ahLst/>
              <a:cxnLst/>
              <a:rect l="l" t="t" r="r" b="b"/>
              <a:pathLst>
                <a:path w="202" h="127" fill="none" extrusionOk="0">
                  <a:moveTo>
                    <a:pt x="1" y="1"/>
                  </a:moveTo>
                  <a:lnTo>
                    <a:pt x="201" y="1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1" name="Google Shape;34691;p57"/>
            <p:cNvSpPr/>
            <p:nvPr/>
          </p:nvSpPr>
          <p:spPr>
            <a:xfrm>
              <a:off x="5328475" y="23415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1"/>
                  </a:moveTo>
                  <a:cubicBezTo>
                    <a:pt x="26" y="1"/>
                    <a:pt x="26" y="26"/>
                    <a:pt x="1" y="26"/>
                  </a:cubicBezTo>
                  <a:cubicBezTo>
                    <a:pt x="1" y="26"/>
                    <a:pt x="1" y="51"/>
                    <a:pt x="26" y="51"/>
                  </a:cubicBezTo>
                  <a:cubicBezTo>
                    <a:pt x="26" y="51"/>
                    <a:pt x="51" y="51"/>
                    <a:pt x="51" y="26"/>
                  </a:cubicBezTo>
                  <a:cubicBezTo>
                    <a:pt x="51" y="26"/>
                    <a:pt x="51" y="26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2" name="Google Shape;34692;p57"/>
            <p:cNvSpPr/>
            <p:nvPr/>
          </p:nvSpPr>
          <p:spPr>
            <a:xfrm>
              <a:off x="5330975" y="2340875"/>
              <a:ext cx="3175" cy="4425"/>
            </a:xfrm>
            <a:custGeom>
              <a:avLst/>
              <a:gdLst/>
              <a:ahLst/>
              <a:cxnLst/>
              <a:rect l="l" t="t" r="r" b="b"/>
              <a:pathLst>
                <a:path w="127" h="177" fill="none" extrusionOk="0">
                  <a:moveTo>
                    <a:pt x="1" y="1"/>
                  </a:moveTo>
                  <a:lnTo>
                    <a:pt x="126" y="1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3" name="Google Shape;34693;p57"/>
            <p:cNvSpPr/>
            <p:nvPr/>
          </p:nvSpPr>
          <p:spPr>
            <a:xfrm>
              <a:off x="5330350" y="2339775"/>
              <a:ext cx="1275" cy="1125"/>
            </a:xfrm>
            <a:custGeom>
              <a:avLst/>
              <a:gdLst/>
              <a:ahLst/>
              <a:cxnLst/>
              <a:rect l="l" t="t" r="r" b="b"/>
              <a:pathLst>
                <a:path w="51" h="45" extrusionOk="0">
                  <a:moveTo>
                    <a:pt x="23" y="1"/>
                  </a:moveTo>
                  <a:cubicBezTo>
                    <a:pt x="20" y="1"/>
                    <a:pt x="13" y="7"/>
                    <a:pt x="1" y="20"/>
                  </a:cubicBezTo>
                  <a:cubicBezTo>
                    <a:pt x="1" y="20"/>
                    <a:pt x="1" y="20"/>
                    <a:pt x="1" y="45"/>
                  </a:cubicBezTo>
                  <a:lnTo>
                    <a:pt x="26" y="45"/>
                  </a:lnTo>
                  <a:cubicBezTo>
                    <a:pt x="51" y="45"/>
                    <a:pt x="51" y="20"/>
                    <a:pt x="26" y="20"/>
                  </a:cubicBezTo>
                  <a:cubicBezTo>
                    <a:pt x="26" y="7"/>
                    <a:pt x="26" y="1"/>
                    <a:pt x="2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4" name="Google Shape;34694;p57"/>
            <p:cNvSpPr/>
            <p:nvPr/>
          </p:nvSpPr>
          <p:spPr>
            <a:xfrm>
              <a:off x="5328475" y="2344650"/>
              <a:ext cx="5675" cy="650"/>
            </a:xfrm>
            <a:custGeom>
              <a:avLst/>
              <a:gdLst/>
              <a:ahLst/>
              <a:cxnLst/>
              <a:rect l="l" t="t" r="r" b="b"/>
              <a:pathLst>
                <a:path w="227" h="26" fill="none" extrusionOk="0">
                  <a:moveTo>
                    <a:pt x="1" y="0"/>
                  </a:moveTo>
                  <a:lnTo>
                    <a:pt x="226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5" name="Google Shape;34695;p57"/>
            <p:cNvSpPr/>
            <p:nvPr/>
          </p:nvSpPr>
          <p:spPr>
            <a:xfrm>
              <a:off x="5327850" y="2344025"/>
              <a:ext cx="1275" cy="650"/>
            </a:xfrm>
            <a:custGeom>
              <a:avLst/>
              <a:gdLst/>
              <a:ahLst/>
              <a:cxnLst/>
              <a:rect l="l" t="t" r="r" b="b"/>
              <a:pathLst>
                <a:path w="51" h="26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lnTo>
                    <a:pt x="26" y="25"/>
                  </a:lnTo>
                  <a:cubicBezTo>
                    <a:pt x="51" y="25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6" name="Google Shape;34696;p57"/>
            <p:cNvSpPr/>
            <p:nvPr/>
          </p:nvSpPr>
          <p:spPr>
            <a:xfrm>
              <a:off x="5332250" y="2342525"/>
              <a:ext cx="5650" cy="5450"/>
            </a:xfrm>
            <a:custGeom>
              <a:avLst/>
              <a:gdLst/>
              <a:ahLst/>
              <a:cxnLst/>
              <a:rect l="l" t="t" r="r" b="b"/>
              <a:pathLst>
                <a:path w="226" h="218" extrusionOk="0">
                  <a:moveTo>
                    <a:pt x="110" y="1"/>
                  </a:moveTo>
                  <a:cubicBezTo>
                    <a:pt x="67" y="1"/>
                    <a:pt x="25" y="29"/>
                    <a:pt x="25" y="85"/>
                  </a:cubicBezTo>
                  <a:cubicBezTo>
                    <a:pt x="0" y="135"/>
                    <a:pt x="25" y="185"/>
                    <a:pt x="75" y="210"/>
                  </a:cubicBezTo>
                  <a:cubicBezTo>
                    <a:pt x="84" y="215"/>
                    <a:pt x="94" y="217"/>
                    <a:pt x="105" y="217"/>
                  </a:cubicBezTo>
                  <a:cubicBezTo>
                    <a:pt x="150" y="217"/>
                    <a:pt x="201" y="176"/>
                    <a:pt x="201" y="135"/>
                  </a:cubicBezTo>
                  <a:cubicBezTo>
                    <a:pt x="226" y="85"/>
                    <a:pt x="201" y="35"/>
                    <a:pt x="150" y="10"/>
                  </a:cubicBezTo>
                  <a:cubicBezTo>
                    <a:pt x="138" y="4"/>
                    <a:pt x="124" y="1"/>
                    <a:pt x="11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7" name="Google Shape;34697;p57"/>
            <p:cNvSpPr/>
            <p:nvPr/>
          </p:nvSpPr>
          <p:spPr>
            <a:xfrm>
              <a:off x="5127975" y="2329600"/>
              <a:ext cx="45150" cy="68325"/>
            </a:xfrm>
            <a:custGeom>
              <a:avLst/>
              <a:gdLst/>
              <a:ahLst/>
              <a:cxnLst/>
              <a:rect l="l" t="t" r="r" b="b"/>
              <a:pathLst>
                <a:path w="1806" h="2733" extrusionOk="0">
                  <a:moveTo>
                    <a:pt x="1003" y="1"/>
                  </a:moveTo>
                  <a:lnTo>
                    <a:pt x="1003" y="1"/>
                  </a:lnTo>
                  <a:cubicBezTo>
                    <a:pt x="652" y="101"/>
                    <a:pt x="276" y="552"/>
                    <a:pt x="151" y="1179"/>
                  </a:cubicBezTo>
                  <a:cubicBezTo>
                    <a:pt x="1" y="1981"/>
                    <a:pt x="527" y="2732"/>
                    <a:pt x="527" y="2732"/>
                  </a:cubicBezTo>
                  <a:cubicBezTo>
                    <a:pt x="527" y="2732"/>
                    <a:pt x="1379" y="2357"/>
                    <a:pt x="1630" y="1554"/>
                  </a:cubicBezTo>
                  <a:cubicBezTo>
                    <a:pt x="1805" y="953"/>
                    <a:pt x="1705" y="377"/>
                    <a:pt x="1454" y="126"/>
                  </a:cubicBezTo>
                  <a:cubicBezTo>
                    <a:pt x="1153" y="402"/>
                    <a:pt x="978" y="953"/>
                    <a:pt x="978" y="953"/>
                  </a:cubicBezTo>
                  <a:cubicBezTo>
                    <a:pt x="978" y="953"/>
                    <a:pt x="1128" y="351"/>
                    <a:pt x="10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8" name="Google Shape;34698;p57"/>
            <p:cNvSpPr/>
            <p:nvPr/>
          </p:nvSpPr>
          <p:spPr>
            <a:xfrm>
              <a:off x="5080975" y="2350775"/>
              <a:ext cx="58300" cy="50650"/>
            </a:xfrm>
            <a:custGeom>
              <a:avLst/>
              <a:gdLst/>
              <a:ahLst/>
              <a:cxnLst/>
              <a:rect l="l" t="t" r="r" b="b"/>
              <a:pathLst>
                <a:path w="2332" h="2026" extrusionOk="0">
                  <a:moveTo>
                    <a:pt x="607" y="1"/>
                  </a:moveTo>
                  <a:cubicBezTo>
                    <a:pt x="524" y="1"/>
                    <a:pt x="446" y="11"/>
                    <a:pt x="377" y="31"/>
                  </a:cubicBezTo>
                  <a:cubicBezTo>
                    <a:pt x="502" y="407"/>
                    <a:pt x="903" y="833"/>
                    <a:pt x="903" y="833"/>
                  </a:cubicBezTo>
                  <a:cubicBezTo>
                    <a:pt x="903" y="833"/>
                    <a:pt x="427" y="432"/>
                    <a:pt x="51" y="382"/>
                  </a:cubicBezTo>
                  <a:lnTo>
                    <a:pt x="51" y="382"/>
                  </a:lnTo>
                  <a:cubicBezTo>
                    <a:pt x="1" y="733"/>
                    <a:pt x="252" y="1284"/>
                    <a:pt x="753" y="1660"/>
                  </a:cubicBezTo>
                  <a:cubicBezTo>
                    <a:pt x="1180" y="1972"/>
                    <a:pt x="1714" y="2026"/>
                    <a:pt x="2032" y="2026"/>
                  </a:cubicBezTo>
                  <a:cubicBezTo>
                    <a:pt x="2199" y="2026"/>
                    <a:pt x="2307" y="2011"/>
                    <a:pt x="2307" y="2011"/>
                  </a:cubicBezTo>
                  <a:cubicBezTo>
                    <a:pt x="2307" y="2011"/>
                    <a:pt x="2332" y="1083"/>
                    <a:pt x="1730" y="507"/>
                  </a:cubicBezTo>
                  <a:cubicBezTo>
                    <a:pt x="1368" y="165"/>
                    <a:pt x="942" y="1"/>
                    <a:pt x="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9" name="Google Shape;34699;p57"/>
            <p:cNvSpPr/>
            <p:nvPr/>
          </p:nvSpPr>
          <p:spPr>
            <a:xfrm>
              <a:off x="5130475" y="2398525"/>
              <a:ext cx="48900" cy="66450"/>
            </a:xfrm>
            <a:custGeom>
              <a:avLst/>
              <a:gdLst/>
              <a:ahLst/>
              <a:cxnLst/>
              <a:rect l="l" t="t" r="r" b="b"/>
              <a:pathLst>
                <a:path w="1956" h="2658" extrusionOk="0">
                  <a:moveTo>
                    <a:pt x="427" y="1"/>
                  </a:moveTo>
                  <a:cubicBezTo>
                    <a:pt x="427" y="1"/>
                    <a:pt x="1" y="828"/>
                    <a:pt x="277" y="1605"/>
                  </a:cubicBezTo>
                  <a:cubicBezTo>
                    <a:pt x="502" y="2206"/>
                    <a:pt x="928" y="2607"/>
                    <a:pt x="1279" y="2657"/>
                  </a:cubicBezTo>
                  <a:cubicBezTo>
                    <a:pt x="1329" y="2256"/>
                    <a:pt x="1154" y="1705"/>
                    <a:pt x="1154" y="1705"/>
                  </a:cubicBezTo>
                  <a:lnTo>
                    <a:pt x="1154" y="1705"/>
                  </a:lnTo>
                  <a:cubicBezTo>
                    <a:pt x="1154" y="1705"/>
                    <a:pt x="1404" y="2281"/>
                    <a:pt x="1705" y="2482"/>
                  </a:cubicBezTo>
                  <a:cubicBezTo>
                    <a:pt x="1906" y="2181"/>
                    <a:pt x="1956" y="1605"/>
                    <a:pt x="1680" y="1028"/>
                  </a:cubicBezTo>
                  <a:cubicBezTo>
                    <a:pt x="1304" y="301"/>
                    <a:pt x="427" y="1"/>
                    <a:pt x="4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0" name="Google Shape;34700;p57"/>
            <p:cNvSpPr/>
            <p:nvPr/>
          </p:nvSpPr>
          <p:spPr>
            <a:xfrm>
              <a:off x="5080350" y="2398850"/>
              <a:ext cx="61425" cy="46625"/>
            </a:xfrm>
            <a:custGeom>
              <a:avLst/>
              <a:gdLst/>
              <a:ahLst/>
              <a:cxnLst/>
              <a:rect l="l" t="t" r="r" b="b"/>
              <a:pathLst>
                <a:path w="2457" h="1865" extrusionOk="0">
                  <a:moveTo>
                    <a:pt x="1794" y="0"/>
                  </a:moveTo>
                  <a:cubicBezTo>
                    <a:pt x="1503" y="0"/>
                    <a:pt x="1159" y="52"/>
                    <a:pt x="853" y="238"/>
                  </a:cubicBezTo>
                  <a:cubicBezTo>
                    <a:pt x="302" y="564"/>
                    <a:pt x="1" y="1040"/>
                    <a:pt x="1" y="1391"/>
                  </a:cubicBezTo>
                  <a:cubicBezTo>
                    <a:pt x="427" y="1391"/>
                    <a:pt x="928" y="1115"/>
                    <a:pt x="928" y="1115"/>
                  </a:cubicBezTo>
                  <a:lnTo>
                    <a:pt x="928" y="1115"/>
                  </a:lnTo>
                  <a:cubicBezTo>
                    <a:pt x="928" y="1116"/>
                    <a:pt x="402" y="1466"/>
                    <a:pt x="277" y="1792"/>
                  </a:cubicBezTo>
                  <a:cubicBezTo>
                    <a:pt x="380" y="1840"/>
                    <a:pt x="508" y="1865"/>
                    <a:pt x="651" y="1865"/>
                  </a:cubicBezTo>
                  <a:cubicBezTo>
                    <a:pt x="960" y="1865"/>
                    <a:pt x="1337" y="1748"/>
                    <a:pt x="1680" y="1491"/>
                  </a:cubicBezTo>
                  <a:cubicBezTo>
                    <a:pt x="2332" y="990"/>
                    <a:pt x="2457" y="88"/>
                    <a:pt x="2457" y="88"/>
                  </a:cubicBezTo>
                  <a:cubicBezTo>
                    <a:pt x="2457" y="88"/>
                    <a:pt x="2170" y="0"/>
                    <a:pt x="1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1" name="Google Shape;34701;p57"/>
            <p:cNvSpPr/>
            <p:nvPr/>
          </p:nvSpPr>
          <p:spPr>
            <a:xfrm>
              <a:off x="5143025" y="2373275"/>
              <a:ext cx="68925" cy="39700"/>
            </a:xfrm>
            <a:custGeom>
              <a:avLst/>
              <a:gdLst/>
              <a:ahLst/>
              <a:cxnLst/>
              <a:rect l="l" t="t" r="r" b="b"/>
              <a:pathLst>
                <a:path w="2757" h="1588" extrusionOk="0">
                  <a:moveTo>
                    <a:pt x="1775" y="1"/>
                  </a:moveTo>
                  <a:cubicBezTo>
                    <a:pt x="1594" y="1"/>
                    <a:pt x="1400" y="26"/>
                    <a:pt x="1203" y="83"/>
                  </a:cubicBezTo>
                  <a:cubicBezTo>
                    <a:pt x="426" y="334"/>
                    <a:pt x="0" y="1161"/>
                    <a:pt x="0" y="1161"/>
                  </a:cubicBezTo>
                  <a:cubicBezTo>
                    <a:pt x="0" y="1161"/>
                    <a:pt x="582" y="1588"/>
                    <a:pt x="1269" y="1588"/>
                  </a:cubicBezTo>
                  <a:cubicBezTo>
                    <a:pt x="1362" y="1588"/>
                    <a:pt x="1458" y="1580"/>
                    <a:pt x="1554" y="1562"/>
                  </a:cubicBezTo>
                  <a:cubicBezTo>
                    <a:pt x="2181" y="1437"/>
                    <a:pt x="2632" y="1086"/>
                    <a:pt x="2757" y="735"/>
                  </a:cubicBezTo>
                  <a:cubicBezTo>
                    <a:pt x="2603" y="687"/>
                    <a:pt x="2423" y="672"/>
                    <a:pt x="2259" y="672"/>
                  </a:cubicBezTo>
                  <a:cubicBezTo>
                    <a:pt x="1998" y="672"/>
                    <a:pt x="1780" y="710"/>
                    <a:pt x="1780" y="710"/>
                  </a:cubicBezTo>
                  <a:cubicBezTo>
                    <a:pt x="1780" y="710"/>
                    <a:pt x="2381" y="559"/>
                    <a:pt x="2632" y="259"/>
                  </a:cubicBezTo>
                  <a:cubicBezTo>
                    <a:pt x="2463" y="107"/>
                    <a:pt x="2147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2" name="Google Shape;34702;p57"/>
            <p:cNvSpPr/>
            <p:nvPr/>
          </p:nvSpPr>
          <p:spPr>
            <a:xfrm>
              <a:off x="5126100" y="2368450"/>
              <a:ext cx="21950" cy="30725"/>
            </a:xfrm>
            <a:custGeom>
              <a:avLst/>
              <a:gdLst/>
              <a:ahLst/>
              <a:cxnLst/>
              <a:rect l="l" t="t" r="r" b="b"/>
              <a:pathLst>
                <a:path w="878" h="1229" extrusionOk="0">
                  <a:moveTo>
                    <a:pt x="351" y="0"/>
                  </a:moveTo>
                  <a:cubicBezTo>
                    <a:pt x="301" y="176"/>
                    <a:pt x="376" y="452"/>
                    <a:pt x="376" y="452"/>
                  </a:cubicBezTo>
                  <a:cubicBezTo>
                    <a:pt x="376" y="452"/>
                    <a:pt x="276" y="176"/>
                    <a:pt x="126" y="76"/>
                  </a:cubicBezTo>
                  <a:cubicBezTo>
                    <a:pt x="25" y="201"/>
                    <a:pt x="0" y="477"/>
                    <a:pt x="101" y="727"/>
                  </a:cubicBezTo>
                  <a:cubicBezTo>
                    <a:pt x="251" y="1078"/>
                    <a:pt x="652" y="1229"/>
                    <a:pt x="652" y="1229"/>
                  </a:cubicBezTo>
                  <a:cubicBezTo>
                    <a:pt x="652" y="1229"/>
                    <a:pt x="878" y="878"/>
                    <a:pt x="752" y="502"/>
                  </a:cubicBezTo>
                  <a:cubicBezTo>
                    <a:pt x="677" y="226"/>
                    <a:pt x="502" y="51"/>
                    <a:pt x="3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3" name="Google Shape;34703;p57"/>
            <p:cNvSpPr/>
            <p:nvPr/>
          </p:nvSpPr>
          <p:spPr>
            <a:xfrm>
              <a:off x="5110425" y="2389975"/>
              <a:ext cx="31350" cy="17375"/>
            </a:xfrm>
            <a:custGeom>
              <a:avLst/>
              <a:gdLst/>
              <a:ahLst/>
              <a:cxnLst/>
              <a:rect l="l" t="t" r="r" b="b"/>
              <a:pathLst>
                <a:path w="1254" h="695" extrusionOk="0">
                  <a:moveTo>
                    <a:pt x="480" y="1"/>
                  </a:moveTo>
                  <a:cubicBezTo>
                    <a:pt x="277" y="1"/>
                    <a:pt x="105" y="69"/>
                    <a:pt x="26" y="167"/>
                  </a:cubicBezTo>
                  <a:cubicBezTo>
                    <a:pt x="151" y="292"/>
                    <a:pt x="427" y="343"/>
                    <a:pt x="427" y="343"/>
                  </a:cubicBezTo>
                  <a:cubicBezTo>
                    <a:pt x="427" y="343"/>
                    <a:pt x="383" y="338"/>
                    <a:pt x="320" y="338"/>
                  </a:cubicBezTo>
                  <a:cubicBezTo>
                    <a:pt x="226" y="338"/>
                    <a:pt x="91" y="348"/>
                    <a:pt x="1" y="393"/>
                  </a:cubicBezTo>
                  <a:cubicBezTo>
                    <a:pt x="51" y="543"/>
                    <a:pt x="277" y="693"/>
                    <a:pt x="577" y="693"/>
                  </a:cubicBezTo>
                  <a:cubicBezTo>
                    <a:pt x="594" y="694"/>
                    <a:pt x="610" y="695"/>
                    <a:pt x="626" y="695"/>
                  </a:cubicBezTo>
                  <a:cubicBezTo>
                    <a:pt x="979" y="695"/>
                    <a:pt x="1254" y="443"/>
                    <a:pt x="1254" y="443"/>
                  </a:cubicBezTo>
                  <a:cubicBezTo>
                    <a:pt x="1254" y="443"/>
                    <a:pt x="1028" y="92"/>
                    <a:pt x="652" y="17"/>
                  </a:cubicBezTo>
                  <a:cubicBezTo>
                    <a:pt x="594" y="6"/>
                    <a:pt x="536" y="1"/>
                    <a:pt x="480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4" name="Google Shape;34704;p57"/>
            <p:cNvSpPr/>
            <p:nvPr/>
          </p:nvSpPr>
          <p:spPr>
            <a:xfrm>
              <a:off x="5143025" y="2399775"/>
              <a:ext cx="27575" cy="21800"/>
            </a:xfrm>
            <a:custGeom>
              <a:avLst/>
              <a:gdLst/>
              <a:ahLst/>
              <a:cxnLst/>
              <a:rect l="l" t="t" r="r" b="b"/>
              <a:pathLst>
                <a:path w="1103" h="872" extrusionOk="0">
                  <a:moveTo>
                    <a:pt x="241" y="1"/>
                  </a:moveTo>
                  <a:cubicBezTo>
                    <a:pt x="100" y="1"/>
                    <a:pt x="0" y="26"/>
                    <a:pt x="0" y="26"/>
                  </a:cubicBezTo>
                  <a:cubicBezTo>
                    <a:pt x="0" y="26"/>
                    <a:pt x="25" y="427"/>
                    <a:pt x="326" y="677"/>
                  </a:cubicBezTo>
                  <a:cubicBezTo>
                    <a:pt x="497" y="810"/>
                    <a:pt x="682" y="871"/>
                    <a:pt x="827" y="871"/>
                  </a:cubicBezTo>
                  <a:cubicBezTo>
                    <a:pt x="874" y="871"/>
                    <a:pt x="916" y="865"/>
                    <a:pt x="952" y="853"/>
                  </a:cubicBezTo>
                  <a:cubicBezTo>
                    <a:pt x="902" y="677"/>
                    <a:pt x="677" y="502"/>
                    <a:pt x="677" y="502"/>
                  </a:cubicBezTo>
                  <a:lnTo>
                    <a:pt x="677" y="502"/>
                  </a:lnTo>
                  <a:cubicBezTo>
                    <a:pt x="677" y="502"/>
                    <a:pt x="927" y="677"/>
                    <a:pt x="1078" y="677"/>
                  </a:cubicBezTo>
                  <a:cubicBezTo>
                    <a:pt x="1103" y="527"/>
                    <a:pt x="978" y="276"/>
                    <a:pt x="727" y="126"/>
                  </a:cubicBezTo>
                  <a:cubicBezTo>
                    <a:pt x="564" y="26"/>
                    <a:pt x="382" y="1"/>
                    <a:pt x="24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5" name="Google Shape;34705;p57"/>
            <p:cNvSpPr/>
            <p:nvPr/>
          </p:nvSpPr>
          <p:spPr>
            <a:xfrm>
              <a:off x="5125475" y="2400400"/>
              <a:ext cx="21950" cy="30100"/>
            </a:xfrm>
            <a:custGeom>
              <a:avLst/>
              <a:gdLst/>
              <a:ahLst/>
              <a:cxnLst/>
              <a:rect l="l" t="t" r="r" b="b"/>
              <a:pathLst>
                <a:path w="878" h="1204" extrusionOk="0">
                  <a:moveTo>
                    <a:pt x="702" y="1"/>
                  </a:moveTo>
                  <a:cubicBezTo>
                    <a:pt x="702" y="1"/>
                    <a:pt x="276" y="126"/>
                    <a:pt x="126" y="452"/>
                  </a:cubicBezTo>
                  <a:cubicBezTo>
                    <a:pt x="0" y="728"/>
                    <a:pt x="0" y="978"/>
                    <a:pt x="76" y="1129"/>
                  </a:cubicBezTo>
                  <a:cubicBezTo>
                    <a:pt x="251" y="1003"/>
                    <a:pt x="376" y="778"/>
                    <a:pt x="376" y="778"/>
                  </a:cubicBezTo>
                  <a:lnTo>
                    <a:pt x="376" y="778"/>
                  </a:lnTo>
                  <a:cubicBezTo>
                    <a:pt x="376" y="778"/>
                    <a:pt x="251" y="1028"/>
                    <a:pt x="276" y="1204"/>
                  </a:cubicBezTo>
                  <a:cubicBezTo>
                    <a:pt x="451" y="1179"/>
                    <a:pt x="652" y="1003"/>
                    <a:pt x="752" y="728"/>
                  </a:cubicBezTo>
                  <a:cubicBezTo>
                    <a:pt x="878" y="377"/>
                    <a:pt x="702" y="1"/>
                    <a:pt x="702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6" name="Google Shape;34706;p57"/>
            <p:cNvSpPr/>
            <p:nvPr/>
          </p:nvSpPr>
          <p:spPr>
            <a:xfrm>
              <a:off x="5143025" y="2375650"/>
              <a:ext cx="25700" cy="24800"/>
            </a:xfrm>
            <a:custGeom>
              <a:avLst/>
              <a:gdLst/>
              <a:ahLst/>
              <a:cxnLst/>
              <a:rect l="l" t="t" r="r" b="b"/>
              <a:pathLst>
                <a:path w="1028" h="992" extrusionOk="0">
                  <a:moveTo>
                    <a:pt x="743" y="1"/>
                  </a:moveTo>
                  <a:cubicBezTo>
                    <a:pt x="593" y="1"/>
                    <a:pt x="392" y="102"/>
                    <a:pt x="226" y="289"/>
                  </a:cubicBezTo>
                  <a:cubicBezTo>
                    <a:pt x="0" y="565"/>
                    <a:pt x="25" y="991"/>
                    <a:pt x="25" y="991"/>
                  </a:cubicBezTo>
                  <a:cubicBezTo>
                    <a:pt x="25" y="991"/>
                    <a:pt x="37" y="991"/>
                    <a:pt x="58" y="991"/>
                  </a:cubicBezTo>
                  <a:cubicBezTo>
                    <a:pt x="163" y="991"/>
                    <a:pt x="497" y="974"/>
                    <a:pt x="727" y="765"/>
                  </a:cubicBezTo>
                  <a:cubicBezTo>
                    <a:pt x="927" y="565"/>
                    <a:pt x="1028" y="314"/>
                    <a:pt x="978" y="164"/>
                  </a:cubicBezTo>
                  <a:lnTo>
                    <a:pt x="978" y="164"/>
                  </a:lnTo>
                  <a:cubicBezTo>
                    <a:pt x="802" y="189"/>
                    <a:pt x="602" y="389"/>
                    <a:pt x="602" y="389"/>
                  </a:cubicBezTo>
                  <a:cubicBezTo>
                    <a:pt x="602" y="389"/>
                    <a:pt x="802" y="164"/>
                    <a:pt x="827" y="13"/>
                  </a:cubicBezTo>
                  <a:cubicBezTo>
                    <a:pt x="802" y="5"/>
                    <a:pt x="773" y="1"/>
                    <a:pt x="743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7" name="Google Shape;34707;p57"/>
            <p:cNvSpPr/>
            <p:nvPr/>
          </p:nvSpPr>
          <p:spPr>
            <a:xfrm>
              <a:off x="5142400" y="2375350"/>
              <a:ext cx="5025" cy="18825"/>
            </a:xfrm>
            <a:custGeom>
              <a:avLst/>
              <a:gdLst/>
              <a:ahLst/>
              <a:cxnLst/>
              <a:rect l="l" t="t" r="r" b="b"/>
              <a:pathLst>
                <a:path w="201" h="753" fill="none" extrusionOk="0">
                  <a:moveTo>
                    <a:pt x="201" y="0"/>
                  </a:moveTo>
                  <a:lnTo>
                    <a:pt x="0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8" name="Google Shape;34708;p57"/>
            <p:cNvSpPr/>
            <p:nvPr/>
          </p:nvSpPr>
          <p:spPr>
            <a:xfrm>
              <a:off x="5146150" y="2373200"/>
              <a:ext cx="3775" cy="3050"/>
            </a:xfrm>
            <a:custGeom>
              <a:avLst/>
              <a:gdLst/>
              <a:ahLst/>
              <a:cxnLst/>
              <a:rect l="l" t="t" r="r" b="b"/>
              <a:pathLst>
                <a:path w="151" h="122" extrusionOk="0">
                  <a:moveTo>
                    <a:pt x="62" y="1"/>
                  </a:moveTo>
                  <a:cubicBezTo>
                    <a:pt x="36" y="1"/>
                    <a:pt x="18" y="18"/>
                    <a:pt x="0" y="36"/>
                  </a:cubicBezTo>
                  <a:cubicBezTo>
                    <a:pt x="0" y="61"/>
                    <a:pt x="0" y="111"/>
                    <a:pt x="51" y="111"/>
                  </a:cubicBezTo>
                  <a:cubicBezTo>
                    <a:pt x="58" y="119"/>
                    <a:pt x="65" y="122"/>
                    <a:pt x="73" y="122"/>
                  </a:cubicBezTo>
                  <a:cubicBezTo>
                    <a:pt x="90" y="122"/>
                    <a:pt x="108" y="104"/>
                    <a:pt x="126" y="86"/>
                  </a:cubicBezTo>
                  <a:cubicBezTo>
                    <a:pt x="151" y="61"/>
                    <a:pt x="126" y="11"/>
                    <a:pt x="101" y="11"/>
                  </a:cubicBezTo>
                  <a:cubicBezTo>
                    <a:pt x="86" y="4"/>
                    <a:pt x="73" y="1"/>
                    <a:pt x="6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9" name="Google Shape;34709;p57"/>
            <p:cNvSpPr/>
            <p:nvPr/>
          </p:nvSpPr>
          <p:spPr>
            <a:xfrm>
              <a:off x="5139250" y="2374725"/>
              <a:ext cx="3175" cy="18800"/>
            </a:xfrm>
            <a:custGeom>
              <a:avLst/>
              <a:gdLst/>
              <a:ahLst/>
              <a:cxnLst/>
              <a:rect l="l" t="t" r="r" b="b"/>
              <a:pathLst>
                <a:path w="127" h="752" fill="none" extrusionOk="0">
                  <a:moveTo>
                    <a:pt x="1" y="0"/>
                  </a:moveTo>
                  <a:lnTo>
                    <a:pt x="126" y="7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0" name="Google Shape;34710;p57"/>
            <p:cNvSpPr/>
            <p:nvPr/>
          </p:nvSpPr>
          <p:spPr>
            <a:xfrm>
              <a:off x="5137375" y="2372825"/>
              <a:ext cx="3775" cy="3175"/>
            </a:xfrm>
            <a:custGeom>
              <a:avLst/>
              <a:gdLst/>
              <a:ahLst/>
              <a:cxnLst/>
              <a:rect l="l" t="t" r="r" b="b"/>
              <a:pathLst>
                <a:path w="151" h="127" extrusionOk="0">
                  <a:moveTo>
                    <a:pt x="76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101"/>
                    <a:pt x="51" y="126"/>
                    <a:pt x="76" y="126"/>
                  </a:cubicBezTo>
                  <a:cubicBezTo>
                    <a:pt x="101" y="126"/>
                    <a:pt x="151" y="101"/>
                    <a:pt x="126" y="51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1" name="Google Shape;34711;p57"/>
            <p:cNvSpPr/>
            <p:nvPr/>
          </p:nvSpPr>
          <p:spPr>
            <a:xfrm>
              <a:off x="5143025" y="2379100"/>
              <a:ext cx="11925" cy="14425"/>
            </a:xfrm>
            <a:custGeom>
              <a:avLst/>
              <a:gdLst/>
              <a:ahLst/>
              <a:cxnLst/>
              <a:rect l="l" t="t" r="r" b="b"/>
              <a:pathLst>
                <a:path w="477" h="577" fill="none" extrusionOk="0">
                  <a:moveTo>
                    <a:pt x="476" y="1"/>
                  </a:moveTo>
                  <a:lnTo>
                    <a:pt x="0" y="5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2" name="Google Shape;34712;p57"/>
            <p:cNvSpPr/>
            <p:nvPr/>
          </p:nvSpPr>
          <p:spPr>
            <a:xfrm>
              <a:off x="5153675" y="2376800"/>
              <a:ext cx="3150" cy="3375"/>
            </a:xfrm>
            <a:custGeom>
              <a:avLst/>
              <a:gdLst/>
              <a:ahLst/>
              <a:cxnLst/>
              <a:rect l="l" t="t" r="r" b="b"/>
              <a:pathLst>
                <a:path w="126" h="135" extrusionOk="0">
                  <a:moveTo>
                    <a:pt x="60" y="1"/>
                  </a:moveTo>
                  <a:cubicBezTo>
                    <a:pt x="38" y="1"/>
                    <a:pt x="15" y="13"/>
                    <a:pt x="0" y="42"/>
                  </a:cubicBezTo>
                  <a:cubicBezTo>
                    <a:pt x="0" y="67"/>
                    <a:pt x="0" y="93"/>
                    <a:pt x="25" y="118"/>
                  </a:cubicBezTo>
                  <a:cubicBezTo>
                    <a:pt x="36" y="128"/>
                    <a:pt x="50" y="134"/>
                    <a:pt x="66" y="134"/>
                  </a:cubicBezTo>
                  <a:cubicBezTo>
                    <a:pt x="88" y="134"/>
                    <a:pt x="111" y="122"/>
                    <a:pt x="125" y="93"/>
                  </a:cubicBezTo>
                  <a:cubicBezTo>
                    <a:pt x="125" y="67"/>
                    <a:pt x="125" y="42"/>
                    <a:pt x="100" y="17"/>
                  </a:cubicBezTo>
                  <a:cubicBezTo>
                    <a:pt x="90" y="7"/>
                    <a:pt x="75" y="1"/>
                    <a:pt x="6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3" name="Google Shape;34713;p57"/>
            <p:cNvSpPr/>
            <p:nvPr/>
          </p:nvSpPr>
          <p:spPr>
            <a:xfrm>
              <a:off x="5143025" y="2398525"/>
              <a:ext cx="5650" cy="18200"/>
            </a:xfrm>
            <a:custGeom>
              <a:avLst/>
              <a:gdLst/>
              <a:ahLst/>
              <a:cxnLst/>
              <a:rect l="l" t="t" r="r" b="b"/>
              <a:pathLst>
                <a:path w="226" h="728" fill="none" extrusionOk="0">
                  <a:moveTo>
                    <a:pt x="226" y="72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4" name="Google Shape;34714;p57"/>
            <p:cNvSpPr/>
            <p:nvPr/>
          </p:nvSpPr>
          <p:spPr>
            <a:xfrm>
              <a:off x="5147400" y="24160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1" y="0"/>
                  </a:moveTo>
                  <a:cubicBezTo>
                    <a:pt x="26" y="0"/>
                    <a:pt x="1" y="50"/>
                    <a:pt x="1" y="75"/>
                  </a:cubicBezTo>
                  <a:cubicBezTo>
                    <a:pt x="1" y="101"/>
                    <a:pt x="51" y="126"/>
                    <a:pt x="76" y="126"/>
                  </a:cubicBezTo>
                  <a:cubicBezTo>
                    <a:pt x="101" y="126"/>
                    <a:pt x="126" y="75"/>
                    <a:pt x="126" y="50"/>
                  </a:cubicBezTo>
                  <a:cubicBezTo>
                    <a:pt x="126" y="25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5" name="Google Shape;34715;p57"/>
            <p:cNvSpPr/>
            <p:nvPr/>
          </p:nvSpPr>
          <p:spPr>
            <a:xfrm>
              <a:off x="5143025" y="2398525"/>
              <a:ext cx="13175" cy="14425"/>
            </a:xfrm>
            <a:custGeom>
              <a:avLst/>
              <a:gdLst/>
              <a:ahLst/>
              <a:cxnLst/>
              <a:rect l="l" t="t" r="r" b="b"/>
              <a:pathLst>
                <a:path w="527" h="577" fill="none" extrusionOk="0">
                  <a:moveTo>
                    <a:pt x="526" y="577"/>
                  </a:moveTo>
                  <a:lnTo>
                    <a:pt x="0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6" name="Google Shape;34716;p57"/>
            <p:cNvSpPr/>
            <p:nvPr/>
          </p:nvSpPr>
          <p:spPr>
            <a:xfrm>
              <a:off x="5154925" y="2411850"/>
              <a:ext cx="3775" cy="3250"/>
            </a:xfrm>
            <a:custGeom>
              <a:avLst/>
              <a:gdLst/>
              <a:ahLst/>
              <a:cxnLst/>
              <a:rect l="l" t="t" r="r" b="b"/>
              <a:pathLst>
                <a:path w="151" h="130" extrusionOk="0">
                  <a:moveTo>
                    <a:pt x="75" y="0"/>
                  </a:moveTo>
                  <a:cubicBezTo>
                    <a:pt x="57" y="0"/>
                    <a:pt x="38" y="6"/>
                    <a:pt x="25" y="19"/>
                  </a:cubicBezTo>
                  <a:cubicBezTo>
                    <a:pt x="0" y="44"/>
                    <a:pt x="0" y="69"/>
                    <a:pt x="25" y="94"/>
                  </a:cubicBezTo>
                  <a:cubicBezTo>
                    <a:pt x="25" y="112"/>
                    <a:pt x="50" y="130"/>
                    <a:pt x="74" y="130"/>
                  </a:cubicBezTo>
                  <a:cubicBezTo>
                    <a:pt x="84" y="130"/>
                    <a:pt x="93" y="126"/>
                    <a:pt x="101" y="119"/>
                  </a:cubicBezTo>
                  <a:cubicBezTo>
                    <a:pt x="126" y="94"/>
                    <a:pt x="151" y="69"/>
                    <a:pt x="126" y="19"/>
                  </a:cubicBezTo>
                  <a:cubicBezTo>
                    <a:pt x="113" y="6"/>
                    <a:pt x="94" y="0"/>
                    <a:pt x="7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7" name="Google Shape;34717;p57"/>
            <p:cNvSpPr/>
            <p:nvPr/>
          </p:nvSpPr>
          <p:spPr>
            <a:xfrm>
              <a:off x="5140500" y="2399150"/>
              <a:ext cx="2550" cy="18825"/>
            </a:xfrm>
            <a:custGeom>
              <a:avLst/>
              <a:gdLst/>
              <a:ahLst/>
              <a:cxnLst/>
              <a:rect l="l" t="t" r="r" b="b"/>
              <a:pathLst>
                <a:path w="102" h="753" fill="none" extrusionOk="0">
                  <a:moveTo>
                    <a:pt x="1" y="752"/>
                  </a:moveTo>
                  <a:lnTo>
                    <a:pt x="10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8" name="Google Shape;34718;p57"/>
            <p:cNvSpPr/>
            <p:nvPr/>
          </p:nvSpPr>
          <p:spPr>
            <a:xfrm>
              <a:off x="5139250" y="2416700"/>
              <a:ext cx="3175" cy="3775"/>
            </a:xfrm>
            <a:custGeom>
              <a:avLst/>
              <a:gdLst/>
              <a:ahLst/>
              <a:cxnLst/>
              <a:rect l="l" t="t" r="r" b="b"/>
              <a:pathLst>
                <a:path w="127" h="151" extrusionOk="0">
                  <a:moveTo>
                    <a:pt x="51" y="0"/>
                  </a:moveTo>
                  <a:cubicBezTo>
                    <a:pt x="26" y="0"/>
                    <a:pt x="1" y="50"/>
                    <a:pt x="1" y="76"/>
                  </a:cubicBezTo>
                  <a:cubicBezTo>
                    <a:pt x="1" y="101"/>
                    <a:pt x="26" y="151"/>
                    <a:pt x="51" y="151"/>
                  </a:cubicBezTo>
                  <a:cubicBezTo>
                    <a:pt x="101" y="151"/>
                    <a:pt x="126" y="101"/>
                    <a:pt x="126" y="76"/>
                  </a:cubicBezTo>
                  <a:cubicBezTo>
                    <a:pt x="126" y="50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9" name="Google Shape;34719;p57"/>
            <p:cNvSpPr/>
            <p:nvPr/>
          </p:nvSpPr>
          <p:spPr>
            <a:xfrm>
              <a:off x="5143650" y="2395400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777" y="0"/>
                  </a:moveTo>
                  <a:lnTo>
                    <a:pt x="0" y="25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0" name="Google Shape;34720;p57"/>
            <p:cNvSpPr/>
            <p:nvPr/>
          </p:nvSpPr>
          <p:spPr>
            <a:xfrm>
              <a:off x="5161800" y="2393525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76" y="0"/>
                  </a:moveTo>
                  <a:cubicBezTo>
                    <a:pt x="51" y="0"/>
                    <a:pt x="26" y="25"/>
                    <a:pt x="1" y="75"/>
                  </a:cubicBezTo>
                  <a:cubicBezTo>
                    <a:pt x="1" y="100"/>
                    <a:pt x="26" y="125"/>
                    <a:pt x="76" y="125"/>
                  </a:cubicBezTo>
                  <a:cubicBezTo>
                    <a:pt x="101" y="125"/>
                    <a:pt x="126" y="100"/>
                    <a:pt x="126" y="75"/>
                  </a:cubicBezTo>
                  <a:cubicBezTo>
                    <a:pt x="151" y="50"/>
                    <a:pt x="126" y="0"/>
                    <a:pt x="7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1" name="Google Shape;34721;p57"/>
            <p:cNvSpPr/>
            <p:nvPr/>
          </p:nvSpPr>
          <p:spPr>
            <a:xfrm>
              <a:off x="5144275" y="2387250"/>
              <a:ext cx="16925" cy="8800"/>
            </a:xfrm>
            <a:custGeom>
              <a:avLst/>
              <a:gdLst/>
              <a:ahLst/>
              <a:cxnLst/>
              <a:rect l="l" t="t" r="r" b="b"/>
              <a:pathLst>
                <a:path w="677" h="352" fill="none" extrusionOk="0">
                  <a:moveTo>
                    <a:pt x="677" y="0"/>
                  </a:moveTo>
                  <a:lnTo>
                    <a:pt x="0" y="3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2" name="Google Shape;34722;p57"/>
            <p:cNvSpPr/>
            <p:nvPr/>
          </p:nvSpPr>
          <p:spPr>
            <a:xfrm>
              <a:off x="5159925" y="2385375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51" y="0"/>
                  </a:moveTo>
                  <a:cubicBezTo>
                    <a:pt x="26" y="0"/>
                    <a:pt x="1" y="50"/>
                    <a:pt x="1" y="75"/>
                  </a:cubicBezTo>
                  <a:cubicBezTo>
                    <a:pt x="26" y="126"/>
                    <a:pt x="51" y="126"/>
                    <a:pt x="101" y="126"/>
                  </a:cubicBezTo>
                  <a:cubicBezTo>
                    <a:pt x="126" y="100"/>
                    <a:pt x="151" y="75"/>
                    <a:pt x="126" y="50"/>
                  </a:cubicBezTo>
                  <a:cubicBezTo>
                    <a:pt x="126" y="0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3" name="Google Shape;34723;p57"/>
            <p:cNvSpPr/>
            <p:nvPr/>
          </p:nvSpPr>
          <p:spPr>
            <a:xfrm>
              <a:off x="5144275" y="2396025"/>
              <a:ext cx="17550" cy="7550"/>
            </a:xfrm>
            <a:custGeom>
              <a:avLst/>
              <a:gdLst/>
              <a:ahLst/>
              <a:cxnLst/>
              <a:rect l="l" t="t" r="r" b="b"/>
              <a:pathLst>
                <a:path w="702" h="302" fill="none" extrusionOk="0">
                  <a:moveTo>
                    <a:pt x="702" y="3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4" name="Google Shape;34724;p57"/>
            <p:cNvSpPr/>
            <p:nvPr/>
          </p:nvSpPr>
          <p:spPr>
            <a:xfrm>
              <a:off x="5160550" y="2401650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76" y="1"/>
                  </a:moveTo>
                  <a:cubicBezTo>
                    <a:pt x="51" y="1"/>
                    <a:pt x="26" y="26"/>
                    <a:pt x="1" y="51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58" y="133"/>
                    <a:pt x="68" y="137"/>
                    <a:pt x="78" y="137"/>
                  </a:cubicBezTo>
                  <a:cubicBezTo>
                    <a:pt x="101" y="137"/>
                    <a:pt x="126" y="119"/>
                    <a:pt x="126" y="101"/>
                  </a:cubicBezTo>
                  <a:cubicBezTo>
                    <a:pt x="151" y="51"/>
                    <a:pt x="126" y="26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5" name="Google Shape;34725;p57"/>
            <p:cNvSpPr/>
            <p:nvPr/>
          </p:nvSpPr>
          <p:spPr>
            <a:xfrm>
              <a:off x="5125475" y="2397275"/>
              <a:ext cx="14425" cy="11925"/>
            </a:xfrm>
            <a:custGeom>
              <a:avLst/>
              <a:gdLst/>
              <a:ahLst/>
              <a:cxnLst/>
              <a:rect l="l" t="t" r="r" b="b"/>
              <a:pathLst>
                <a:path w="577" h="477" fill="none" extrusionOk="0">
                  <a:moveTo>
                    <a:pt x="0" y="477"/>
                  </a:moveTo>
                  <a:lnTo>
                    <a:pt x="57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6" name="Google Shape;34726;p57"/>
            <p:cNvSpPr/>
            <p:nvPr/>
          </p:nvSpPr>
          <p:spPr>
            <a:xfrm>
              <a:off x="5122975" y="2408075"/>
              <a:ext cx="3775" cy="2850"/>
            </a:xfrm>
            <a:custGeom>
              <a:avLst/>
              <a:gdLst/>
              <a:ahLst/>
              <a:cxnLst/>
              <a:rect l="l" t="t" r="r" b="b"/>
              <a:pathLst>
                <a:path w="151" h="114" extrusionOk="0">
                  <a:moveTo>
                    <a:pt x="75" y="1"/>
                  </a:moveTo>
                  <a:cubicBezTo>
                    <a:pt x="56" y="1"/>
                    <a:pt x="38" y="7"/>
                    <a:pt x="25" y="20"/>
                  </a:cubicBezTo>
                  <a:cubicBezTo>
                    <a:pt x="0" y="45"/>
                    <a:pt x="0" y="70"/>
                    <a:pt x="25" y="95"/>
                  </a:cubicBezTo>
                  <a:cubicBezTo>
                    <a:pt x="38" y="107"/>
                    <a:pt x="56" y="113"/>
                    <a:pt x="75" y="113"/>
                  </a:cubicBezTo>
                  <a:cubicBezTo>
                    <a:pt x="94" y="113"/>
                    <a:pt x="113" y="107"/>
                    <a:pt x="125" y="95"/>
                  </a:cubicBezTo>
                  <a:cubicBezTo>
                    <a:pt x="150" y="70"/>
                    <a:pt x="150" y="45"/>
                    <a:pt x="125" y="20"/>
                  </a:cubicBezTo>
                  <a:cubicBezTo>
                    <a:pt x="113" y="7"/>
                    <a:pt x="94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7" name="Google Shape;34727;p57"/>
            <p:cNvSpPr/>
            <p:nvPr/>
          </p:nvSpPr>
          <p:spPr>
            <a:xfrm>
              <a:off x="5121700" y="2397275"/>
              <a:ext cx="18200" cy="4400"/>
            </a:xfrm>
            <a:custGeom>
              <a:avLst/>
              <a:gdLst/>
              <a:ahLst/>
              <a:cxnLst/>
              <a:rect l="l" t="t" r="r" b="b"/>
              <a:pathLst>
                <a:path w="728" h="176" fill="none" extrusionOk="0">
                  <a:moveTo>
                    <a:pt x="1" y="176"/>
                  </a:moveTo>
                  <a:lnTo>
                    <a:pt x="728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8" name="Google Shape;34728;p57"/>
            <p:cNvSpPr/>
            <p:nvPr/>
          </p:nvSpPr>
          <p:spPr>
            <a:xfrm>
              <a:off x="5119200" y="2400150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77" y="0"/>
                  </a:moveTo>
                  <a:cubicBezTo>
                    <a:pt x="68" y="0"/>
                    <a:pt x="58" y="3"/>
                    <a:pt x="51" y="11"/>
                  </a:cubicBezTo>
                  <a:cubicBezTo>
                    <a:pt x="1" y="11"/>
                    <a:pt x="1" y="61"/>
                    <a:pt x="1" y="86"/>
                  </a:cubicBezTo>
                  <a:cubicBezTo>
                    <a:pt x="26" y="111"/>
                    <a:pt x="51" y="136"/>
                    <a:pt x="101" y="136"/>
                  </a:cubicBezTo>
                  <a:cubicBezTo>
                    <a:pt x="126" y="111"/>
                    <a:pt x="151" y="86"/>
                    <a:pt x="126" y="36"/>
                  </a:cubicBezTo>
                  <a:cubicBezTo>
                    <a:pt x="126" y="18"/>
                    <a:pt x="101" y="0"/>
                    <a:pt x="77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9" name="Google Shape;34729;p57"/>
            <p:cNvSpPr/>
            <p:nvPr/>
          </p:nvSpPr>
          <p:spPr>
            <a:xfrm>
              <a:off x="5131100" y="2397275"/>
              <a:ext cx="9425" cy="16950"/>
            </a:xfrm>
            <a:custGeom>
              <a:avLst/>
              <a:gdLst/>
              <a:ahLst/>
              <a:cxnLst/>
              <a:rect l="l" t="t" r="r" b="b"/>
              <a:pathLst>
                <a:path w="377" h="678" fill="none" extrusionOk="0">
                  <a:moveTo>
                    <a:pt x="1" y="677"/>
                  </a:moveTo>
                  <a:lnTo>
                    <a:pt x="377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0" name="Google Shape;34730;p57"/>
            <p:cNvSpPr/>
            <p:nvPr/>
          </p:nvSpPr>
          <p:spPr>
            <a:xfrm>
              <a:off x="5129225" y="2413300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79" y="1"/>
                  </a:moveTo>
                  <a:cubicBezTo>
                    <a:pt x="61" y="1"/>
                    <a:pt x="44" y="18"/>
                    <a:pt x="26" y="36"/>
                  </a:cubicBezTo>
                  <a:cubicBezTo>
                    <a:pt x="1" y="61"/>
                    <a:pt x="1" y="86"/>
                    <a:pt x="26" y="111"/>
                  </a:cubicBezTo>
                  <a:cubicBezTo>
                    <a:pt x="51" y="124"/>
                    <a:pt x="70" y="130"/>
                    <a:pt x="85" y="130"/>
                  </a:cubicBezTo>
                  <a:cubicBezTo>
                    <a:pt x="101" y="130"/>
                    <a:pt x="113" y="124"/>
                    <a:pt x="126" y="111"/>
                  </a:cubicBezTo>
                  <a:cubicBezTo>
                    <a:pt x="151" y="61"/>
                    <a:pt x="126" y="36"/>
                    <a:pt x="101" y="11"/>
                  </a:cubicBezTo>
                  <a:cubicBezTo>
                    <a:pt x="94" y="4"/>
                    <a:pt x="86" y="1"/>
                    <a:pt x="7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1" name="Google Shape;34731;p57"/>
            <p:cNvSpPr/>
            <p:nvPr/>
          </p:nvSpPr>
          <p:spPr>
            <a:xfrm>
              <a:off x="5122975" y="2385375"/>
              <a:ext cx="16300" cy="9425"/>
            </a:xfrm>
            <a:custGeom>
              <a:avLst/>
              <a:gdLst/>
              <a:ahLst/>
              <a:cxnLst/>
              <a:rect l="l" t="t" r="r" b="b"/>
              <a:pathLst>
                <a:path w="652" h="377" fill="none" extrusionOk="0">
                  <a:moveTo>
                    <a:pt x="0" y="0"/>
                  </a:moveTo>
                  <a:lnTo>
                    <a:pt x="652" y="3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2" name="Google Shape;34732;p57"/>
            <p:cNvSpPr/>
            <p:nvPr/>
          </p:nvSpPr>
          <p:spPr>
            <a:xfrm>
              <a:off x="5120450" y="2383225"/>
              <a:ext cx="3800" cy="3050"/>
            </a:xfrm>
            <a:custGeom>
              <a:avLst/>
              <a:gdLst/>
              <a:ahLst/>
              <a:cxnLst/>
              <a:rect l="l" t="t" r="r" b="b"/>
              <a:pathLst>
                <a:path w="152" h="122" extrusionOk="0">
                  <a:moveTo>
                    <a:pt x="75" y="1"/>
                  </a:moveTo>
                  <a:cubicBezTo>
                    <a:pt x="51" y="1"/>
                    <a:pt x="26" y="18"/>
                    <a:pt x="26" y="36"/>
                  </a:cubicBezTo>
                  <a:cubicBezTo>
                    <a:pt x="1" y="61"/>
                    <a:pt x="26" y="111"/>
                    <a:pt x="51" y="111"/>
                  </a:cubicBezTo>
                  <a:cubicBezTo>
                    <a:pt x="58" y="119"/>
                    <a:pt x="68" y="122"/>
                    <a:pt x="78" y="122"/>
                  </a:cubicBezTo>
                  <a:cubicBezTo>
                    <a:pt x="103" y="122"/>
                    <a:pt x="133" y="104"/>
                    <a:pt x="151" y="86"/>
                  </a:cubicBezTo>
                  <a:cubicBezTo>
                    <a:pt x="151" y="61"/>
                    <a:pt x="126" y="11"/>
                    <a:pt x="101" y="11"/>
                  </a:cubicBezTo>
                  <a:cubicBezTo>
                    <a:pt x="94" y="4"/>
                    <a:pt x="84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3" name="Google Shape;34733;p57"/>
            <p:cNvSpPr/>
            <p:nvPr/>
          </p:nvSpPr>
          <p:spPr>
            <a:xfrm>
              <a:off x="5128600" y="2379100"/>
              <a:ext cx="10675" cy="15700"/>
            </a:xfrm>
            <a:custGeom>
              <a:avLst/>
              <a:gdLst/>
              <a:ahLst/>
              <a:cxnLst/>
              <a:rect l="l" t="t" r="r" b="b"/>
              <a:pathLst>
                <a:path w="427" h="628" fill="none" extrusionOk="0">
                  <a:moveTo>
                    <a:pt x="1" y="1"/>
                  </a:moveTo>
                  <a:lnTo>
                    <a:pt x="427" y="62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4" name="Google Shape;34734;p57"/>
            <p:cNvSpPr/>
            <p:nvPr/>
          </p:nvSpPr>
          <p:spPr>
            <a:xfrm>
              <a:off x="5126725" y="2376750"/>
              <a:ext cx="3150" cy="3475"/>
            </a:xfrm>
            <a:custGeom>
              <a:avLst/>
              <a:gdLst/>
              <a:ahLst/>
              <a:cxnLst/>
              <a:rect l="l" t="t" r="r" b="b"/>
              <a:pathLst>
                <a:path w="126" h="139" extrusionOk="0">
                  <a:moveTo>
                    <a:pt x="63" y="1"/>
                  </a:moveTo>
                  <a:cubicBezTo>
                    <a:pt x="51" y="1"/>
                    <a:pt x="38" y="7"/>
                    <a:pt x="26" y="19"/>
                  </a:cubicBezTo>
                  <a:cubicBezTo>
                    <a:pt x="0" y="44"/>
                    <a:pt x="0" y="95"/>
                    <a:pt x="26" y="120"/>
                  </a:cubicBezTo>
                  <a:cubicBezTo>
                    <a:pt x="38" y="132"/>
                    <a:pt x="51" y="138"/>
                    <a:pt x="63" y="138"/>
                  </a:cubicBezTo>
                  <a:cubicBezTo>
                    <a:pt x="76" y="138"/>
                    <a:pt x="88" y="132"/>
                    <a:pt x="101" y="120"/>
                  </a:cubicBezTo>
                  <a:cubicBezTo>
                    <a:pt x="126" y="95"/>
                    <a:pt x="126" y="44"/>
                    <a:pt x="101" y="19"/>
                  </a:cubicBezTo>
                  <a:cubicBezTo>
                    <a:pt x="88" y="7"/>
                    <a:pt x="76" y="1"/>
                    <a:pt x="6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5" name="Google Shape;34735;p57"/>
            <p:cNvSpPr/>
            <p:nvPr/>
          </p:nvSpPr>
          <p:spPr>
            <a:xfrm>
              <a:off x="5120450" y="2392875"/>
              <a:ext cx="18825" cy="1925"/>
            </a:xfrm>
            <a:custGeom>
              <a:avLst/>
              <a:gdLst/>
              <a:ahLst/>
              <a:cxnLst/>
              <a:rect l="l" t="t" r="r" b="b"/>
              <a:pathLst>
                <a:path w="753" h="77" fill="none" extrusionOk="0">
                  <a:moveTo>
                    <a:pt x="1" y="1"/>
                  </a:moveTo>
                  <a:lnTo>
                    <a:pt x="753" y="7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6" name="Google Shape;34736;p57"/>
            <p:cNvSpPr/>
            <p:nvPr/>
          </p:nvSpPr>
          <p:spPr>
            <a:xfrm>
              <a:off x="5117950" y="2391000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76" y="1"/>
                  </a:moveTo>
                  <a:cubicBezTo>
                    <a:pt x="51" y="1"/>
                    <a:pt x="1" y="26"/>
                    <a:pt x="1" y="51"/>
                  </a:cubicBezTo>
                  <a:cubicBezTo>
                    <a:pt x="1" y="76"/>
                    <a:pt x="26" y="126"/>
                    <a:pt x="51" y="126"/>
                  </a:cubicBezTo>
                  <a:cubicBezTo>
                    <a:pt x="76" y="126"/>
                    <a:pt x="126" y="126"/>
                    <a:pt x="126" y="76"/>
                  </a:cubicBezTo>
                  <a:cubicBezTo>
                    <a:pt x="126" y="51"/>
                    <a:pt x="126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7" name="Google Shape;34737;p57"/>
            <p:cNvSpPr/>
            <p:nvPr/>
          </p:nvSpPr>
          <p:spPr>
            <a:xfrm>
              <a:off x="5133000" y="2386300"/>
              <a:ext cx="20075" cy="17875"/>
            </a:xfrm>
            <a:custGeom>
              <a:avLst/>
              <a:gdLst/>
              <a:ahLst/>
              <a:cxnLst/>
              <a:rect l="l" t="t" r="r" b="b"/>
              <a:pathLst>
                <a:path w="803" h="715" extrusionOk="0">
                  <a:moveTo>
                    <a:pt x="408" y="0"/>
                  </a:moveTo>
                  <a:cubicBezTo>
                    <a:pt x="260" y="0"/>
                    <a:pt x="112" y="94"/>
                    <a:pt x="50" y="239"/>
                  </a:cubicBezTo>
                  <a:cubicBezTo>
                    <a:pt x="0" y="439"/>
                    <a:pt x="100" y="640"/>
                    <a:pt x="276" y="690"/>
                  </a:cubicBezTo>
                  <a:cubicBezTo>
                    <a:pt x="321" y="707"/>
                    <a:pt x="366" y="715"/>
                    <a:pt x="409" y="715"/>
                  </a:cubicBezTo>
                  <a:cubicBezTo>
                    <a:pt x="559" y="715"/>
                    <a:pt x="688" y="620"/>
                    <a:pt x="727" y="464"/>
                  </a:cubicBezTo>
                  <a:cubicBezTo>
                    <a:pt x="802" y="289"/>
                    <a:pt x="702" y="89"/>
                    <a:pt x="501" y="13"/>
                  </a:cubicBezTo>
                  <a:cubicBezTo>
                    <a:pt x="471" y="5"/>
                    <a:pt x="439" y="0"/>
                    <a:pt x="40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8" name="Google Shape;34738;p57"/>
            <p:cNvSpPr/>
            <p:nvPr/>
          </p:nvSpPr>
          <p:spPr>
            <a:xfrm>
              <a:off x="5042775" y="2377225"/>
              <a:ext cx="494375" cy="1322700"/>
            </a:xfrm>
            <a:custGeom>
              <a:avLst/>
              <a:gdLst/>
              <a:ahLst/>
              <a:cxnLst/>
              <a:rect l="l" t="t" r="r" b="b"/>
              <a:pathLst>
                <a:path w="19775" h="52908" extrusionOk="0">
                  <a:moveTo>
                    <a:pt x="3634" y="0"/>
                  </a:moveTo>
                  <a:lnTo>
                    <a:pt x="0" y="1855"/>
                  </a:lnTo>
                  <a:cubicBezTo>
                    <a:pt x="0" y="1855"/>
                    <a:pt x="7995" y="47695"/>
                    <a:pt x="19449" y="52908"/>
                  </a:cubicBezTo>
                  <a:cubicBezTo>
                    <a:pt x="19574" y="52607"/>
                    <a:pt x="19674" y="52306"/>
                    <a:pt x="19775" y="51956"/>
                  </a:cubicBezTo>
                  <a:cubicBezTo>
                    <a:pt x="11429" y="45966"/>
                    <a:pt x="6216" y="15138"/>
                    <a:pt x="36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9" name="Google Shape;34739;p57"/>
            <p:cNvSpPr/>
            <p:nvPr/>
          </p:nvSpPr>
          <p:spPr>
            <a:xfrm>
              <a:off x="4414325" y="1611525"/>
              <a:ext cx="114575" cy="283550"/>
            </a:xfrm>
            <a:custGeom>
              <a:avLst/>
              <a:gdLst/>
              <a:ahLst/>
              <a:cxnLst/>
              <a:rect l="l" t="t" r="r" b="b"/>
              <a:pathLst>
                <a:path w="4583" h="11342" extrusionOk="0">
                  <a:moveTo>
                    <a:pt x="2340" y="1"/>
                  </a:moveTo>
                  <a:cubicBezTo>
                    <a:pt x="1760" y="1"/>
                    <a:pt x="675" y="4041"/>
                    <a:pt x="451" y="4538"/>
                  </a:cubicBezTo>
                  <a:cubicBezTo>
                    <a:pt x="251" y="5039"/>
                    <a:pt x="25" y="5791"/>
                    <a:pt x="0" y="6067"/>
                  </a:cubicBezTo>
                  <a:cubicBezTo>
                    <a:pt x="0" y="6368"/>
                    <a:pt x="1303" y="10879"/>
                    <a:pt x="1604" y="11280"/>
                  </a:cubicBezTo>
                  <a:cubicBezTo>
                    <a:pt x="1633" y="11323"/>
                    <a:pt x="1684" y="11342"/>
                    <a:pt x="1752" y="11342"/>
                  </a:cubicBezTo>
                  <a:cubicBezTo>
                    <a:pt x="2315" y="11342"/>
                    <a:pt x="4035" y="10002"/>
                    <a:pt x="4035" y="10002"/>
                  </a:cubicBezTo>
                  <a:cubicBezTo>
                    <a:pt x="4035" y="10002"/>
                    <a:pt x="4236" y="8523"/>
                    <a:pt x="2832" y="6242"/>
                  </a:cubicBezTo>
                  <a:cubicBezTo>
                    <a:pt x="2331" y="5440"/>
                    <a:pt x="3759" y="4964"/>
                    <a:pt x="4536" y="2959"/>
                  </a:cubicBezTo>
                  <a:cubicBezTo>
                    <a:pt x="4583" y="2844"/>
                    <a:pt x="4565" y="907"/>
                    <a:pt x="4328" y="907"/>
                  </a:cubicBezTo>
                  <a:cubicBezTo>
                    <a:pt x="4307" y="907"/>
                    <a:pt x="4285" y="922"/>
                    <a:pt x="4261" y="954"/>
                  </a:cubicBezTo>
                  <a:cubicBezTo>
                    <a:pt x="3935" y="1330"/>
                    <a:pt x="1729" y="3886"/>
                    <a:pt x="1729" y="3886"/>
                  </a:cubicBezTo>
                  <a:cubicBezTo>
                    <a:pt x="1729" y="3886"/>
                    <a:pt x="2932" y="52"/>
                    <a:pt x="2356" y="2"/>
                  </a:cubicBezTo>
                  <a:cubicBezTo>
                    <a:pt x="2351" y="1"/>
                    <a:pt x="2345" y="1"/>
                    <a:pt x="23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0" name="Google Shape;34740;p57"/>
            <p:cNvSpPr/>
            <p:nvPr/>
          </p:nvSpPr>
          <p:spPr>
            <a:xfrm>
              <a:off x="4948150" y="1239375"/>
              <a:ext cx="82725" cy="21325"/>
            </a:xfrm>
            <a:custGeom>
              <a:avLst/>
              <a:gdLst/>
              <a:ahLst/>
              <a:cxnLst/>
              <a:rect l="l" t="t" r="r" b="b"/>
              <a:pathLst>
                <a:path w="3309" h="853" extrusionOk="0">
                  <a:moveTo>
                    <a:pt x="878" y="0"/>
                  </a:moveTo>
                  <a:cubicBezTo>
                    <a:pt x="577" y="25"/>
                    <a:pt x="276" y="50"/>
                    <a:pt x="1" y="176"/>
                  </a:cubicBezTo>
                  <a:cubicBezTo>
                    <a:pt x="1" y="176"/>
                    <a:pt x="1" y="176"/>
                    <a:pt x="1" y="201"/>
                  </a:cubicBezTo>
                  <a:cubicBezTo>
                    <a:pt x="301" y="251"/>
                    <a:pt x="577" y="276"/>
                    <a:pt x="853" y="326"/>
                  </a:cubicBezTo>
                  <a:cubicBezTo>
                    <a:pt x="1128" y="351"/>
                    <a:pt x="1404" y="351"/>
                    <a:pt x="1680" y="376"/>
                  </a:cubicBezTo>
                  <a:cubicBezTo>
                    <a:pt x="2231" y="477"/>
                    <a:pt x="2783" y="627"/>
                    <a:pt x="3284" y="852"/>
                  </a:cubicBezTo>
                  <a:lnTo>
                    <a:pt x="3309" y="852"/>
                  </a:lnTo>
                  <a:cubicBezTo>
                    <a:pt x="3309" y="852"/>
                    <a:pt x="3309" y="827"/>
                    <a:pt x="3309" y="827"/>
                  </a:cubicBezTo>
                  <a:cubicBezTo>
                    <a:pt x="2833" y="527"/>
                    <a:pt x="2306" y="276"/>
                    <a:pt x="1730" y="151"/>
                  </a:cubicBezTo>
                  <a:cubicBezTo>
                    <a:pt x="1454" y="76"/>
                    <a:pt x="1153" y="0"/>
                    <a:pt x="8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1" name="Google Shape;34741;p57"/>
            <p:cNvSpPr/>
            <p:nvPr/>
          </p:nvSpPr>
          <p:spPr>
            <a:xfrm>
              <a:off x="5082875" y="1236250"/>
              <a:ext cx="92750" cy="23200"/>
            </a:xfrm>
            <a:custGeom>
              <a:avLst/>
              <a:gdLst/>
              <a:ahLst/>
              <a:cxnLst/>
              <a:rect l="l" t="t" r="r" b="b"/>
              <a:pathLst>
                <a:path w="3710" h="928" extrusionOk="0">
                  <a:moveTo>
                    <a:pt x="2732" y="0"/>
                  </a:moveTo>
                  <a:cubicBezTo>
                    <a:pt x="2406" y="0"/>
                    <a:pt x="2080" y="75"/>
                    <a:pt x="1780" y="150"/>
                  </a:cubicBezTo>
                  <a:cubicBezTo>
                    <a:pt x="1153" y="301"/>
                    <a:pt x="526" y="526"/>
                    <a:pt x="0" y="877"/>
                  </a:cubicBezTo>
                  <a:cubicBezTo>
                    <a:pt x="0" y="902"/>
                    <a:pt x="0" y="902"/>
                    <a:pt x="0" y="902"/>
                  </a:cubicBezTo>
                  <a:cubicBezTo>
                    <a:pt x="0" y="927"/>
                    <a:pt x="0" y="927"/>
                    <a:pt x="25" y="927"/>
                  </a:cubicBezTo>
                  <a:cubicBezTo>
                    <a:pt x="301" y="777"/>
                    <a:pt x="602" y="677"/>
                    <a:pt x="902" y="576"/>
                  </a:cubicBezTo>
                  <a:cubicBezTo>
                    <a:pt x="1203" y="501"/>
                    <a:pt x="1504" y="451"/>
                    <a:pt x="1830" y="401"/>
                  </a:cubicBezTo>
                  <a:cubicBezTo>
                    <a:pt x="2130" y="376"/>
                    <a:pt x="2456" y="351"/>
                    <a:pt x="2757" y="326"/>
                  </a:cubicBezTo>
                  <a:cubicBezTo>
                    <a:pt x="3058" y="276"/>
                    <a:pt x="3358" y="251"/>
                    <a:pt x="3684" y="201"/>
                  </a:cubicBezTo>
                  <a:lnTo>
                    <a:pt x="3709" y="201"/>
                  </a:lnTo>
                  <a:cubicBezTo>
                    <a:pt x="3709" y="201"/>
                    <a:pt x="3709" y="175"/>
                    <a:pt x="3709" y="175"/>
                  </a:cubicBezTo>
                  <a:cubicBezTo>
                    <a:pt x="3384" y="50"/>
                    <a:pt x="3058" y="25"/>
                    <a:pt x="2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2" name="Google Shape;34742;p57"/>
            <p:cNvSpPr/>
            <p:nvPr/>
          </p:nvSpPr>
          <p:spPr>
            <a:xfrm>
              <a:off x="5084750" y="1281275"/>
              <a:ext cx="95250" cy="26425"/>
            </a:xfrm>
            <a:custGeom>
              <a:avLst/>
              <a:gdLst/>
              <a:ahLst/>
              <a:cxnLst/>
              <a:rect l="l" t="t" r="r" b="b"/>
              <a:pathLst>
                <a:path w="3810" h="1057" extrusionOk="0">
                  <a:moveTo>
                    <a:pt x="1566" y="0"/>
                  </a:moveTo>
                  <a:cubicBezTo>
                    <a:pt x="1272" y="0"/>
                    <a:pt x="971" y="85"/>
                    <a:pt x="727" y="254"/>
                  </a:cubicBezTo>
                  <a:cubicBezTo>
                    <a:pt x="401" y="505"/>
                    <a:pt x="276" y="831"/>
                    <a:pt x="0" y="1056"/>
                  </a:cubicBezTo>
                  <a:cubicBezTo>
                    <a:pt x="351" y="956"/>
                    <a:pt x="602" y="630"/>
                    <a:pt x="877" y="505"/>
                  </a:cubicBezTo>
                  <a:cubicBezTo>
                    <a:pt x="1046" y="428"/>
                    <a:pt x="1234" y="398"/>
                    <a:pt x="1423" y="398"/>
                  </a:cubicBezTo>
                  <a:cubicBezTo>
                    <a:pt x="1543" y="398"/>
                    <a:pt x="1663" y="410"/>
                    <a:pt x="1780" y="430"/>
                  </a:cubicBezTo>
                  <a:cubicBezTo>
                    <a:pt x="2106" y="480"/>
                    <a:pt x="2431" y="605"/>
                    <a:pt x="2807" y="630"/>
                  </a:cubicBezTo>
                  <a:cubicBezTo>
                    <a:pt x="2838" y="632"/>
                    <a:pt x="2870" y="633"/>
                    <a:pt x="2901" y="633"/>
                  </a:cubicBezTo>
                  <a:cubicBezTo>
                    <a:pt x="3256" y="633"/>
                    <a:pt x="3649" y="503"/>
                    <a:pt x="3810" y="204"/>
                  </a:cubicBezTo>
                  <a:lnTo>
                    <a:pt x="3810" y="204"/>
                  </a:lnTo>
                  <a:cubicBezTo>
                    <a:pt x="3644" y="301"/>
                    <a:pt x="3463" y="337"/>
                    <a:pt x="3283" y="337"/>
                  </a:cubicBezTo>
                  <a:cubicBezTo>
                    <a:pt x="3137" y="337"/>
                    <a:pt x="2992" y="313"/>
                    <a:pt x="2857" y="279"/>
                  </a:cubicBezTo>
                  <a:cubicBezTo>
                    <a:pt x="2557" y="204"/>
                    <a:pt x="2231" y="79"/>
                    <a:pt x="1855" y="29"/>
                  </a:cubicBezTo>
                  <a:cubicBezTo>
                    <a:pt x="1761" y="10"/>
                    <a:pt x="1664" y="0"/>
                    <a:pt x="1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3" name="Google Shape;34743;p57"/>
            <p:cNvSpPr/>
            <p:nvPr/>
          </p:nvSpPr>
          <p:spPr>
            <a:xfrm>
              <a:off x="4940625" y="1284025"/>
              <a:ext cx="80225" cy="22425"/>
            </a:xfrm>
            <a:custGeom>
              <a:avLst/>
              <a:gdLst/>
              <a:ahLst/>
              <a:cxnLst/>
              <a:rect l="l" t="t" r="r" b="b"/>
              <a:pathLst>
                <a:path w="3209" h="897" extrusionOk="0">
                  <a:moveTo>
                    <a:pt x="1842" y="1"/>
                  </a:moveTo>
                  <a:cubicBezTo>
                    <a:pt x="1761" y="1"/>
                    <a:pt x="1682" y="7"/>
                    <a:pt x="1605" y="19"/>
                  </a:cubicBezTo>
                  <a:cubicBezTo>
                    <a:pt x="1279" y="69"/>
                    <a:pt x="1028" y="219"/>
                    <a:pt x="778" y="295"/>
                  </a:cubicBezTo>
                  <a:cubicBezTo>
                    <a:pt x="675" y="315"/>
                    <a:pt x="568" y="331"/>
                    <a:pt x="460" y="331"/>
                  </a:cubicBezTo>
                  <a:cubicBezTo>
                    <a:pt x="305" y="331"/>
                    <a:pt x="149" y="298"/>
                    <a:pt x="1" y="194"/>
                  </a:cubicBezTo>
                  <a:lnTo>
                    <a:pt x="1" y="194"/>
                  </a:lnTo>
                  <a:cubicBezTo>
                    <a:pt x="94" y="473"/>
                    <a:pt x="446" y="623"/>
                    <a:pt x="757" y="623"/>
                  </a:cubicBezTo>
                  <a:cubicBezTo>
                    <a:pt x="781" y="623"/>
                    <a:pt x="804" y="622"/>
                    <a:pt x="828" y="620"/>
                  </a:cubicBezTo>
                  <a:cubicBezTo>
                    <a:pt x="1154" y="595"/>
                    <a:pt x="1429" y="470"/>
                    <a:pt x="1680" y="420"/>
                  </a:cubicBezTo>
                  <a:cubicBezTo>
                    <a:pt x="1794" y="399"/>
                    <a:pt x="1904" y="387"/>
                    <a:pt x="2010" y="387"/>
                  </a:cubicBezTo>
                  <a:cubicBezTo>
                    <a:pt x="2159" y="387"/>
                    <a:pt x="2300" y="411"/>
                    <a:pt x="2432" y="470"/>
                  </a:cubicBezTo>
                  <a:cubicBezTo>
                    <a:pt x="2557" y="520"/>
                    <a:pt x="2657" y="620"/>
                    <a:pt x="2783" y="696"/>
                  </a:cubicBezTo>
                  <a:cubicBezTo>
                    <a:pt x="2908" y="796"/>
                    <a:pt x="3058" y="871"/>
                    <a:pt x="3209" y="896"/>
                  </a:cubicBezTo>
                  <a:cubicBezTo>
                    <a:pt x="3084" y="796"/>
                    <a:pt x="2983" y="696"/>
                    <a:pt x="2908" y="570"/>
                  </a:cubicBezTo>
                  <a:cubicBezTo>
                    <a:pt x="2833" y="470"/>
                    <a:pt x="2733" y="320"/>
                    <a:pt x="2582" y="219"/>
                  </a:cubicBezTo>
                  <a:cubicBezTo>
                    <a:pt x="2372" y="66"/>
                    <a:pt x="2103" y="1"/>
                    <a:pt x="18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4" name="Google Shape;34744;p57"/>
            <p:cNvSpPr/>
            <p:nvPr/>
          </p:nvSpPr>
          <p:spPr>
            <a:xfrm>
              <a:off x="5022725" y="1256925"/>
              <a:ext cx="47000" cy="129100"/>
            </a:xfrm>
            <a:custGeom>
              <a:avLst/>
              <a:gdLst/>
              <a:ahLst/>
              <a:cxnLst/>
              <a:rect l="l" t="t" r="r" b="b"/>
              <a:pathLst>
                <a:path w="1880" h="5164" extrusionOk="0">
                  <a:moveTo>
                    <a:pt x="1153" y="0"/>
                  </a:moveTo>
                  <a:cubicBezTo>
                    <a:pt x="1153" y="577"/>
                    <a:pt x="1153" y="1128"/>
                    <a:pt x="1053" y="1704"/>
                  </a:cubicBezTo>
                  <a:cubicBezTo>
                    <a:pt x="977" y="2256"/>
                    <a:pt x="827" y="2807"/>
                    <a:pt x="627" y="3333"/>
                  </a:cubicBezTo>
                  <a:cubicBezTo>
                    <a:pt x="526" y="3584"/>
                    <a:pt x="401" y="3860"/>
                    <a:pt x="276" y="4110"/>
                  </a:cubicBezTo>
                  <a:cubicBezTo>
                    <a:pt x="226" y="4236"/>
                    <a:pt x="150" y="4361"/>
                    <a:pt x="100" y="4486"/>
                  </a:cubicBezTo>
                  <a:cubicBezTo>
                    <a:pt x="75" y="4562"/>
                    <a:pt x="25" y="4637"/>
                    <a:pt x="25" y="4712"/>
                  </a:cubicBezTo>
                  <a:cubicBezTo>
                    <a:pt x="0" y="4762"/>
                    <a:pt x="0" y="4837"/>
                    <a:pt x="25" y="4887"/>
                  </a:cubicBezTo>
                  <a:cubicBezTo>
                    <a:pt x="50" y="4937"/>
                    <a:pt x="100" y="4963"/>
                    <a:pt x="125" y="4988"/>
                  </a:cubicBezTo>
                  <a:cubicBezTo>
                    <a:pt x="426" y="5163"/>
                    <a:pt x="727" y="5138"/>
                    <a:pt x="1003" y="5163"/>
                  </a:cubicBezTo>
                  <a:lnTo>
                    <a:pt x="1880" y="5163"/>
                  </a:lnTo>
                  <a:cubicBezTo>
                    <a:pt x="1579" y="5113"/>
                    <a:pt x="1303" y="5088"/>
                    <a:pt x="1028" y="5063"/>
                  </a:cubicBezTo>
                  <a:cubicBezTo>
                    <a:pt x="752" y="5013"/>
                    <a:pt x="426" y="4988"/>
                    <a:pt x="251" y="4862"/>
                  </a:cubicBezTo>
                  <a:cubicBezTo>
                    <a:pt x="226" y="4837"/>
                    <a:pt x="201" y="4812"/>
                    <a:pt x="201" y="4812"/>
                  </a:cubicBezTo>
                  <a:cubicBezTo>
                    <a:pt x="201" y="4787"/>
                    <a:pt x="201" y="4787"/>
                    <a:pt x="201" y="4762"/>
                  </a:cubicBezTo>
                  <a:cubicBezTo>
                    <a:pt x="201" y="4687"/>
                    <a:pt x="226" y="4637"/>
                    <a:pt x="251" y="4562"/>
                  </a:cubicBezTo>
                  <a:cubicBezTo>
                    <a:pt x="326" y="4436"/>
                    <a:pt x="376" y="4311"/>
                    <a:pt x="451" y="4186"/>
                  </a:cubicBezTo>
                  <a:cubicBezTo>
                    <a:pt x="576" y="3935"/>
                    <a:pt x="702" y="3684"/>
                    <a:pt x="802" y="3409"/>
                  </a:cubicBezTo>
                  <a:cubicBezTo>
                    <a:pt x="1003" y="2857"/>
                    <a:pt x="1153" y="2281"/>
                    <a:pt x="1203" y="1704"/>
                  </a:cubicBezTo>
                  <a:cubicBezTo>
                    <a:pt x="1278" y="1128"/>
                    <a:pt x="1253" y="551"/>
                    <a:pt x="1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5" name="Google Shape;34745;p57"/>
            <p:cNvSpPr/>
            <p:nvPr/>
          </p:nvSpPr>
          <p:spPr>
            <a:xfrm>
              <a:off x="5042775" y="1421700"/>
              <a:ext cx="62675" cy="15950"/>
            </a:xfrm>
            <a:custGeom>
              <a:avLst/>
              <a:gdLst/>
              <a:ahLst/>
              <a:cxnLst/>
              <a:rect l="l" t="t" r="r" b="b"/>
              <a:pathLst>
                <a:path w="2507" h="638" extrusionOk="0">
                  <a:moveTo>
                    <a:pt x="2506" y="1"/>
                  </a:moveTo>
                  <a:lnTo>
                    <a:pt x="2506" y="1"/>
                  </a:lnTo>
                  <a:cubicBezTo>
                    <a:pt x="2105" y="176"/>
                    <a:pt x="1704" y="301"/>
                    <a:pt x="1278" y="377"/>
                  </a:cubicBezTo>
                  <a:cubicBezTo>
                    <a:pt x="852" y="452"/>
                    <a:pt x="426" y="502"/>
                    <a:pt x="0" y="502"/>
                  </a:cubicBezTo>
                  <a:cubicBezTo>
                    <a:pt x="201" y="602"/>
                    <a:pt x="426" y="627"/>
                    <a:pt x="652" y="627"/>
                  </a:cubicBezTo>
                  <a:cubicBezTo>
                    <a:pt x="712" y="634"/>
                    <a:pt x="773" y="637"/>
                    <a:pt x="833" y="637"/>
                  </a:cubicBezTo>
                  <a:cubicBezTo>
                    <a:pt x="998" y="637"/>
                    <a:pt x="1163" y="614"/>
                    <a:pt x="1328" y="577"/>
                  </a:cubicBezTo>
                  <a:cubicBezTo>
                    <a:pt x="1529" y="527"/>
                    <a:pt x="1754" y="477"/>
                    <a:pt x="1955" y="377"/>
                  </a:cubicBezTo>
                  <a:cubicBezTo>
                    <a:pt x="2155" y="276"/>
                    <a:pt x="2356" y="151"/>
                    <a:pt x="25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6" name="Google Shape;34746;p57"/>
            <p:cNvSpPr/>
            <p:nvPr/>
          </p:nvSpPr>
          <p:spPr>
            <a:xfrm>
              <a:off x="5067200" y="1441750"/>
              <a:ext cx="20700" cy="4875"/>
            </a:xfrm>
            <a:custGeom>
              <a:avLst/>
              <a:gdLst/>
              <a:ahLst/>
              <a:cxnLst/>
              <a:rect l="l" t="t" r="r" b="b"/>
              <a:pathLst>
                <a:path w="828" h="195" extrusionOk="0">
                  <a:moveTo>
                    <a:pt x="828" y="1"/>
                  </a:moveTo>
                  <a:cubicBezTo>
                    <a:pt x="552" y="76"/>
                    <a:pt x="301" y="101"/>
                    <a:pt x="0" y="126"/>
                  </a:cubicBezTo>
                  <a:cubicBezTo>
                    <a:pt x="102" y="172"/>
                    <a:pt x="209" y="194"/>
                    <a:pt x="317" y="194"/>
                  </a:cubicBezTo>
                  <a:cubicBezTo>
                    <a:pt x="502" y="194"/>
                    <a:pt x="685" y="128"/>
                    <a:pt x="8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7" name="Google Shape;34747;p57"/>
            <p:cNvSpPr/>
            <p:nvPr/>
          </p:nvSpPr>
          <p:spPr>
            <a:xfrm>
              <a:off x="4748275" y="1751275"/>
              <a:ext cx="735000" cy="635375"/>
            </a:xfrm>
            <a:custGeom>
              <a:avLst/>
              <a:gdLst/>
              <a:ahLst/>
              <a:cxnLst/>
              <a:rect l="l" t="t" r="r" b="b"/>
              <a:pathLst>
                <a:path w="29400" h="25415" extrusionOk="0">
                  <a:moveTo>
                    <a:pt x="23008" y="1"/>
                  </a:moveTo>
                  <a:cubicBezTo>
                    <a:pt x="19625" y="4462"/>
                    <a:pt x="7870" y="878"/>
                    <a:pt x="1" y="8923"/>
                  </a:cubicBezTo>
                  <a:cubicBezTo>
                    <a:pt x="2131" y="14412"/>
                    <a:pt x="4261" y="19926"/>
                    <a:pt x="6392" y="25414"/>
                  </a:cubicBezTo>
                  <a:cubicBezTo>
                    <a:pt x="18096" y="15114"/>
                    <a:pt x="25264" y="21830"/>
                    <a:pt x="29399" y="16517"/>
                  </a:cubicBezTo>
                  <a:lnTo>
                    <a:pt x="23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8" name="Google Shape;34748;p57"/>
            <p:cNvSpPr/>
            <p:nvPr/>
          </p:nvSpPr>
          <p:spPr>
            <a:xfrm>
              <a:off x="4965075" y="1919825"/>
              <a:ext cx="270700" cy="239300"/>
            </a:xfrm>
            <a:custGeom>
              <a:avLst/>
              <a:gdLst/>
              <a:ahLst/>
              <a:cxnLst/>
              <a:rect l="l" t="t" r="r" b="b"/>
              <a:pathLst>
                <a:path w="10828" h="9572" extrusionOk="0">
                  <a:moveTo>
                    <a:pt x="5429" y="1"/>
                  </a:moveTo>
                  <a:cubicBezTo>
                    <a:pt x="4850" y="1"/>
                    <a:pt x="4260" y="106"/>
                    <a:pt x="3684" y="326"/>
                  </a:cubicBezTo>
                  <a:cubicBezTo>
                    <a:pt x="1228" y="1279"/>
                    <a:pt x="0" y="4036"/>
                    <a:pt x="953" y="6517"/>
                  </a:cubicBezTo>
                  <a:cubicBezTo>
                    <a:pt x="1686" y="8408"/>
                    <a:pt x="3490" y="9571"/>
                    <a:pt x="5413" y="9571"/>
                  </a:cubicBezTo>
                  <a:cubicBezTo>
                    <a:pt x="5988" y="9571"/>
                    <a:pt x="6573" y="9468"/>
                    <a:pt x="7143" y="9249"/>
                  </a:cubicBezTo>
                  <a:cubicBezTo>
                    <a:pt x="9599" y="8296"/>
                    <a:pt x="10827" y="5514"/>
                    <a:pt x="9875" y="3058"/>
                  </a:cubicBezTo>
                  <a:cubicBezTo>
                    <a:pt x="9143" y="1152"/>
                    <a:pt x="7347" y="1"/>
                    <a:pt x="5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9" name="Google Shape;34749;p57"/>
            <p:cNvSpPr/>
            <p:nvPr/>
          </p:nvSpPr>
          <p:spPr>
            <a:xfrm>
              <a:off x="4749525" y="1968075"/>
              <a:ext cx="262550" cy="646650"/>
            </a:xfrm>
            <a:custGeom>
              <a:avLst/>
              <a:gdLst/>
              <a:ahLst/>
              <a:cxnLst/>
              <a:rect l="l" t="t" r="r" b="b"/>
              <a:pathLst>
                <a:path w="10502" h="25866" extrusionOk="0">
                  <a:moveTo>
                    <a:pt x="602" y="0"/>
                  </a:moveTo>
                  <a:lnTo>
                    <a:pt x="1" y="251"/>
                  </a:lnTo>
                  <a:lnTo>
                    <a:pt x="9900" y="25865"/>
                  </a:lnTo>
                  <a:lnTo>
                    <a:pt x="10502" y="25640"/>
                  </a:lnTo>
                  <a:lnTo>
                    <a:pt x="602" y="0"/>
                  </a:lnTo>
                  <a:close/>
                </a:path>
              </a:pathLst>
            </a:custGeom>
            <a:solidFill>
              <a:srgbClr val="373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0" name="Google Shape;34750;p57"/>
            <p:cNvSpPr/>
            <p:nvPr/>
          </p:nvSpPr>
          <p:spPr>
            <a:xfrm>
              <a:off x="4747650" y="1966825"/>
              <a:ext cx="177975" cy="419925"/>
            </a:xfrm>
            <a:custGeom>
              <a:avLst/>
              <a:gdLst/>
              <a:ahLst/>
              <a:cxnLst/>
              <a:rect l="l" t="t" r="r" b="b"/>
              <a:pathLst>
                <a:path w="7119" h="16797" extrusionOk="0">
                  <a:moveTo>
                    <a:pt x="727" y="0"/>
                  </a:moveTo>
                  <a:cubicBezTo>
                    <a:pt x="427" y="50"/>
                    <a:pt x="201" y="151"/>
                    <a:pt x="0" y="301"/>
                  </a:cubicBezTo>
                  <a:lnTo>
                    <a:pt x="6391" y="16792"/>
                  </a:lnTo>
                  <a:cubicBezTo>
                    <a:pt x="6422" y="16795"/>
                    <a:pt x="6452" y="16797"/>
                    <a:pt x="6483" y="16797"/>
                  </a:cubicBezTo>
                  <a:cubicBezTo>
                    <a:pt x="6703" y="16797"/>
                    <a:pt x="6920" y="16715"/>
                    <a:pt x="7118" y="16517"/>
                  </a:cubicBezTo>
                  <a:lnTo>
                    <a:pt x="7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1" name="Google Shape;34751;p57"/>
            <p:cNvSpPr/>
            <p:nvPr/>
          </p:nvSpPr>
          <p:spPr>
            <a:xfrm>
              <a:off x="4924975" y="2429850"/>
              <a:ext cx="76450" cy="141000"/>
            </a:xfrm>
            <a:custGeom>
              <a:avLst/>
              <a:gdLst/>
              <a:ahLst/>
              <a:cxnLst/>
              <a:rect l="l" t="t" r="r" b="b"/>
              <a:pathLst>
                <a:path w="3058" h="5640" extrusionOk="0">
                  <a:moveTo>
                    <a:pt x="2732" y="1"/>
                  </a:moveTo>
                  <a:cubicBezTo>
                    <a:pt x="2732" y="1"/>
                    <a:pt x="0" y="1254"/>
                    <a:pt x="75" y="2958"/>
                  </a:cubicBezTo>
                  <a:cubicBezTo>
                    <a:pt x="220" y="5593"/>
                    <a:pt x="2861" y="5640"/>
                    <a:pt x="3048" y="5640"/>
                  </a:cubicBezTo>
                  <a:cubicBezTo>
                    <a:pt x="3054" y="5640"/>
                    <a:pt x="3058" y="5640"/>
                    <a:pt x="3058" y="5640"/>
                  </a:cubicBezTo>
                  <a:lnTo>
                    <a:pt x="27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2" name="Google Shape;34752;p57"/>
            <p:cNvSpPr/>
            <p:nvPr/>
          </p:nvSpPr>
          <p:spPr>
            <a:xfrm>
              <a:off x="5203175" y="1202400"/>
              <a:ext cx="47000" cy="67700"/>
            </a:xfrm>
            <a:custGeom>
              <a:avLst/>
              <a:gdLst/>
              <a:ahLst/>
              <a:cxnLst/>
              <a:rect l="l" t="t" r="r" b="b"/>
              <a:pathLst>
                <a:path w="1880" h="2708" extrusionOk="0">
                  <a:moveTo>
                    <a:pt x="752" y="1"/>
                  </a:moveTo>
                  <a:lnTo>
                    <a:pt x="752" y="1"/>
                  </a:lnTo>
                  <a:cubicBezTo>
                    <a:pt x="652" y="377"/>
                    <a:pt x="802" y="953"/>
                    <a:pt x="802" y="953"/>
                  </a:cubicBezTo>
                  <a:cubicBezTo>
                    <a:pt x="802" y="953"/>
                    <a:pt x="602" y="377"/>
                    <a:pt x="301" y="126"/>
                  </a:cubicBezTo>
                  <a:cubicBezTo>
                    <a:pt x="75" y="402"/>
                    <a:pt x="0" y="1003"/>
                    <a:pt x="226" y="1580"/>
                  </a:cubicBezTo>
                  <a:cubicBezTo>
                    <a:pt x="526" y="2331"/>
                    <a:pt x="1379" y="2707"/>
                    <a:pt x="1379" y="2707"/>
                  </a:cubicBezTo>
                  <a:cubicBezTo>
                    <a:pt x="1379" y="2707"/>
                    <a:pt x="1880" y="1930"/>
                    <a:pt x="1654" y="1128"/>
                  </a:cubicBezTo>
                  <a:cubicBezTo>
                    <a:pt x="1504" y="527"/>
                    <a:pt x="1103" y="76"/>
                    <a:pt x="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3" name="Google Shape;34753;p57"/>
            <p:cNvSpPr/>
            <p:nvPr/>
          </p:nvSpPr>
          <p:spPr>
            <a:xfrm>
              <a:off x="5167450" y="1248900"/>
              <a:ext cx="69575" cy="38275"/>
            </a:xfrm>
            <a:custGeom>
              <a:avLst/>
              <a:gdLst/>
              <a:ahLst/>
              <a:cxnLst/>
              <a:rect l="l" t="t" r="r" b="b"/>
              <a:pathLst>
                <a:path w="2783" h="1531" extrusionOk="0">
                  <a:moveTo>
                    <a:pt x="1063" y="1"/>
                  </a:moveTo>
                  <a:cubicBezTo>
                    <a:pt x="627" y="1"/>
                    <a:pt x="265" y="138"/>
                    <a:pt x="76" y="346"/>
                  </a:cubicBezTo>
                  <a:cubicBezTo>
                    <a:pt x="402" y="622"/>
                    <a:pt x="953" y="747"/>
                    <a:pt x="953" y="747"/>
                  </a:cubicBezTo>
                  <a:cubicBezTo>
                    <a:pt x="953" y="747"/>
                    <a:pt x="803" y="728"/>
                    <a:pt x="608" y="728"/>
                  </a:cubicBezTo>
                  <a:cubicBezTo>
                    <a:pt x="414" y="728"/>
                    <a:pt x="176" y="747"/>
                    <a:pt x="1" y="822"/>
                  </a:cubicBezTo>
                  <a:cubicBezTo>
                    <a:pt x="151" y="1148"/>
                    <a:pt x="652" y="1474"/>
                    <a:pt x="1254" y="1524"/>
                  </a:cubicBezTo>
                  <a:cubicBezTo>
                    <a:pt x="1302" y="1529"/>
                    <a:pt x="1351" y="1531"/>
                    <a:pt x="1398" y="1531"/>
                  </a:cubicBezTo>
                  <a:cubicBezTo>
                    <a:pt x="2161" y="1531"/>
                    <a:pt x="2783" y="998"/>
                    <a:pt x="2783" y="998"/>
                  </a:cubicBezTo>
                  <a:cubicBezTo>
                    <a:pt x="2783" y="998"/>
                    <a:pt x="2306" y="196"/>
                    <a:pt x="1504" y="45"/>
                  </a:cubicBezTo>
                  <a:cubicBezTo>
                    <a:pt x="1352" y="15"/>
                    <a:pt x="1204" y="1"/>
                    <a:pt x="10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4" name="Google Shape;34754;p57"/>
            <p:cNvSpPr/>
            <p:nvPr/>
          </p:nvSpPr>
          <p:spPr>
            <a:xfrm>
              <a:off x="5237625" y="1269200"/>
              <a:ext cx="60800" cy="47550"/>
            </a:xfrm>
            <a:custGeom>
              <a:avLst/>
              <a:gdLst/>
              <a:ahLst/>
              <a:cxnLst/>
              <a:rect l="l" t="t" r="r" b="b"/>
              <a:pathLst>
                <a:path w="2432" h="1902" extrusionOk="0">
                  <a:moveTo>
                    <a:pt x="566" y="1"/>
                  </a:moveTo>
                  <a:cubicBezTo>
                    <a:pt x="239" y="1"/>
                    <a:pt x="1" y="60"/>
                    <a:pt x="1" y="60"/>
                  </a:cubicBezTo>
                  <a:cubicBezTo>
                    <a:pt x="1" y="60"/>
                    <a:pt x="76" y="988"/>
                    <a:pt x="727" y="1489"/>
                  </a:cubicBezTo>
                  <a:cubicBezTo>
                    <a:pt x="1090" y="1761"/>
                    <a:pt x="1492" y="1902"/>
                    <a:pt x="1810" y="1902"/>
                  </a:cubicBezTo>
                  <a:cubicBezTo>
                    <a:pt x="1932" y="1902"/>
                    <a:pt x="2041" y="1881"/>
                    <a:pt x="2131" y="1840"/>
                  </a:cubicBezTo>
                  <a:cubicBezTo>
                    <a:pt x="1981" y="1464"/>
                    <a:pt x="1530" y="1088"/>
                    <a:pt x="1529" y="1088"/>
                  </a:cubicBezTo>
                  <a:lnTo>
                    <a:pt x="1529" y="1088"/>
                  </a:lnTo>
                  <a:cubicBezTo>
                    <a:pt x="1530" y="1088"/>
                    <a:pt x="2031" y="1439"/>
                    <a:pt x="2407" y="1464"/>
                  </a:cubicBezTo>
                  <a:cubicBezTo>
                    <a:pt x="2432" y="1113"/>
                    <a:pt x="2131" y="587"/>
                    <a:pt x="1605" y="261"/>
                  </a:cubicBezTo>
                  <a:cubicBezTo>
                    <a:pt x="1264" y="54"/>
                    <a:pt x="876" y="1"/>
                    <a:pt x="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5" name="Google Shape;34755;p57"/>
            <p:cNvSpPr/>
            <p:nvPr/>
          </p:nvSpPr>
          <p:spPr>
            <a:xfrm>
              <a:off x="5200650" y="1271950"/>
              <a:ext cx="48275" cy="65825"/>
            </a:xfrm>
            <a:custGeom>
              <a:avLst/>
              <a:gdLst/>
              <a:ahLst/>
              <a:cxnLst/>
              <a:rect l="l" t="t" r="r" b="b"/>
              <a:pathLst>
                <a:path w="1931" h="2633" extrusionOk="0">
                  <a:moveTo>
                    <a:pt x="1530" y="1"/>
                  </a:moveTo>
                  <a:cubicBezTo>
                    <a:pt x="1530" y="1"/>
                    <a:pt x="653" y="251"/>
                    <a:pt x="277" y="1003"/>
                  </a:cubicBezTo>
                  <a:cubicBezTo>
                    <a:pt x="1" y="1555"/>
                    <a:pt x="1" y="2131"/>
                    <a:pt x="176" y="2432"/>
                  </a:cubicBezTo>
                  <a:cubicBezTo>
                    <a:pt x="527" y="2206"/>
                    <a:pt x="803" y="1705"/>
                    <a:pt x="803" y="1705"/>
                  </a:cubicBezTo>
                  <a:lnTo>
                    <a:pt x="803" y="1705"/>
                  </a:lnTo>
                  <a:cubicBezTo>
                    <a:pt x="803" y="1705"/>
                    <a:pt x="552" y="2256"/>
                    <a:pt x="627" y="2632"/>
                  </a:cubicBezTo>
                  <a:cubicBezTo>
                    <a:pt x="978" y="2582"/>
                    <a:pt x="1429" y="2206"/>
                    <a:pt x="1655" y="1605"/>
                  </a:cubicBezTo>
                  <a:cubicBezTo>
                    <a:pt x="1931" y="853"/>
                    <a:pt x="1530" y="1"/>
                    <a:pt x="1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6" name="Google Shape;34756;p57"/>
            <p:cNvSpPr/>
            <p:nvPr/>
          </p:nvSpPr>
          <p:spPr>
            <a:xfrm>
              <a:off x="5239500" y="1218300"/>
              <a:ext cx="56425" cy="54375"/>
            </a:xfrm>
            <a:custGeom>
              <a:avLst/>
              <a:gdLst/>
              <a:ahLst/>
              <a:cxnLst/>
              <a:rect l="l" t="t" r="r" b="b"/>
              <a:pathLst>
                <a:path w="2257" h="2175" extrusionOk="0">
                  <a:moveTo>
                    <a:pt x="1677" y="1"/>
                  </a:moveTo>
                  <a:cubicBezTo>
                    <a:pt x="1332" y="1"/>
                    <a:pt x="873" y="207"/>
                    <a:pt x="527" y="618"/>
                  </a:cubicBezTo>
                  <a:cubicBezTo>
                    <a:pt x="1" y="1244"/>
                    <a:pt x="76" y="2172"/>
                    <a:pt x="76" y="2172"/>
                  </a:cubicBezTo>
                  <a:cubicBezTo>
                    <a:pt x="76" y="2172"/>
                    <a:pt x="116" y="2175"/>
                    <a:pt x="184" y="2175"/>
                  </a:cubicBezTo>
                  <a:cubicBezTo>
                    <a:pt x="446" y="2175"/>
                    <a:pt x="1128" y="2128"/>
                    <a:pt x="1605" y="1670"/>
                  </a:cubicBezTo>
                  <a:cubicBezTo>
                    <a:pt x="2056" y="1244"/>
                    <a:pt x="2256" y="693"/>
                    <a:pt x="2181" y="342"/>
                  </a:cubicBezTo>
                  <a:lnTo>
                    <a:pt x="2181" y="342"/>
                  </a:lnTo>
                  <a:cubicBezTo>
                    <a:pt x="1780" y="442"/>
                    <a:pt x="1329" y="818"/>
                    <a:pt x="1329" y="818"/>
                  </a:cubicBezTo>
                  <a:cubicBezTo>
                    <a:pt x="1329" y="818"/>
                    <a:pt x="1755" y="367"/>
                    <a:pt x="1830" y="16"/>
                  </a:cubicBezTo>
                  <a:cubicBezTo>
                    <a:pt x="1783" y="6"/>
                    <a:pt x="1731" y="1"/>
                    <a:pt x="16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7" name="Google Shape;34757;p57"/>
            <p:cNvSpPr/>
            <p:nvPr/>
          </p:nvSpPr>
          <p:spPr>
            <a:xfrm>
              <a:off x="5223225" y="1198650"/>
              <a:ext cx="45125" cy="68950"/>
            </a:xfrm>
            <a:custGeom>
              <a:avLst/>
              <a:gdLst/>
              <a:ahLst/>
              <a:cxnLst/>
              <a:rect l="l" t="t" r="r" b="b"/>
              <a:pathLst>
                <a:path w="1805" h="2758" extrusionOk="0">
                  <a:moveTo>
                    <a:pt x="978" y="0"/>
                  </a:moveTo>
                  <a:cubicBezTo>
                    <a:pt x="652" y="126"/>
                    <a:pt x="276" y="577"/>
                    <a:pt x="151" y="1178"/>
                  </a:cubicBezTo>
                  <a:cubicBezTo>
                    <a:pt x="0" y="1980"/>
                    <a:pt x="526" y="2757"/>
                    <a:pt x="526" y="2757"/>
                  </a:cubicBezTo>
                  <a:cubicBezTo>
                    <a:pt x="526" y="2757"/>
                    <a:pt x="1379" y="2356"/>
                    <a:pt x="1604" y="1554"/>
                  </a:cubicBezTo>
                  <a:cubicBezTo>
                    <a:pt x="1805" y="978"/>
                    <a:pt x="1704" y="401"/>
                    <a:pt x="1454" y="126"/>
                  </a:cubicBezTo>
                  <a:cubicBezTo>
                    <a:pt x="1153" y="401"/>
                    <a:pt x="978" y="953"/>
                    <a:pt x="978" y="953"/>
                  </a:cubicBezTo>
                  <a:cubicBezTo>
                    <a:pt x="978" y="953"/>
                    <a:pt x="1128" y="376"/>
                    <a:pt x="978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8" name="Google Shape;34758;p57"/>
            <p:cNvSpPr/>
            <p:nvPr/>
          </p:nvSpPr>
          <p:spPr>
            <a:xfrm>
              <a:off x="5176225" y="1219875"/>
              <a:ext cx="58300" cy="51200"/>
            </a:xfrm>
            <a:custGeom>
              <a:avLst/>
              <a:gdLst/>
              <a:ahLst/>
              <a:cxnLst/>
              <a:rect l="l" t="t" r="r" b="b"/>
              <a:pathLst>
                <a:path w="2332" h="2048" extrusionOk="0">
                  <a:moveTo>
                    <a:pt x="579" y="1"/>
                  </a:moveTo>
                  <a:cubicBezTo>
                    <a:pt x="504" y="1"/>
                    <a:pt x="436" y="10"/>
                    <a:pt x="376" y="28"/>
                  </a:cubicBezTo>
                  <a:cubicBezTo>
                    <a:pt x="477" y="429"/>
                    <a:pt x="903" y="830"/>
                    <a:pt x="903" y="830"/>
                  </a:cubicBezTo>
                  <a:cubicBezTo>
                    <a:pt x="903" y="830"/>
                    <a:pt x="426" y="429"/>
                    <a:pt x="51" y="404"/>
                  </a:cubicBezTo>
                  <a:lnTo>
                    <a:pt x="51" y="404"/>
                  </a:lnTo>
                  <a:cubicBezTo>
                    <a:pt x="0" y="755"/>
                    <a:pt x="226" y="1282"/>
                    <a:pt x="727" y="1658"/>
                  </a:cubicBezTo>
                  <a:cubicBezTo>
                    <a:pt x="1178" y="1992"/>
                    <a:pt x="1730" y="2047"/>
                    <a:pt x="2047" y="2047"/>
                  </a:cubicBezTo>
                  <a:cubicBezTo>
                    <a:pt x="2206" y="2047"/>
                    <a:pt x="2306" y="2033"/>
                    <a:pt x="2306" y="2033"/>
                  </a:cubicBezTo>
                  <a:cubicBezTo>
                    <a:pt x="2306" y="2033"/>
                    <a:pt x="2331" y="1106"/>
                    <a:pt x="1730" y="530"/>
                  </a:cubicBezTo>
                  <a:cubicBezTo>
                    <a:pt x="1361" y="182"/>
                    <a:pt x="909" y="1"/>
                    <a:pt x="57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9" name="Google Shape;34759;p57"/>
            <p:cNvSpPr/>
            <p:nvPr/>
          </p:nvSpPr>
          <p:spPr>
            <a:xfrm>
              <a:off x="5225100" y="1268200"/>
              <a:ext cx="49525" cy="66425"/>
            </a:xfrm>
            <a:custGeom>
              <a:avLst/>
              <a:gdLst/>
              <a:ahLst/>
              <a:cxnLst/>
              <a:rect l="l" t="t" r="r" b="b"/>
              <a:pathLst>
                <a:path w="1981" h="2657" extrusionOk="0">
                  <a:moveTo>
                    <a:pt x="451" y="0"/>
                  </a:moveTo>
                  <a:cubicBezTo>
                    <a:pt x="451" y="0"/>
                    <a:pt x="0" y="827"/>
                    <a:pt x="301" y="1604"/>
                  </a:cubicBezTo>
                  <a:cubicBezTo>
                    <a:pt x="502" y="2181"/>
                    <a:pt x="928" y="2582"/>
                    <a:pt x="1279" y="2657"/>
                  </a:cubicBezTo>
                  <a:cubicBezTo>
                    <a:pt x="1354" y="2256"/>
                    <a:pt x="1178" y="1705"/>
                    <a:pt x="1178" y="1705"/>
                  </a:cubicBezTo>
                  <a:lnTo>
                    <a:pt x="1178" y="1705"/>
                  </a:lnTo>
                  <a:cubicBezTo>
                    <a:pt x="1178" y="1705"/>
                    <a:pt x="1404" y="2256"/>
                    <a:pt x="1730" y="2456"/>
                  </a:cubicBezTo>
                  <a:cubicBezTo>
                    <a:pt x="1930" y="2181"/>
                    <a:pt x="1980" y="1579"/>
                    <a:pt x="1680" y="1028"/>
                  </a:cubicBezTo>
                  <a:cubicBezTo>
                    <a:pt x="1329" y="301"/>
                    <a:pt x="451" y="0"/>
                    <a:pt x="4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0" name="Google Shape;34760;p57"/>
            <p:cNvSpPr/>
            <p:nvPr/>
          </p:nvSpPr>
          <p:spPr>
            <a:xfrm>
              <a:off x="5175600" y="1267875"/>
              <a:ext cx="60800" cy="47250"/>
            </a:xfrm>
            <a:custGeom>
              <a:avLst/>
              <a:gdLst/>
              <a:ahLst/>
              <a:cxnLst/>
              <a:rect l="l" t="t" r="r" b="b"/>
              <a:pathLst>
                <a:path w="2432" h="1890" extrusionOk="0">
                  <a:moveTo>
                    <a:pt x="1779" y="1"/>
                  </a:moveTo>
                  <a:cubicBezTo>
                    <a:pt x="1490" y="1"/>
                    <a:pt x="1144" y="53"/>
                    <a:pt x="827" y="239"/>
                  </a:cubicBezTo>
                  <a:cubicBezTo>
                    <a:pt x="301" y="565"/>
                    <a:pt x="0" y="1066"/>
                    <a:pt x="0" y="1417"/>
                  </a:cubicBezTo>
                  <a:cubicBezTo>
                    <a:pt x="401" y="1417"/>
                    <a:pt x="927" y="1116"/>
                    <a:pt x="928" y="1116"/>
                  </a:cubicBezTo>
                  <a:lnTo>
                    <a:pt x="928" y="1116"/>
                  </a:lnTo>
                  <a:cubicBezTo>
                    <a:pt x="927" y="1116"/>
                    <a:pt x="401" y="1467"/>
                    <a:pt x="251" y="1818"/>
                  </a:cubicBezTo>
                  <a:cubicBezTo>
                    <a:pt x="353" y="1865"/>
                    <a:pt x="481" y="1890"/>
                    <a:pt x="625" y="1890"/>
                  </a:cubicBezTo>
                  <a:cubicBezTo>
                    <a:pt x="942" y="1890"/>
                    <a:pt x="1335" y="1768"/>
                    <a:pt x="1680" y="1492"/>
                  </a:cubicBezTo>
                  <a:cubicBezTo>
                    <a:pt x="2331" y="1016"/>
                    <a:pt x="2431" y="88"/>
                    <a:pt x="2431" y="88"/>
                  </a:cubicBezTo>
                  <a:cubicBezTo>
                    <a:pt x="2431" y="88"/>
                    <a:pt x="2152" y="1"/>
                    <a:pt x="1779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1" name="Google Shape;34761;p57"/>
            <p:cNvSpPr/>
            <p:nvPr/>
          </p:nvSpPr>
          <p:spPr>
            <a:xfrm>
              <a:off x="5238250" y="1242525"/>
              <a:ext cx="68950" cy="39500"/>
            </a:xfrm>
            <a:custGeom>
              <a:avLst/>
              <a:gdLst/>
              <a:ahLst/>
              <a:cxnLst/>
              <a:rect l="l" t="t" r="r" b="b"/>
              <a:pathLst>
                <a:path w="2758" h="1580" extrusionOk="0">
                  <a:moveTo>
                    <a:pt x="1803" y="0"/>
                  </a:moveTo>
                  <a:cubicBezTo>
                    <a:pt x="1615" y="0"/>
                    <a:pt x="1411" y="31"/>
                    <a:pt x="1204" y="100"/>
                  </a:cubicBezTo>
                  <a:cubicBezTo>
                    <a:pt x="427" y="351"/>
                    <a:pt x="1" y="1153"/>
                    <a:pt x="1" y="1153"/>
                  </a:cubicBezTo>
                  <a:cubicBezTo>
                    <a:pt x="1" y="1153"/>
                    <a:pt x="563" y="1580"/>
                    <a:pt x="1262" y="1580"/>
                  </a:cubicBezTo>
                  <a:cubicBezTo>
                    <a:pt x="1357" y="1580"/>
                    <a:pt x="1455" y="1572"/>
                    <a:pt x="1555" y="1554"/>
                  </a:cubicBezTo>
                  <a:cubicBezTo>
                    <a:pt x="2181" y="1428"/>
                    <a:pt x="2632" y="1077"/>
                    <a:pt x="2758" y="752"/>
                  </a:cubicBezTo>
                  <a:cubicBezTo>
                    <a:pt x="2586" y="687"/>
                    <a:pt x="2382" y="669"/>
                    <a:pt x="2204" y="669"/>
                  </a:cubicBezTo>
                  <a:cubicBezTo>
                    <a:pt x="1968" y="669"/>
                    <a:pt x="1780" y="701"/>
                    <a:pt x="1780" y="701"/>
                  </a:cubicBezTo>
                  <a:cubicBezTo>
                    <a:pt x="1780" y="701"/>
                    <a:pt x="2382" y="551"/>
                    <a:pt x="2632" y="275"/>
                  </a:cubicBezTo>
                  <a:cubicBezTo>
                    <a:pt x="2468" y="111"/>
                    <a:pt x="2163" y="0"/>
                    <a:pt x="1803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2" name="Google Shape;34762;p57"/>
            <p:cNvSpPr/>
            <p:nvPr/>
          </p:nvSpPr>
          <p:spPr>
            <a:xfrm>
              <a:off x="5221325" y="1238125"/>
              <a:ext cx="21350" cy="30725"/>
            </a:xfrm>
            <a:custGeom>
              <a:avLst/>
              <a:gdLst/>
              <a:ahLst/>
              <a:cxnLst/>
              <a:rect l="l" t="t" r="r" b="b"/>
              <a:pathLst>
                <a:path w="854" h="1229" extrusionOk="0">
                  <a:moveTo>
                    <a:pt x="352" y="0"/>
                  </a:moveTo>
                  <a:cubicBezTo>
                    <a:pt x="302" y="176"/>
                    <a:pt x="352" y="426"/>
                    <a:pt x="352" y="426"/>
                  </a:cubicBezTo>
                  <a:cubicBezTo>
                    <a:pt x="352" y="426"/>
                    <a:pt x="277" y="176"/>
                    <a:pt x="126" y="50"/>
                  </a:cubicBezTo>
                  <a:cubicBezTo>
                    <a:pt x="26" y="176"/>
                    <a:pt x="1" y="451"/>
                    <a:pt x="101" y="727"/>
                  </a:cubicBezTo>
                  <a:cubicBezTo>
                    <a:pt x="252" y="1078"/>
                    <a:pt x="628" y="1228"/>
                    <a:pt x="628" y="1228"/>
                  </a:cubicBezTo>
                  <a:cubicBezTo>
                    <a:pt x="628" y="1228"/>
                    <a:pt x="853" y="877"/>
                    <a:pt x="753" y="501"/>
                  </a:cubicBezTo>
                  <a:cubicBezTo>
                    <a:pt x="678" y="226"/>
                    <a:pt x="502" y="25"/>
                    <a:pt x="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3" name="Google Shape;34763;p57"/>
            <p:cNvSpPr/>
            <p:nvPr/>
          </p:nvSpPr>
          <p:spPr>
            <a:xfrm>
              <a:off x="5205050" y="1259650"/>
              <a:ext cx="31975" cy="17375"/>
            </a:xfrm>
            <a:custGeom>
              <a:avLst/>
              <a:gdLst/>
              <a:ahLst/>
              <a:cxnLst/>
              <a:rect l="l" t="t" r="r" b="b"/>
              <a:pathLst>
                <a:path w="1279" h="695" extrusionOk="0">
                  <a:moveTo>
                    <a:pt x="505" y="1"/>
                  </a:moveTo>
                  <a:cubicBezTo>
                    <a:pt x="301" y="1"/>
                    <a:pt x="129" y="68"/>
                    <a:pt x="50" y="167"/>
                  </a:cubicBezTo>
                  <a:cubicBezTo>
                    <a:pt x="176" y="267"/>
                    <a:pt x="451" y="342"/>
                    <a:pt x="451" y="342"/>
                  </a:cubicBezTo>
                  <a:cubicBezTo>
                    <a:pt x="451" y="342"/>
                    <a:pt x="353" y="326"/>
                    <a:pt x="241" y="326"/>
                  </a:cubicBezTo>
                  <a:cubicBezTo>
                    <a:pt x="157" y="326"/>
                    <a:pt x="65" y="335"/>
                    <a:pt x="0" y="367"/>
                  </a:cubicBezTo>
                  <a:cubicBezTo>
                    <a:pt x="76" y="518"/>
                    <a:pt x="301" y="668"/>
                    <a:pt x="577" y="693"/>
                  </a:cubicBezTo>
                  <a:cubicBezTo>
                    <a:pt x="593" y="694"/>
                    <a:pt x="609" y="695"/>
                    <a:pt x="625" y="695"/>
                  </a:cubicBezTo>
                  <a:cubicBezTo>
                    <a:pt x="980" y="695"/>
                    <a:pt x="1279" y="442"/>
                    <a:pt x="1279" y="442"/>
                  </a:cubicBezTo>
                  <a:cubicBezTo>
                    <a:pt x="1279" y="442"/>
                    <a:pt x="1053" y="92"/>
                    <a:pt x="677" y="16"/>
                  </a:cubicBezTo>
                  <a:cubicBezTo>
                    <a:pt x="618" y="6"/>
                    <a:pt x="56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4" name="Google Shape;34764;p57"/>
            <p:cNvSpPr/>
            <p:nvPr/>
          </p:nvSpPr>
          <p:spPr>
            <a:xfrm>
              <a:off x="5238250" y="1268825"/>
              <a:ext cx="27600" cy="22400"/>
            </a:xfrm>
            <a:custGeom>
              <a:avLst/>
              <a:gdLst/>
              <a:ahLst/>
              <a:cxnLst/>
              <a:rect l="l" t="t" r="r" b="b"/>
              <a:pathLst>
                <a:path w="1104" h="896" extrusionOk="0">
                  <a:moveTo>
                    <a:pt x="242" y="0"/>
                  </a:moveTo>
                  <a:cubicBezTo>
                    <a:pt x="101" y="0"/>
                    <a:pt x="1" y="25"/>
                    <a:pt x="1" y="25"/>
                  </a:cubicBezTo>
                  <a:cubicBezTo>
                    <a:pt x="1" y="25"/>
                    <a:pt x="26" y="451"/>
                    <a:pt x="326" y="702"/>
                  </a:cubicBezTo>
                  <a:cubicBezTo>
                    <a:pt x="478" y="835"/>
                    <a:pt x="673" y="896"/>
                    <a:pt x="824" y="896"/>
                  </a:cubicBezTo>
                  <a:cubicBezTo>
                    <a:pt x="873" y="896"/>
                    <a:pt x="917" y="890"/>
                    <a:pt x="953" y="877"/>
                  </a:cubicBezTo>
                  <a:cubicBezTo>
                    <a:pt x="878" y="702"/>
                    <a:pt x="677" y="527"/>
                    <a:pt x="677" y="527"/>
                  </a:cubicBezTo>
                  <a:lnTo>
                    <a:pt x="677" y="527"/>
                  </a:lnTo>
                  <a:cubicBezTo>
                    <a:pt x="677" y="527"/>
                    <a:pt x="903" y="677"/>
                    <a:pt x="1078" y="702"/>
                  </a:cubicBezTo>
                  <a:cubicBezTo>
                    <a:pt x="1103" y="527"/>
                    <a:pt x="978" y="301"/>
                    <a:pt x="727" y="126"/>
                  </a:cubicBezTo>
                  <a:cubicBezTo>
                    <a:pt x="565" y="25"/>
                    <a:pt x="383" y="0"/>
                    <a:pt x="2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5" name="Google Shape;34765;p57"/>
            <p:cNvSpPr/>
            <p:nvPr/>
          </p:nvSpPr>
          <p:spPr>
            <a:xfrm>
              <a:off x="5220075" y="1270075"/>
              <a:ext cx="22600" cy="30100"/>
            </a:xfrm>
            <a:custGeom>
              <a:avLst/>
              <a:gdLst/>
              <a:ahLst/>
              <a:cxnLst/>
              <a:rect l="l" t="t" r="r" b="b"/>
              <a:pathLst>
                <a:path w="904" h="1204" extrusionOk="0">
                  <a:moveTo>
                    <a:pt x="728" y="0"/>
                  </a:moveTo>
                  <a:cubicBezTo>
                    <a:pt x="728" y="0"/>
                    <a:pt x="302" y="101"/>
                    <a:pt x="126" y="452"/>
                  </a:cubicBezTo>
                  <a:cubicBezTo>
                    <a:pt x="1" y="702"/>
                    <a:pt x="26" y="978"/>
                    <a:pt x="101" y="1103"/>
                  </a:cubicBezTo>
                  <a:cubicBezTo>
                    <a:pt x="251" y="1003"/>
                    <a:pt x="377" y="778"/>
                    <a:pt x="377" y="777"/>
                  </a:cubicBezTo>
                  <a:lnTo>
                    <a:pt x="377" y="777"/>
                  </a:lnTo>
                  <a:cubicBezTo>
                    <a:pt x="377" y="778"/>
                    <a:pt x="277" y="1028"/>
                    <a:pt x="302" y="1203"/>
                  </a:cubicBezTo>
                  <a:cubicBezTo>
                    <a:pt x="477" y="1178"/>
                    <a:pt x="678" y="1003"/>
                    <a:pt x="778" y="727"/>
                  </a:cubicBezTo>
                  <a:cubicBezTo>
                    <a:pt x="903" y="376"/>
                    <a:pt x="728" y="0"/>
                    <a:pt x="7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6" name="Google Shape;34766;p57"/>
            <p:cNvSpPr/>
            <p:nvPr/>
          </p:nvSpPr>
          <p:spPr>
            <a:xfrm>
              <a:off x="5237625" y="1244925"/>
              <a:ext cx="26350" cy="25200"/>
            </a:xfrm>
            <a:custGeom>
              <a:avLst/>
              <a:gdLst/>
              <a:ahLst/>
              <a:cxnLst/>
              <a:rect l="l" t="t" r="r" b="b"/>
              <a:pathLst>
                <a:path w="1054" h="1008" extrusionOk="0">
                  <a:moveTo>
                    <a:pt x="797" y="0"/>
                  </a:moveTo>
                  <a:cubicBezTo>
                    <a:pt x="627" y="0"/>
                    <a:pt x="409" y="99"/>
                    <a:pt x="251" y="280"/>
                  </a:cubicBezTo>
                  <a:cubicBezTo>
                    <a:pt x="1" y="580"/>
                    <a:pt x="51" y="1006"/>
                    <a:pt x="51" y="1006"/>
                  </a:cubicBezTo>
                  <a:cubicBezTo>
                    <a:pt x="51" y="1006"/>
                    <a:pt x="61" y="1007"/>
                    <a:pt x="79" y="1007"/>
                  </a:cubicBezTo>
                  <a:cubicBezTo>
                    <a:pt x="178" y="1007"/>
                    <a:pt x="519" y="989"/>
                    <a:pt x="752" y="756"/>
                  </a:cubicBezTo>
                  <a:cubicBezTo>
                    <a:pt x="953" y="580"/>
                    <a:pt x="1053" y="305"/>
                    <a:pt x="1003" y="154"/>
                  </a:cubicBezTo>
                  <a:lnTo>
                    <a:pt x="1003" y="154"/>
                  </a:lnTo>
                  <a:cubicBezTo>
                    <a:pt x="828" y="204"/>
                    <a:pt x="627" y="380"/>
                    <a:pt x="627" y="380"/>
                  </a:cubicBezTo>
                  <a:cubicBezTo>
                    <a:pt x="627" y="380"/>
                    <a:pt x="828" y="179"/>
                    <a:pt x="853" y="4"/>
                  </a:cubicBezTo>
                  <a:cubicBezTo>
                    <a:pt x="835" y="1"/>
                    <a:pt x="816" y="0"/>
                    <a:pt x="7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7" name="Google Shape;34767;p57"/>
            <p:cNvSpPr/>
            <p:nvPr/>
          </p:nvSpPr>
          <p:spPr>
            <a:xfrm>
              <a:off x="5237625" y="1245000"/>
              <a:ext cx="5050" cy="18200"/>
            </a:xfrm>
            <a:custGeom>
              <a:avLst/>
              <a:gdLst/>
              <a:ahLst/>
              <a:cxnLst/>
              <a:rect l="l" t="t" r="r" b="b"/>
              <a:pathLst>
                <a:path w="202" h="728" fill="none" extrusionOk="0">
                  <a:moveTo>
                    <a:pt x="201" y="1"/>
                  </a:moveTo>
                  <a:lnTo>
                    <a:pt x="1" y="728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8" name="Google Shape;34768;p57"/>
            <p:cNvSpPr/>
            <p:nvPr/>
          </p:nvSpPr>
          <p:spPr>
            <a:xfrm>
              <a:off x="5240750" y="1242500"/>
              <a:ext cx="3800" cy="3425"/>
            </a:xfrm>
            <a:custGeom>
              <a:avLst/>
              <a:gdLst/>
              <a:ahLst/>
              <a:cxnLst/>
              <a:rect l="l" t="t" r="r" b="b"/>
              <a:pathLst>
                <a:path w="152" h="137" extrusionOk="0">
                  <a:moveTo>
                    <a:pt x="101" y="1"/>
                  </a:moveTo>
                  <a:cubicBezTo>
                    <a:pt x="76" y="1"/>
                    <a:pt x="51" y="1"/>
                    <a:pt x="26" y="51"/>
                  </a:cubicBezTo>
                  <a:cubicBezTo>
                    <a:pt x="1" y="76"/>
                    <a:pt x="26" y="126"/>
                    <a:pt x="51" y="126"/>
                  </a:cubicBezTo>
                  <a:cubicBezTo>
                    <a:pt x="66" y="133"/>
                    <a:pt x="78" y="136"/>
                    <a:pt x="89" y="136"/>
                  </a:cubicBezTo>
                  <a:cubicBezTo>
                    <a:pt x="116" y="136"/>
                    <a:pt x="134" y="119"/>
                    <a:pt x="151" y="101"/>
                  </a:cubicBezTo>
                  <a:cubicBezTo>
                    <a:pt x="151" y="51"/>
                    <a:pt x="151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9" name="Google Shape;34769;p57"/>
            <p:cNvSpPr/>
            <p:nvPr/>
          </p:nvSpPr>
          <p:spPr>
            <a:xfrm>
              <a:off x="5234500" y="1244375"/>
              <a:ext cx="3150" cy="18825"/>
            </a:xfrm>
            <a:custGeom>
              <a:avLst/>
              <a:gdLst/>
              <a:ahLst/>
              <a:cxnLst/>
              <a:rect l="l" t="t" r="r" b="b"/>
              <a:pathLst>
                <a:path w="126" h="753" fill="none" extrusionOk="0">
                  <a:moveTo>
                    <a:pt x="0" y="1"/>
                  </a:moveTo>
                  <a:lnTo>
                    <a:pt x="126" y="753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0" name="Google Shape;34770;p57"/>
            <p:cNvSpPr/>
            <p:nvPr/>
          </p:nvSpPr>
          <p:spPr>
            <a:xfrm>
              <a:off x="5232625" y="12418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5" y="1"/>
                  </a:moveTo>
                  <a:cubicBezTo>
                    <a:pt x="25" y="1"/>
                    <a:pt x="0" y="51"/>
                    <a:pt x="0" y="76"/>
                  </a:cubicBezTo>
                  <a:cubicBezTo>
                    <a:pt x="0" y="101"/>
                    <a:pt x="25" y="126"/>
                    <a:pt x="75" y="126"/>
                  </a:cubicBezTo>
                  <a:cubicBezTo>
                    <a:pt x="100" y="126"/>
                    <a:pt x="125" y="101"/>
                    <a:pt x="125" y="76"/>
                  </a:cubicBezTo>
                  <a:cubicBezTo>
                    <a:pt x="125" y="26"/>
                    <a:pt x="100" y="1"/>
                    <a:pt x="7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1" name="Google Shape;34771;p57"/>
            <p:cNvSpPr/>
            <p:nvPr/>
          </p:nvSpPr>
          <p:spPr>
            <a:xfrm>
              <a:off x="5237625" y="1248150"/>
              <a:ext cx="12550" cy="15050"/>
            </a:xfrm>
            <a:custGeom>
              <a:avLst/>
              <a:gdLst/>
              <a:ahLst/>
              <a:cxnLst/>
              <a:rect l="l" t="t" r="r" b="b"/>
              <a:pathLst>
                <a:path w="502" h="602" fill="none" extrusionOk="0">
                  <a:moveTo>
                    <a:pt x="502" y="0"/>
                  </a:moveTo>
                  <a:lnTo>
                    <a:pt x="1" y="6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2" name="Google Shape;34772;p57"/>
            <p:cNvSpPr/>
            <p:nvPr/>
          </p:nvSpPr>
          <p:spPr>
            <a:xfrm>
              <a:off x="5248275" y="1246275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126" y="0"/>
                  </a:moveTo>
                  <a:cubicBezTo>
                    <a:pt x="76" y="0"/>
                    <a:pt x="51" y="0"/>
                    <a:pt x="26" y="25"/>
                  </a:cubicBezTo>
                  <a:cubicBezTo>
                    <a:pt x="1" y="50"/>
                    <a:pt x="26" y="100"/>
                    <a:pt x="51" y="125"/>
                  </a:cubicBezTo>
                  <a:cubicBezTo>
                    <a:pt x="76" y="125"/>
                    <a:pt x="126" y="125"/>
                    <a:pt x="126" y="100"/>
                  </a:cubicBezTo>
                  <a:cubicBezTo>
                    <a:pt x="151" y="75"/>
                    <a:pt x="151" y="25"/>
                    <a:pt x="1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3" name="Google Shape;34773;p57"/>
            <p:cNvSpPr/>
            <p:nvPr/>
          </p:nvSpPr>
          <p:spPr>
            <a:xfrm>
              <a:off x="5238250" y="1268200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fill="none" extrusionOk="0">
                  <a:moveTo>
                    <a:pt x="226" y="72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4" name="Google Shape;34774;p57"/>
            <p:cNvSpPr/>
            <p:nvPr/>
          </p:nvSpPr>
          <p:spPr>
            <a:xfrm>
              <a:off x="5242650" y="1285500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74" y="0"/>
                  </a:moveTo>
                  <a:cubicBezTo>
                    <a:pt x="65" y="0"/>
                    <a:pt x="57" y="3"/>
                    <a:pt x="50" y="10"/>
                  </a:cubicBezTo>
                  <a:cubicBezTo>
                    <a:pt x="25" y="10"/>
                    <a:pt x="0" y="35"/>
                    <a:pt x="0" y="85"/>
                  </a:cubicBezTo>
                  <a:cubicBezTo>
                    <a:pt x="0" y="110"/>
                    <a:pt x="25" y="135"/>
                    <a:pt x="75" y="135"/>
                  </a:cubicBezTo>
                  <a:cubicBezTo>
                    <a:pt x="100" y="110"/>
                    <a:pt x="125" y="85"/>
                    <a:pt x="125" y="60"/>
                  </a:cubicBezTo>
                  <a:cubicBezTo>
                    <a:pt x="125" y="23"/>
                    <a:pt x="99" y="0"/>
                    <a:pt x="74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5" name="Google Shape;34775;p57"/>
            <p:cNvSpPr/>
            <p:nvPr/>
          </p:nvSpPr>
          <p:spPr>
            <a:xfrm>
              <a:off x="5238250" y="1268200"/>
              <a:ext cx="13175" cy="14425"/>
            </a:xfrm>
            <a:custGeom>
              <a:avLst/>
              <a:gdLst/>
              <a:ahLst/>
              <a:cxnLst/>
              <a:rect l="l" t="t" r="r" b="b"/>
              <a:pathLst>
                <a:path w="527" h="577" fill="none" extrusionOk="0">
                  <a:moveTo>
                    <a:pt x="527" y="577"/>
                  </a:moveTo>
                  <a:lnTo>
                    <a:pt x="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6" name="Google Shape;34776;p57"/>
            <p:cNvSpPr/>
            <p:nvPr/>
          </p:nvSpPr>
          <p:spPr>
            <a:xfrm>
              <a:off x="5249525" y="1281350"/>
              <a:ext cx="3800" cy="3150"/>
            </a:xfrm>
            <a:custGeom>
              <a:avLst/>
              <a:gdLst/>
              <a:ahLst/>
              <a:cxnLst/>
              <a:rect l="l" t="t" r="r" b="b"/>
              <a:pathLst>
                <a:path w="152" h="126" extrusionOk="0">
                  <a:moveTo>
                    <a:pt x="51" y="1"/>
                  </a:moveTo>
                  <a:cubicBezTo>
                    <a:pt x="26" y="26"/>
                    <a:pt x="1" y="76"/>
                    <a:pt x="26" y="101"/>
                  </a:cubicBezTo>
                  <a:cubicBezTo>
                    <a:pt x="51" y="126"/>
                    <a:pt x="101" y="126"/>
                    <a:pt x="126" y="126"/>
                  </a:cubicBezTo>
                  <a:cubicBezTo>
                    <a:pt x="151" y="101"/>
                    <a:pt x="151" y="51"/>
                    <a:pt x="126" y="26"/>
                  </a:cubicBezTo>
                  <a:cubicBezTo>
                    <a:pt x="126" y="1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7" name="Google Shape;34777;p57"/>
            <p:cNvSpPr/>
            <p:nvPr/>
          </p:nvSpPr>
          <p:spPr>
            <a:xfrm>
              <a:off x="5235750" y="1268200"/>
              <a:ext cx="2525" cy="18825"/>
            </a:xfrm>
            <a:custGeom>
              <a:avLst/>
              <a:gdLst/>
              <a:ahLst/>
              <a:cxnLst/>
              <a:rect l="l" t="t" r="r" b="b"/>
              <a:pathLst>
                <a:path w="101" h="753" fill="none" extrusionOk="0">
                  <a:moveTo>
                    <a:pt x="0" y="752"/>
                  </a:moveTo>
                  <a:lnTo>
                    <a:pt x="1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8" name="Google Shape;34778;p57"/>
            <p:cNvSpPr/>
            <p:nvPr/>
          </p:nvSpPr>
          <p:spPr>
            <a:xfrm>
              <a:off x="5234500" y="128637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50" y="0"/>
                  </a:moveTo>
                  <a:cubicBezTo>
                    <a:pt x="25" y="0"/>
                    <a:pt x="0" y="25"/>
                    <a:pt x="0" y="75"/>
                  </a:cubicBezTo>
                  <a:cubicBezTo>
                    <a:pt x="0" y="100"/>
                    <a:pt x="25" y="125"/>
                    <a:pt x="50" y="125"/>
                  </a:cubicBezTo>
                  <a:cubicBezTo>
                    <a:pt x="101" y="125"/>
                    <a:pt x="126" y="100"/>
                    <a:pt x="126" y="75"/>
                  </a:cubicBezTo>
                  <a:cubicBezTo>
                    <a:pt x="126" y="25"/>
                    <a:pt x="101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9" name="Google Shape;34779;p57"/>
            <p:cNvSpPr/>
            <p:nvPr/>
          </p:nvSpPr>
          <p:spPr>
            <a:xfrm>
              <a:off x="5238875" y="1264425"/>
              <a:ext cx="19450" cy="650"/>
            </a:xfrm>
            <a:custGeom>
              <a:avLst/>
              <a:gdLst/>
              <a:ahLst/>
              <a:cxnLst/>
              <a:rect l="l" t="t" r="r" b="b"/>
              <a:pathLst>
                <a:path w="778" h="26" fill="none" extrusionOk="0">
                  <a:moveTo>
                    <a:pt x="778" y="1"/>
                  </a:moveTo>
                  <a:lnTo>
                    <a:pt x="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0" name="Google Shape;34780;p57"/>
            <p:cNvSpPr/>
            <p:nvPr/>
          </p:nvSpPr>
          <p:spPr>
            <a:xfrm>
              <a:off x="5257050" y="1263175"/>
              <a:ext cx="3150" cy="3175"/>
            </a:xfrm>
            <a:custGeom>
              <a:avLst/>
              <a:gdLst/>
              <a:ahLst/>
              <a:cxnLst/>
              <a:rect l="l" t="t" r="r" b="b"/>
              <a:pathLst>
                <a:path w="126" h="127" extrusionOk="0">
                  <a:moveTo>
                    <a:pt x="76" y="1"/>
                  </a:moveTo>
                  <a:cubicBezTo>
                    <a:pt x="51" y="1"/>
                    <a:pt x="1" y="26"/>
                    <a:pt x="1" y="51"/>
                  </a:cubicBezTo>
                  <a:cubicBezTo>
                    <a:pt x="1" y="101"/>
                    <a:pt x="26" y="126"/>
                    <a:pt x="51" y="126"/>
                  </a:cubicBezTo>
                  <a:cubicBezTo>
                    <a:pt x="101" y="126"/>
                    <a:pt x="126" y="101"/>
                    <a:pt x="126" y="76"/>
                  </a:cubicBezTo>
                  <a:cubicBezTo>
                    <a:pt x="126" y="26"/>
                    <a:pt x="101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1" name="Google Shape;34781;p57"/>
            <p:cNvSpPr/>
            <p:nvPr/>
          </p:nvSpPr>
          <p:spPr>
            <a:xfrm>
              <a:off x="5238875" y="1256300"/>
              <a:ext cx="16950" cy="8775"/>
            </a:xfrm>
            <a:custGeom>
              <a:avLst/>
              <a:gdLst/>
              <a:ahLst/>
              <a:cxnLst/>
              <a:rect l="l" t="t" r="r" b="b"/>
              <a:pathLst>
                <a:path w="678" h="351" fill="none" extrusionOk="0">
                  <a:moveTo>
                    <a:pt x="677" y="0"/>
                  </a:moveTo>
                  <a:lnTo>
                    <a:pt x="1" y="3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2" name="Google Shape;34782;p57"/>
            <p:cNvSpPr/>
            <p:nvPr/>
          </p:nvSpPr>
          <p:spPr>
            <a:xfrm>
              <a:off x="5255175" y="1254775"/>
              <a:ext cx="3150" cy="3050"/>
            </a:xfrm>
            <a:custGeom>
              <a:avLst/>
              <a:gdLst/>
              <a:ahLst/>
              <a:cxnLst/>
              <a:rect l="l" t="t" r="r" b="b"/>
              <a:pathLst>
                <a:path w="126" h="122" extrusionOk="0">
                  <a:moveTo>
                    <a:pt x="72" y="1"/>
                  </a:moveTo>
                  <a:cubicBezTo>
                    <a:pt x="65" y="1"/>
                    <a:pt x="58" y="4"/>
                    <a:pt x="50" y="11"/>
                  </a:cubicBezTo>
                  <a:cubicBezTo>
                    <a:pt x="0" y="11"/>
                    <a:pt x="0" y="61"/>
                    <a:pt x="0" y="86"/>
                  </a:cubicBezTo>
                  <a:cubicBezTo>
                    <a:pt x="18" y="104"/>
                    <a:pt x="36" y="122"/>
                    <a:pt x="54" y="122"/>
                  </a:cubicBezTo>
                  <a:cubicBezTo>
                    <a:pt x="61" y="122"/>
                    <a:pt x="68" y="119"/>
                    <a:pt x="76" y="111"/>
                  </a:cubicBezTo>
                  <a:cubicBezTo>
                    <a:pt x="126" y="111"/>
                    <a:pt x="126" y="61"/>
                    <a:pt x="126" y="36"/>
                  </a:cubicBezTo>
                  <a:cubicBezTo>
                    <a:pt x="108" y="18"/>
                    <a:pt x="90" y="1"/>
                    <a:pt x="72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3" name="Google Shape;34783;p57"/>
            <p:cNvSpPr/>
            <p:nvPr/>
          </p:nvSpPr>
          <p:spPr>
            <a:xfrm>
              <a:off x="5238875" y="1265050"/>
              <a:ext cx="17575" cy="7550"/>
            </a:xfrm>
            <a:custGeom>
              <a:avLst/>
              <a:gdLst/>
              <a:ahLst/>
              <a:cxnLst/>
              <a:rect l="l" t="t" r="r" b="b"/>
              <a:pathLst>
                <a:path w="703" h="302" fill="none" extrusionOk="0">
                  <a:moveTo>
                    <a:pt x="702" y="302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4" name="Google Shape;34784;p57"/>
            <p:cNvSpPr/>
            <p:nvPr/>
          </p:nvSpPr>
          <p:spPr>
            <a:xfrm>
              <a:off x="5255800" y="1271325"/>
              <a:ext cx="3150" cy="3150"/>
            </a:xfrm>
            <a:custGeom>
              <a:avLst/>
              <a:gdLst/>
              <a:ahLst/>
              <a:cxnLst/>
              <a:rect l="l" t="t" r="r" b="b"/>
              <a:pathLst>
                <a:path w="126" h="126" extrusionOk="0">
                  <a:moveTo>
                    <a:pt x="76" y="1"/>
                  </a:moveTo>
                  <a:cubicBezTo>
                    <a:pt x="51" y="1"/>
                    <a:pt x="0" y="1"/>
                    <a:pt x="0" y="51"/>
                  </a:cubicBezTo>
                  <a:cubicBezTo>
                    <a:pt x="0" y="76"/>
                    <a:pt x="25" y="126"/>
                    <a:pt x="51" y="126"/>
                  </a:cubicBezTo>
                  <a:cubicBezTo>
                    <a:pt x="76" y="126"/>
                    <a:pt x="126" y="126"/>
                    <a:pt x="126" y="76"/>
                  </a:cubicBezTo>
                  <a:cubicBezTo>
                    <a:pt x="126" y="51"/>
                    <a:pt x="126" y="1"/>
                    <a:pt x="7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5" name="Google Shape;34785;p57"/>
            <p:cNvSpPr/>
            <p:nvPr/>
          </p:nvSpPr>
          <p:spPr>
            <a:xfrm>
              <a:off x="5220075" y="1266325"/>
              <a:ext cx="15075" cy="11925"/>
            </a:xfrm>
            <a:custGeom>
              <a:avLst/>
              <a:gdLst/>
              <a:ahLst/>
              <a:cxnLst/>
              <a:rect l="l" t="t" r="r" b="b"/>
              <a:pathLst>
                <a:path w="603" h="477" fill="none" extrusionOk="0">
                  <a:moveTo>
                    <a:pt x="1" y="476"/>
                  </a:moveTo>
                  <a:lnTo>
                    <a:pt x="60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6" name="Google Shape;34786;p57"/>
            <p:cNvSpPr/>
            <p:nvPr/>
          </p:nvSpPr>
          <p:spPr>
            <a:xfrm>
              <a:off x="5218200" y="1277125"/>
              <a:ext cx="3150" cy="3475"/>
            </a:xfrm>
            <a:custGeom>
              <a:avLst/>
              <a:gdLst/>
              <a:ahLst/>
              <a:cxnLst/>
              <a:rect l="l" t="t" r="r" b="b"/>
              <a:pathLst>
                <a:path w="126" h="139" extrusionOk="0">
                  <a:moveTo>
                    <a:pt x="63" y="0"/>
                  </a:moveTo>
                  <a:cubicBezTo>
                    <a:pt x="51" y="0"/>
                    <a:pt x="38" y="7"/>
                    <a:pt x="26" y="19"/>
                  </a:cubicBezTo>
                  <a:cubicBezTo>
                    <a:pt x="1" y="44"/>
                    <a:pt x="1" y="94"/>
                    <a:pt x="26" y="119"/>
                  </a:cubicBezTo>
                  <a:cubicBezTo>
                    <a:pt x="38" y="132"/>
                    <a:pt x="51" y="138"/>
                    <a:pt x="63" y="138"/>
                  </a:cubicBezTo>
                  <a:cubicBezTo>
                    <a:pt x="76" y="138"/>
                    <a:pt x="88" y="132"/>
                    <a:pt x="101" y="119"/>
                  </a:cubicBezTo>
                  <a:cubicBezTo>
                    <a:pt x="126" y="94"/>
                    <a:pt x="126" y="44"/>
                    <a:pt x="101" y="19"/>
                  </a:cubicBezTo>
                  <a:cubicBezTo>
                    <a:pt x="88" y="7"/>
                    <a:pt x="76" y="0"/>
                    <a:pt x="6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7" name="Google Shape;34787;p57"/>
            <p:cNvSpPr/>
            <p:nvPr/>
          </p:nvSpPr>
          <p:spPr>
            <a:xfrm>
              <a:off x="5216325" y="1266325"/>
              <a:ext cx="18825" cy="4400"/>
            </a:xfrm>
            <a:custGeom>
              <a:avLst/>
              <a:gdLst/>
              <a:ahLst/>
              <a:cxnLst/>
              <a:rect l="l" t="t" r="r" b="b"/>
              <a:pathLst>
                <a:path w="753" h="176" fill="none" extrusionOk="0">
                  <a:moveTo>
                    <a:pt x="0" y="175"/>
                  </a:moveTo>
                  <a:lnTo>
                    <a:pt x="752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8" name="Google Shape;34788;p57"/>
            <p:cNvSpPr/>
            <p:nvPr/>
          </p:nvSpPr>
          <p:spPr>
            <a:xfrm>
              <a:off x="5213825" y="1269450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50" y="0"/>
                  </a:moveTo>
                  <a:cubicBezTo>
                    <a:pt x="25" y="25"/>
                    <a:pt x="0" y="50"/>
                    <a:pt x="25" y="101"/>
                  </a:cubicBezTo>
                  <a:cubicBezTo>
                    <a:pt x="25" y="118"/>
                    <a:pt x="50" y="136"/>
                    <a:pt x="74" y="136"/>
                  </a:cubicBezTo>
                  <a:cubicBezTo>
                    <a:pt x="84" y="136"/>
                    <a:pt x="93" y="133"/>
                    <a:pt x="100" y="126"/>
                  </a:cubicBezTo>
                  <a:cubicBezTo>
                    <a:pt x="151" y="126"/>
                    <a:pt x="151" y="76"/>
                    <a:pt x="151" y="50"/>
                  </a:cubicBezTo>
                  <a:cubicBezTo>
                    <a:pt x="126" y="25"/>
                    <a:pt x="10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9" name="Google Shape;34789;p57"/>
            <p:cNvSpPr/>
            <p:nvPr/>
          </p:nvSpPr>
          <p:spPr>
            <a:xfrm>
              <a:off x="5226350" y="1266950"/>
              <a:ext cx="8800" cy="16925"/>
            </a:xfrm>
            <a:custGeom>
              <a:avLst/>
              <a:gdLst/>
              <a:ahLst/>
              <a:cxnLst/>
              <a:rect l="l" t="t" r="r" b="b"/>
              <a:pathLst>
                <a:path w="352" h="677" fill="none" extrusionOk="0">
                  <a:moveTo>
                    <a:pt x="0" y="677"/>
                  </a:moveTo>
                  <a:lnTo>
                    <a:pt x="3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0" name="Google Shape;34790;p57"/>
            <p:cNvSpPr/>
            <p:nvPr/>
          </p:nvSpPr>
          <p:spPr>
            <a:xfrm>
              <a:off x="5224475" y="1282750"/>
              <a:ext cx="3150" cy="3275"/>
            </a:xfrm>
            <a:custGeom>
              <a:avLst/>
              <a:gdLst/>
              <a:ahLst/>
              <a:cxnLst/>
              <a:rect l="l" t="t" r="r" b="b"/>
              <a:pathLst>
                <a:path w="126" h="131" extrusionOk="0">
                  <a:moveTo>
                    <a:pt x="50" y="1"/>
                  </a:moveTo>
                  <a:cubicBezTo>
                    <a:pt x="32" y="1"/>
                    <a:pt x="13" y="7"/>
                    <a:pt x="0" y="20"/>
                  </a:cubicBezTo>
                  <a:cubicBezTo>
                    <a:pt x="0" y="45"/>
                    <a:pt x="0" y="95"/>
                    <a:pt x="25" y="120"/>
                  </a:cubicBezTo>
                  <a:cubicBezTo>
                    <a:pt x="33" y="127"/>
                    <a:pt x="42" y="130"/>
                    <a:pt x="53" y="130"/>
                  </a:cubicBezTo>
                  <a:cubicBezTo>
                    <a:pt x="78" y="130"/>
                    <a:pt x="108" y="113"/>
                    <a:pt x="126" y="95"/>
                  </a:cubicBezTo>
                  <a:cubicBezTo>
                    <a:pt x="126" y="70"/>
                    <a:pt x="126" y="20"/>
                    <a:pt x="101" y="20"/>
                  </a:cubicBezTo>
                  <a:cubicBezTo>
                    <a:pt x="88" y="7"/>
                    <a:pt x="69" y="1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1" name="Google Shape;34791;p57"/>
            <p:cNvSpPr/>
            <p:nvPr/>
          </p:nvSpPr>
          <p:spPr>
            <a:xfrm>
              <a:off x="5218200" y="1254400"/>
              <a:ext cx="16325" cy="10050"/>
            </a:xfrm>
            <a:custGeom>
              <a:avLst/>
              <a:gdLst/>
              <a:ahLst/>
              <a:cxnLst/>
              <a:rect l="l" t="t" r="r" b="b"/>
              <a:pathLst>
                <a:path w="653" h="402" fill="none" extrusionOk="0">
                  <a:moveTo>
                    <a:pt x="1" y="1"/>
                  </a:moveTo>
                  <a:lnTo>
                    <a:pt x="652" y="4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2" name="Google Shape;34792;p57"/>
            <p:cNvSpPr/>
            <p:nvPr/>
          </p:nvSpPr>
          <p:spPr>
            <a:xfrm>
              <a:off x="5215700" y="1252525"/>
              <a:ext cx="3775" cy="3425"/>
            </a:xfrm>
            <a:custGeom>
              <a:avLst/>
              <a:gdLst/>
              <a:ahLst/>
              <a:cxnLst/>
              <a:rect l="l" t="t" r="r" b="b"/>
              <a:pathLst>
                <a:path w="151" h="137" extrusionOk="0">
                  <a:moveTo>
                    <a:pt x="101" y="1"/>
                  </a:moveTo>
                  <a:cubicBezTo>
                    <a:pt x="76" y="1"/>
                    <a:pt x="25" y="1"/>
                    <a:pt x="25" y="51"/>
                  </a:cubicBezTo>
                  <a:cubicBezTo>
                    <a:pt x="0" y="76"/>
                    <a:pt x="25" y="101"/>
                    <a:pt x="51" y="126"/>
                  </a:cubicBezTo>
                  <a:cubicBezTo>
                    <a:pt x="58" y="133"/>
                    <a:pt x="67" y="136"/>
                    <a:pt x="77" y="136"/>
                  </a:cubicBezTo>
                  <a:cubicBezTo>
                    <a:pt x="101" y="136"/>
                    <a:pt x="126" y="119"/>
                    <a:pt x="126" y="101"/>
                  </a:cubicBezTo>
                  <a:cubicBezTo>
                    <a:pt x="151" y="51"/>
                    <a:pt x="126" y="26"/>
                    <a:pt x="10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3" name="Google Shape;34793;p57"/>
            <p:cNvSpPr/>
            <p:nvPr/>
          </p:nvSpPr>
          <p:spPr>
            <a:xfrm>
              <a:off x="5223850" y="1248150"/>
              <a:ext cx="10675" cy="16300"/>
            </a:xfrm>
            <a:custGeom>
              <a:avLst/>
              <a:gdLst/>
              <a:ahLst/>
              <a:cxnLst/>
              <a:rect l="l" t="t" r="r" b="b"/>
              <a:pathLst>
                <a:path w="427" h="652" fill="none" extrusionOk="0">
                  <a:moveTo>
                    <a:pt x="0" y="0"/>
                  </a:moveTo>
                  <a:lnTo>
                    <a:pt x="426" y="6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4" name="Google Shape;34794;p57"/>
            <p:cNvSpPr/>
            <p:nvPr/>
          </p:nvSpPr>
          <p:spPr>
            <a:xfrm>
              <a:off x="5221325" y="1246425"/>
              <a:ext cx="3800" cy="2850"/>
            </a:xfrm>
            <a:custGeom>
              <a:avLst/>
              <a:gdLst/>
              <a:ahLst/>
              <a:cxnLst/>
              <a:rect l="l" t="t" r="r" b="b"/>
              <a:pathLst>
                <a:path w="152" h="114" extrusionOk="0">
                  <a:moveTo>
                    <a:pt x="89" y="0"/>
                  </a:moveTo>
                  <a:cubicBezTo>
                    <a:pt x="76" y="0"/>
                    <a:pt x="64" y="7"/>
                    <a:pt x="51" y="19"/>
                  </a:cubicBezTo>
                  <a:cubicBezTo>
                    <a:pt x="1" y="44"/>
                    <a:pt x="1" y="69"/>
                    <a:pt x="26" y="94"/>
                  </a:cubicBezTo>
                  <a:cubicBezTo>
                    <a:pt x="39" y="107"/>
                    <a:pt x="57" y="113"/>
                    <a:pt x="76" y="113"/>
                  </a:cubicBezTo>
                  <a:cubicBezTo>
                    <a:pt x="95" y="113"/>
                    <a:pt x="114" y="107"/>
                    <a:pt x="126" y="94"/>
                  </a:cubicBezTo>
                  <a:cubicBezTo>
                    <a:pt x="151" y="94"/>
                    <a:pt x="151" y="44"/>
                    <a:pt x="126" y="19"/>
                  </a:cubicBezTo>
                  <a:cubicBezTo>
                    <a:pt x="114" y="7"/>
                    <a:pt x="101" y="0"/>
                    <a:pt x="8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5" name="Google Shape;34795;p57"/>
            <p:cNvSpPr/>
            <p:nvPr/>
          </p:nvSpPr>
          <p:spPr>
            <a:xfrm>
              <a:off x="5215075" y="1261925"/>
              <a:ext cx="19450" cy="2525"/>
            </a:xfrm>
            <a:custGeom>
              <a:avLst/>
              <a:gdLst/>
              <a:ahLst/>
              <a:cxnLst/>
              <a:rect l="l" t="t" r="r" b="b"/>
              <a:pathLst>
                <a:path w="778" h="101" fill="none" extrusionOk="0">
                  <a:moveTo>
                    <a:pt x="0" y="1"/>
                  </a:moveTo>
                  <a:lnTo>
                    <a:pt x="777" y="10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6" name="Google Shape;34796;p57"/>
            <p:cNvSpPr/>
            <p:nvPr/>
          </p:nvSpPr>
          <p:spPr>
            <a:xfrm>
              <a:off x="5213200" y="1260425"/>
              <a:ext cx="3150" cy="3400"/>
            </a:xfrm>
            <a:custGeom>
              <a:avLst/>
              <a:gdLst/>
              <a:ahLst/>
              <a:cxnLst/>
              <a:rect l="l" t="t" r="r" b="b"/>
              <a:pathLst>
                <a:path w="126" h="136" extrusionOk="0">
                  <a:moveTo>
                    <a:pt x="49" y="0"/>
                  </a:moveTo>
                  <a:cubicBezTo>
                    <a:pt x="25" y="0"/>
                    <a:pt x="0" y="18"/>
                    <a:pt x="0" y="36"/>
                  </a:cubicBezTo>
                  <a:cubicBezTo>
                    <a:pt x="0" y="86"/>
                    <a:pt x="0" y="111"/>
                    <a:pt x="50" y="136"/>
                  </a:cubicBezTo>
                  <a:cubicBezTo>
                    <a:pt x="75" y="136"/>
                    <a:pt x="100" y="111"/>
                    <a:pt x="125" y="86"/>
                  </a:cubicBezTo>
                  <a:cubicBezTo>
                    <a:pt x="125" y="36"/>
                    <a:pt x="100" y="10"/>
                    <a:pt x="75" y="10"/>
                  </a:cubicBezTo>
                  <a:cubicBezTo>
                    <a:pt x="68" y="3"/>
                    <a:pt x="58" y="0"/>
                    <a:pt x="49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7" name="Google Shape;34797;p57"/>
            <p:cNvSpPr/>
            <p:nvPr/>
          </p:nvSpPr>
          <p:spPr>
            <a:xfrm>
              <a:off x="5227600" y="1255675"/>
              <a:ext cx="20700" cy="17875"/>
            </a:xfrm>
            <a:custGeom>
              <a:avLst/>
              <a:gdLst/>
              <a:ahLst/>
              <a:cxnLst/>
              <a:rect l="l" t="t" r="r" b="b"/>
              <a:pathLst>
                <a:path w="828" h="715" extrusionOk="0">
                  <a:moveTo>
                    <a:pt x="403" y="0"/>
                  </a:moveTo>
                  <a:cubicBezTo>
                    <a:pt x="259" y="0"/>
                    <a:pt x="115" y="95"/>
                    <a:pt x="76" y="251"/>
                  </a:cubicBezTo>
                  <a:cubicBezTo>
                    <a:pt x="1" y="426"/>
                    <a:pt x="101" y="627"/>
                    <a:pt x="301" y="702"/>
                  </a:cubicBezTo>
                  <a:cubicBezTo>
                    <a:pt x="332" y="710"/>
                    <a:pt x="364" y="715"/>
                    <a:pt x="396" y="715"/>
                  </a:cubicBezTo>
                  <a:cubicBezTo>
                    <a:pt x="550" y="715"/>
                    <a:pt x="711" y="621"/>
                    <a:pt x="752" y="476"/>
                  </a:cubicBezTo>
                  <a:cubicBezTo>
                    <a:pt x="828" y="276"/>
                    <a:pt x="727" y="75"/>
                    <a:pt x="527" y="25"/>
                  </a:cubicBezTo>
                  <a:cubicBezTo>
                    <a:pt x="487" y="8"/>
                    <a:pt x="445" y="0"/>
                    <a:pt x="403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8" name="Google Shape;34798;p57"/>
            <p:cNvSpPr/>
            <p:nvPr/>
          </p:nvSpPr>
          <p:spPr>
            <a:xfrm>
              <a:off x="5282750" y="1165425"/>
              <a:ext cx="17550" cy="26975"/>
            </a:xfrm>
            <a:custGeom>
              <a:avLst/>
              <a:gdLst/>
              <a:ahLst/>
              <a:cxnLst/>
              <a:rect l="l" t="t" r="r" b="b"/>
              <a:pathLst>
                <a:path w="702" h="1079" extrusionOk="0">
                  <a:moveTo>
                    <a:pt x="376" y="1"/>
                  </a:moveTo>
                  <a:cubicBezTo>
                    <a:pt x="251" y="26"/>
                    <a:pt x="100" y="226"/>
                    <a:pt x="50" y="452"/>
                  </a:cubicBezTo>
                  <a:cubicBezTo>
                    <a:pt x="0" y="778"/>
                    <a:pt x="201" y="1079"/>
                    <a:pt x="201" y="1079"/>
                  </a:cubicBezTo>
                  <a:cubicBezTo>
                    <a:pt x="201" y="1079"/>
                    <a:pt x="526" y="928"/>
                    <a:pt x="627" y="602"/>
                  </a:cubicBezTo>
                  <a:cubicBezTo>
                    <a:pt x="702" y="377"/>
                    <a:pt x="652" y="151"/>
                    <a:pt x="577" y="51"/>
                  </a:cubicBezTo>
                  <a:cubicBezTo>
                    <a:pt x="451" y="151"/>
                    <a:pt x="376" y="377"/>
                    <a:pt x="376" y="377"/>
                  </a:cubicBezTo>
                  <a:cubicBezTo>
                    <a:pt x="376" y="377"/>
                    <a:pt x="426" y="126"/>
                    <a:pt x="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9" name="Google Shape;34799;p57"/>
            <p:cNvSpPr/>
            <p:nvPr/>
          </p:nvSpPr>
          <p:spPr>
            <a:xfrm>
              <a:off x="5263950" y="1173475"/>
              <a:ext cx="23200" cy="20325"/>
            </a:xfrm>
            <a:custGeom>
              <a:avLst/>
              <a:gdLst/>
              <a:ahLst/>
              <a:cxnLst/>
              <a:rect l="l" t="t" r="r" b="b"/>
              <a:pathLst>
                <a:path w="928" h="813" extrusionOk="0">
                  <a:moveTo>
                    <a:pt x="186" y="0"/>
                  </a:moveTo>
                  <a:cubicBezTo>
                    <a:pt x="165" y="0"/>
                    <a:pt x="145" y="2"/>
                    <a:pt x="126" y="5"/>
                  </a:cubicBezTo>
                  <a:cubicBezTo>
                    <a:pt x="176" y="180"/>
                    <a:pt x="351" y="331"/>
                    <a:pt x="351" y="331"/>
                  </a:cubicBezTo>
                  <a:cubicBezTo>
                    <a:pt x="351" y="331"/>
                    <a:pt x="151" y="180"/>
                    <a:pt x="0" y="155"/>
                  </a:cubicBezTo>
                  <a:lnTo>
                    <a:pt x="0" y="155"/>
                  </a:lnTo>
                  <a:cubicBezTo>
                    <a:pt x="0" y="306"/>
                    <a:pt x="75" y="531"/>
                    <a:pt x="276" y="656"/>
                  </a:cubicBezTo>
                  <a:cubicBezTo>
                    <a:pt x="460" y="790"/>
                    <a:pt x="677" y="812"/>
                    <a:pt x="801" y="812"/>
                  </a:cubicBezTo>
                  <a:cubicBezTo>
                    <a:pt x="863" y="812"/>
                    <a:pt x="902" y="807"/>
                    <a:pt x="902" y="807"/>
                  </a:cubicBezTo>
                  <a:cubicBezTo>
                    <a:pt x="902" y="807"/>
                    <a:pt x="928" y="456"/>
                    <a:pt x="677" y="205"/>
                  </a:cubicBezTo>
                  <a:cubicBezTo>
                    <a:pt x="524" y="74"/>
                    <a:pt x="332" y="0"/>
                    <a:pt x="1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0" name="Google Shape;34800;p57"/>
            <p:cNvSpPr/>
            <p:nvPr/>
          </p:nvSpPr>
          <p:spPr>
            <a:xfrm>
              <a:off x="5283375" y="1193000"/>
              <a:ext cx="19450" cy="26350"/>
            </a:xfrm>
            <a:custGeom>
              <a:avLst/>
              <a:gdLst/>
              <a:ahLst/>
              <a:cxnLst/>
              <a:rect l="l" t="t" r="r" b="b"/>
              <a:pathLst>
                <a:path w="778" h="1054" extrusionOk="0">
                  <a:moveTo>
                    <a:pt x="176" y="1"/>
                  </a:moveTo>
                  <a:cubicBezTo>
                    <a:pt x="176" y="1"/>
                    <a:pt x="0" y="327"/>
                    <a:pt x="100" y="627"/>
                  </a:cubicBezTo>
                  <a:cubicBezTo>
                    <a:pt x="201" y="878"/>
                    <a:pt x="376" y="1028"/>
                    <a:pt x="501" y="1053"/>
                  </a:cubicBezTo>
                  <a:cubicBezTo>
                    <a:pt x="526" y="878"/>
                    <a:pt x="451" y="678"/>
                    <a:pt x="451" y="677"/>
                  </a:cubicBezTo>
                  <a:lnTo>
                    <a:pt x="451" y="677"/>
                  </a:lnTo>
                  <a:cubicBezTo>
                    <a:pt x="451" y="678"/>
                    <a:pt x="552" y="903"/>
                    <a:pt x="677" y="978"/>
                  </a:cubicBezTo>
                  <a:cubicBezTo>
                    <a:pt x="752" y="853"/>
                    <a:pt x="777" y="627"/>
                    <a:pt x="652" y="402"/>
                  </a:cubicBezTo>
                  <a:cubicBezTo>
                    <a:pt x="526" y="101"/>
                    <a:pt x="176" y="1"/>
                    <a:pt x="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1" name="Google Shape;34801;p57"/>
            <p:cNvSpPr/>
            <p:nvPr/>
          </p:nvSpPr>
          <p:spPr>
            <a:xfrm>
              <a:off x="5263325" y="1192825"/>
              <a:ext cx="24450" cy="18600"/>
            </a:xfrm>
            <a:custGeom>
              <a:avLst/>
              <a:gdLst/>
              <a:ahLst/>
              <a:cxnLst/>
              <a:rect l="l" t="t" r="r" b="b"/>
              <a:pathLst>
                <a:path w="978" h="744" extrusionOk="0">
                  <a:moveTo>
                    <a:pt x="709" y="0"/>
                  </a:moveTo>
                  <a:cubicBezTo>
                    <a:pt x="593" y="0"/>
                    <a:pt x="455" y="18"/>
                    <a:pt x="326" y="83"/>
                  </a:cubicBezTo>
                  <a:cubicBezTo>
                    <a:pt x="125" y="233"/>
                    <a:pt x="0" y="409"/>
                    <a:pt x="0" y="559"/>
                  </a:cubicBezTo>
                  <a:cubicBezTo>
                    <a:pt x="176" y="559"/>
                    <a:pt x="376" y="434"/>
                    <a:pt x="376" y="434"/>
                  </a:cubicBezTo>
                  <a:lnTo>
                    <a:pt x="376" y="434"/>
                  </a:lnTo>
                  <a:cubicBezTo>
                    <a:pt x="376" y="434"/>
                    <a:pt x="176" y="584"/>
                    <a:pt x="100" y="709"/>
                  </a:cubicBezTo>
                  <a:cubicBezTo>
                    <a:pt x="139" y="733"/>
                    <a:pt x="190" y="744"/>
                    <a:pt x="248" y="744"/>
                  </a:cubicBezTo>
                  <a:cubicBezTo>
                    <a:pt x="376" y="744"/>
                    <a:pt x="538" y="688"/>
                    <a:pt x="677" y="584"/>
                  </a:cubicBezTo>
                  <a:cubicBezTo>
                    <a:pt x="927" y="384"/>
                    <a:pt x="978" y="33"/>
                    <a:pt x="978" y="33"/>
                  </a:cubicBezTo>
                  <a:cubicBezTo>
                    <a:pt x="978" y="33"/>
                    <a:pt x="863" y="0"/>
                    <a:pt x="7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2" name="Google Shape;34802;p57"/>
            <p:cNvSpPr/>
            <p:nvPr/>
          </p:nvSpPr>
          <p:spPr>
            <a:xfrm>
              <a:off x="5288375" y="1182700"/>
              <a:ext cx="27600" cy="15725"/>
            </a:xfrm>
            <a:custGeom>
              <a:avLst/>
              <a:gdLst/>
              <a:ahLst/>
              <a:cxnLst/>
              <a:rect l="l" t="t" r="r" b="b"/>
              <a:pathLst>
                <a:path w="1104" h="629" extrusionOk="0">
                  <a:moveTo>
                    <a:pt x="715" y="1"/>
                  </a:moveTo>
                  <a:cubicBezTo>
                    <a:pt x="641" y="1"/>
                    <a:pt x="560" y="12"/>
                    <a:pt x="477" y="37"/>
                  </a:cubicBezTo>
                  <a:cubicBezTo>
                    <a:pt x="176" y="137"/>
                    <a:pt x="1" y="463"/>
                    <a:pt x="1" y="463"/>
                  </a:cubicBezTo>
                  <a:cubicBezTo>
                    <a:pt x="1" y="463"/>
                    <a:pt x="222" y="629"/>
                    <a:pt x="490" y="629"/>
                  </a:cubicBezTo>
                  <a:cubicBezTo>
                    <a:pt x="535" y="629"/>
                    <a:pt x="581" y="624"/>
                    <a:pt x="627" y="613"/>
                  </a:cubicBezTo>
                  <a:cubicBezTo>
                    <a:pt x="878" y="563"/>
                    <a:pt x="1053" y="438"/>
                    <a:pt x="1103" y="287"/>
                  </a:cubicBezTo>
                  <a:cubicBezTo>
                    <a:pt x="1053" y="271"/>
                    <a:pt x="992" y="265"/>
                    <a:pt x="933" y="265"/>
                  </a:cubicBezTo>
                  <a:cubicBezTo>
                    <a:pt x="814" y="265"/>
                    <a:pt x="702" y="287"/>
                    <a:pt x="702" y="287"/>
                  </a:cubicBezTo>
                  <a:cubicBezTo>
                    <a:pt x="702" y="287"/>
                    <a:pt x="953" y="212"/>
                    <a:pt x="1053" y="112"/>
                  </a:cubicBezTo>
                  <a:cubicBezTo>
                    <a:pt x="986" y="45"/>
                    <a:pt x="864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3" name="Google Shape;34803;p57"/>
            <p:cNvSpPr/>
            <p:nvPr/>
          </p:nvSpPr>
          <p:spPr>
            <a:xfrm>
              <a:off x="5281475" y="1180475"/>
              <a:ext cx="8800" cy="12550"/>
            </a:xfrm>
            <a:custGeom>
              <a:avLst/>
              <a:gdLst/>
              <a:ahLst/>
              <a:cxnLst/>
              <a:rect l="l" t="t" r="r" b="b"/>
              <a:pathLst>
                <a:path w="352" h="502" extrusionOk="0">
                  <a:moveTo>
                    <a:pt x="151" y="0"/>
                  </a:moveTo>
                  <a:cubicBezTo>
                    <a:pt x="126" y="76"/>
                    <a:pt x="151" y="176"/>
                    <a:pt x="151" y="176"/>
                  </a:cubicBezTo>
                  <a:cubicBezTo>
                    <a:pt x="151" y="176"/>
                    <a:pt x="101" y="76"/>
                    <a:pt x="51" y="51"/>
                  </a:cubicBezTo>
                  <a:cubicBezTo>
                    <a:pt x="26" y="101"/>
                    <a:pt x="1" y="201"/>
                    <a:pt x="51" y="301"/>
                  </a:cubicBezTo>
                  <a:cubicBezTo>
                    <a:pt x="101" y="452"/>
                    <a:pt x="252" y="502"/>
                    <a:pt x="252" y="502"/>
                  </a:cubicBezTo>
                  <a:cubicBezTo>
                    <a:pt x="252" y="502"/>
                    <a:pt x="352" y="351"/>
                    <a:pt x="302" y="226"/>
                  </a:cubicBezTo>
                  <a:cubicBezTo>
                    <a:pt x="277" y="101"/>
                    <a:pt x="201" y="26"/>
                    <a:pt x="1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4" name="Google Shape;34804;p57"/>
            <p:cNvSpPr/>
            <p:nvPr/>
          </p:nvSpPr>
          <p:spPr>
            <a:xfrm>
              <a:off x="5275225" y="1189250"/>
              <a:ext cx="12550" cy="7000"/>
            </a:xfrm>
            <a:custGeom>
              <a:avLst/>
              <a:gdLst/>
              <a:ahLst/>
              <a:cxnLst/>
              <a:rect l="l" t="t" r="r" b="b"/>
              <a:pathLst>
                <a:path w="502" h="280" extrusionOk="0">
                  <a:moveTo>
                    <a:pt x="276" y="0"/>
                  </a:moveTo>
                  <a:cubicBezTo>
                    <a:pt x="151" y="0"/>
                    <a:pt x="50" y="25"/>
                    <a:pt x="0" y="76"/>
                  </a:cubicBezTo>
                  <a:cubicBezTo>
                    <a:pt x="76" y="126"/>
                    <a:pt x="176" y="151"/>
                    <a:pt x="176" y="151"/>
                  </a:cubicBezTo>
                  <a:cubicBezTo>
                    <a:pt x="176" y="151"/>
                    <a:pt x="120" y="140"/>
                    <a:pt x="68" y="140"/>
                  </a:cubicBezTo>
                  <a:cubicBezTo>
                    <a:pt x="42" y="140"/>
                    <a:pt x="17" y="142"/>
                    <a:pt x="0" y="151"/>
                  </a:cubicBezTo>
                  <a:cubicBezTo>
                    <a:pt x="25" y="226"/>
                    <a:pt x="126" y="276"/>
                    <a:pt x="226" y="276"/>
                  </a:cubicBezTo>
                  <a:cubicBezTo>
                    <a:pt x="240" y="278"/>
                    <a:pt x="253" y="279"/>
                    <a:pt x="266" y="279"/>
                  </a:cubicBezTo>
                  <a:cubicBezTo>
                    <a:pt x="398" y="279"/>
                    <a:pt x="502" y="176"/>
                    <a:pt x="502" y="176"/>
                  </a:cubicBezTo>
                  <a:cubicBezTo>
                    <a:pt x="502" y="176"/>
                    <a:pt x="426" y="50"/>
                    <a:pt x="276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5" name="Google Shape;34805;p57"/>
            <p:cNvSpPr/>
            <p:nvPr/>
          </p:nvSpPr>
          <p:spPr>
            <a:xfrm>
              <a:off x="5288375" y="1193225"/>
              <a:ext cx="10675" cy="8800"/>
            </a:xfrm>
            <a:custGeom>
              <a:avLst/>
              <a:gdLst/>
              <a:ahLst/>
              <a:cxnLst/>
              <a:rect l="l" t="t" r="r" b="b"/>
              <a:pathLst>
                <a:path w="427" h="352" extrusionOk="0">
                  <a:moveTo>
                    <a:pt x="120" y="0"/>
                  </a:moveTo>
                  <a:cubicBezTo>
                    <a:pt x="50" y="0"/>
                    <a:pt x="1" y="17"/>
                    <a:pt x="1" y="17"/>
                  </a:cubicBezTo>
                  <a:cubicBezTo>
                    <a:pt x="1" y="17"/>
                    <a:pt x="1" y="167"/>
                    <a:pt x="126" y="267"/>
                  </a:cubicBezTo>
                  <a:cubicBezTo>
                    <a:pt x="201" y="324"/>
                    <a:pt x="276" y="352"/>
                    <a:pt x="330" y="352"/>
                  </a:cubicBezTo>
                  <a:cubicBezTo>
                    <a:pt x="348" y="352"/>
                    <a:pt x="364" y="349"/>
                    <a:pt x="377" y="343"/>
                  </a:cubicBezTo>
                  <a:cubicBezTo>
                    <a:pt x="352" y="268"/>
                    <a:pt x="277" y="193"/>
                    <a:pt x="276" y="192"/>
                  </a:cubicBezTo>
                  <a:lnTo>
                    <a:pt x="276" y="192"/>
                  </a:lnTo>
                  <a:cubicBezTo>
                    <a:pt x="277" y="193"/>
                    <a:pt x="352" y="267"/>
                    <a:pt x="427" y="267"/>
                  </a:cubicBezTo>
                  <a:cubicBezTo>
                    <a:pt x="427" y="217"/>
                    <a:pt x="377" y="117"/>
                    <a:pt x="301" y="42"/>
                  </a:cubicBezTo>
                  <a:cubicBezTo>
                    <a:pt x="237" y="10"/>
                    <a:pt x="173" y="0"/>
                    <a:pt x="120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6" name="Google Shape;34806;p57"/>
            <p:cNvSpPr/>
            <p:nvPr/>
          </p:nvSpPr>
          <p:spPr>
            <a:xfrm>
              <a:off x="5281475" y="1193625"/>
              <a:ext cx="8800" cy="11925"/>
            </a:xfrm>
            <a:custGeom>
              <a:avLst/>
              <a:gdLst/>
              <a:ahLst/>
              <a:cxnLst/>
              <a:rect l="l" t="t" r="r" b="b"/>
              <a:pathLst>
                <a:path w="352" h="477" extrusionOk="0">
                  <a:moveTo>
                    <a:pt x="277" y="1"/>
                  </a:moveTo>
                  <a:cubicBezTo>
                    <a:pt x="277" y="1"/>
                    <a:pt x="101" y="51"/>
                    <a:pt x="51" y="176"/>
                  </a:cubicBezTo>
                  <a:cubicBezTo>
                    <a:pt x="1" y="276"/>
                    <a:pt x="1" y="377"/>
                    <a:pt x="26" y="452"/>
                  </a:cubicBezTo>
                  <a:cubicBezTo>
                    <a:pt x="101" y="402"/>
                    <a:pt x="151" y="303"/>
                    <a:pt x="151" y="302"/>
                  </a:cubicBezTo>
                  <a:lnTo>
                    <a:pt x="151" y="302"/>
                  </a:lnTo>
                  <a:cubicBezTo>
                    <a:pt x="151" y="303"/>
                    <a:pt x="101" y="402"/>
                    <a:pt x="101" y="477"/>
                  </a:cubicBezTo>
                  <a:cubicBezTo>
                    <a:pt x="176" y="477"/>
                    <a:pt x="252" y="402"/>
                    <a:pt x="302" y="276"/>
                  </a:cubicBezTo>
                  <a:cubicBezTo>
                    <a:pt x="352" y="151"/>
                    <a:pt x="277" y="1"/>
                    <a:pt x="277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7" name="Google Shape;34807;p57"/>
            <p:cNvSpPr/>
            <p:nvPr/>
          </p:nvSpPr>
          <p:spPr>
            <a:xfrm>
              <a:off x="5288375" y="1183600"/>
              <a:ext cx="10050" cy="10050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326" y="1"/>
                  </a:moveTo>
                  <a:cubicBezTo>
                    <a:pt x="276" y="1"/>
                    <a:pt x="151" y="26"/>
                    <a:pt x="101" y="126"/>
                  </a:cubicBezTo>
                  <a:cubicBezTo>
                    <a:pt x="1" y="226"/>
                    <a:pt x="1" y="402"/>
                    <a:pt x="1" y="402"/>
                  </a:cubicBezTo>
                  <a:cubicBezTo>
                    <a:pt x="1" y="402"/>
                    <a:pt x="176" y="402"/>
                    <a:pt x="276" y="302"/>
                  </a:cubicBezTo>
                  <a:cubicBezTo>
                    <a:pt x="377" y="226"/>
                    <a:pt x="402" y="126"/>
                    <a:pt x="402" y="51"/>
                  </a:cubicBezTo>
                  <a:lnTo>
                    <a:pt x="402" y="51"/>
                  </a:lnTo>
                  <a:cubicBezTo>
                    <a:pt x="326" y="76"/>
                    <a:pt x="251" y="151"/>
                    <a:pt x="251" y="151"/>
                  </a:cubicBezTo>
                  <a:cubicBezTo>
                    <a:pt x="251" y="151"/>
                    <a:pt x="326" y="76"/>
                    <a:pt x="326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8" name="Google Shape;34808;p57"/>
            <p:cNvSpPr/>
            <p:nvPr/>
          </p:nvSpPr>
          <p:spPr>
            <a:xfrm>
              <a:off x="5288375" y="1183600"/>
              <a:ext cx="1900" cy="7550"/>
            </a:xfrm>
            <a:custGeom>
              <a:avLst/>
              <a:gdLst/>
              <a:ahLst/>
              <a:cxnLst/>
              <a:rect l="l" t="t" r="r" b="b"/>
              <a:pathLst>
                <a:path w="76" h="302" fill="none" extrusionOk="0">
                  <a:moveTo>
                    <a:pt x="76" y="1"/>
                  </a:moveTo>
                  <a:lnTo>
                    <a:pt x="1" y="3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9" name="Google Shape;34809;p57"/>
            <p:cNvSpPr/>
            <p:nvPr/>
          </p:nvSpPr>
          <p:spPr>
            <a:xfrm>
              <a:off x="5289625" y="1182700"/>
              <a:ext cx="1275" cy="1200"/>
            </a:xfrm>
            <a:custGeom>
              <a:avLst/>
              <a:gdLst/>
              <a:ahLst/>
              <a:cxnLst/>
              <a:rect l="l" t="t" r="r" b="b"/>
              <a:pathLst>
                <a:path w="51" h="48" extrusionOk="0">
                  <a:moveTo>
                    <a:pt x="19" y="1"/>
                  </a:moveTo>
                  <a:cubicBezTo>
                    <a:pt x="12" y="1"/>
                    <a:pt x="1" y="12"/>
                    <a:pt x="1" y="12"/>
                  </a:cubicBezTo>
                  <a:cubicBezTo>
                    <a:pt x="1" y="37"/>
                    <a:pt x="1" y="37"/>
                    <a:pt x="26" y="37"/>
                  </a:cubicBezTo>
                  <a:cubicBezTo>
                    <a:pt x="26" y="45"/>
                    <a:pt x="29" y="48"/>
                    <a:pt x="32" y="48"/>
                  </a:cubicBezTo>
                  <a:cubicBezTo>
                    <a:pt x="40" y="48"/>
                    <a:pt x="51" y="37"/>
                    <a:pt x="51" y="37"/>
                  </a:cubicBezTo>
                  <a:cubicBezTo>
                    <a:pt x="51" y="12"/>
                    <a:pt x="51" y="12"/>
                    <a:pt x="26" y="12"/>
                  </a:cubicBezTo>
                  <a:cubicBezTo>
                    <a:pt x="26" y="3"/>
                    <a:pt x="23" y="1"/>
                    <a:pt x="1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0" name="Google Shape;34810;p57"/>
            <p:cNvSpPr/>
            <p:nvPr/>
          </p:nvSpPr>
          <p:spPr>
            <a:xfrm>
              <a:off x="5287125" y="1183600"/>
              <a:ext cx="1275" cy="7550"/>
            </a:xfrm>
            <a:custGeom>
              <a:avLst/>
              <a:gdLst/>
              <a:ahLst/>
              <a:cxnLst/>
              <a:rect l="l" t="t" r="r" b="b"/>
              <a:pathLst>
                <a:path w="51" h="302" fill="none" extrusionOk="0">
                  <a:moveTo>
                    <a:pt x="1" y="1"/>
                  </a:moveTo>
                  <a:lnTo>
                    <a:pt x="51" y="30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1" name="Google Shape;34811;p57"/>
            <p:cNvSpPr/>
            <p:nvPr/>
          </p:nvSpPr>
          <p:spPr>
            <a:xfrm>
              <a:off x="5285875" y="11823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5" y="1"/>
                  </a:moveTo>
                  <a:cubicBezTo>
                    <a:pt x="25" y="1"/>
                    <a:pt x="0" y="26"/>
                    <a:pt x="0" y="26"/>
                  </a:cubicBezTo>
                  <a:cubicBezTo>
                    <a:pt x="0" y="51"/>
                    <a:pt x="25" y="51"/>
                    <a:pt x="25" y="51"/>
                  </a:cubicBezTo>
                  <a:cubicBezTo>
                    <a:pt x="51" y="51"/>
                    <a:pt x="51" y="51"/>
                    <a:pt x="51" y="26"/>
                  </a:cubicBezTo>
                  <a:cubicBezTo>
                    <a:pt x="51" y="26"/>
                    <a:pt x="51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2" name="Google Shape;34812;p57"/>
            <p:cNvSpPr/>
            <p:nvPr/>
          </p:nvSpPr>
          <p:spPr>
            <a:xfrm>
              <a:off x="5288375" y="1184850"/>
              <a:ext cx="4425" cy="6300"/>
            </a:xfrm>
            <a:custGeom>
              <a:avLst/>
              <a:gdLst/>
              <a:ahLst/>
              <a:cxnLst/>
              <a:rect l="l" t="t" r="r" b="b"/>
              <a:pathLst>
                <a:path w="177" h="252" fill="none" extrusionOk="0">
                  <a:moveTo>
                    <a:pt x="176" y="1"/>
                  </a:moveTo>
                  <a:lnTo>
                    <a:pt x="1" y="2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3" name="Google Shape;34813;p57"/>
            <p:cNvSpPr/>
            <p:nvPr/>
          </p:nvSpPr>
          <p:spPr>
            <a:xfrm>
              <a:off x="5292775" y="118422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1"/>
                  </a:moveTo>
                  <a:cubicBezTo>
                    <a:pt x="0" y="26"/>
                    <a:pt x="0" y="26"/>
                    <a:pt x="0" y="51"/>
                  </a:cubicBezTo>
                  <a:cubicBezTo>
                    <a:pt x="25" y="51"/>
                    <a:pt x="25" y="51"/>
                    <a:pt x="50" y="26"/>
                  </a:cubicBezTo>
                  <a:cubicBezTo>
                    <a:pt x="50" y="26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4" name="Google Shape;34814;p57"/>
            <p:cNvSpPr/>
            <p:nvPr/>
          </p:nvSpPr>
          <p:spPr>
            <a:xfrm>
              <a:off x="5288375" y="1193000"/>
              <a:ext cx="2525" cy="6925"/>
            </a:xfrm>
            <a:custGeom>
              <a:avLst/>
              <a:gdLst/>
              <a:ahLst/>
              <a:cxnLst/>
              <a:rect l="l" t="t" r="r" b="b"/>
              <a:pathLst>
                <a:path w="101" h="277" fill="none" extrusionOk="0">
                  <a:moveTo>
                    <a:pt x="101" y="27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5" name="Google Shape;34815;p57"/>
            <p:cNvSpPr/>
            <p:nvPr/>
          </p:nvSpPr>
          <p:spPr>
            <a:xfrm>
              <a:off x="5290250" y="11999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1" y="0"/>
                    <a:pt x="1" y="0"/>
                    <a:pt x="1" y="25"/>
                  </a:cubicBezTo>
                  <a:cubicBezTo>
                    <a:pt x="1" y="25"/>
                    <a:pt x="1" y="51"/>
                    <a:pt x="26" y="51"/>
                  </a:cubicBezTo>
                  <a:cubicBezTo>
                    <a:pt x="26" y="51"/>
                    <a:pt x="51" y="25"/>
                    <a:pt x="51" y="25"/>
                  </a:cubicBezTo>
                  <a:cubicBezTo>
                    <a:pt x="51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6" name="Google Shape;34816;p57"/>
            <p:cNvSpPr/>
            <p:nvPr/>
          </p:nvSpPr>
          <p:spPr>
            <a:xfrm>
              <a:off x="5288375" y="1193000"/>
              <a:ext cx="5050" cy="5675"/>
            </a:xfrm>
            <a:custGeom>
              <a:avLst/>
              <a:gdLst/>
              <a:ahLst/>
              <a:cxnLst/>
              <a:rect l="l" t="t" r="r" b="b"/>
              <a:pathLst>
                <a:path w="202" h="227" fill="none" extrusionOk="0">
                  <a:moveTo>
                    <a:pt x="201" y="22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7" name="Google Shape;34817;p57"/>
            <p:cNvSpPr/>
            <p:nvPr/>
          </p:nvSpPr>
          <p:spPr>
            <a:xfrm>
              <a:off x="5292775" y="1198025"/>
              <a:ext cx="1900" cy="1275"/>
            </a:xfrm>
            <a:custGeom>
              <a:avLst/>
              <a:gdLst/>
              <a:ahLst/>
              <a:cxnLst/>
              <a:rect l="l" t="t" r="r" b="b"/>
              <a:pathLst>
                <a:path w="76" h="51" extrusionOk="0">
                  <a:moveTo>
                    <a:pt x="25" y="0"/>
                  </a:moveTo>
                  <a:cubicBezTo>
                    <a:pt x="0" y="25"/>
                    <a:pt x="0" y="25"/>
                    <a:pt x="25" y="50"/>
                  </a:cubicBezTo>
                  <a:lnTo>
                    <a:pt x="50" y="50"/>
                  </a:lnTo>
                  <a:cubicBezTo>
                    <a:pt x="75" y="50"/>
                    <a:pt x="75" y="25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8" name="Google Shape;34818;p57"/>
            <p:cNvSpPr/>
            <p:nvPr/>
          </p:nvSpPr>
          <p:spPr>
            <a:xfrm>
              <a:off x="5287125" y="1193000"/>
              <a:ext cx="1275" cy="7550"/>
            </a:xfrm>
            <a:custGeom>
              <a:avLst/>
              <a:gdLst/>
              <a:ahLst/>
              <a:cxnLst/>
              <a:rect l="l" t="t" r="r" b="b"/>
              <a:pathLst>
                <a:path w="51" h="302" fill="none" extrusionOk="0">
                  <a:moveTo>
                    <a:pt x="1" y="301"/>
                  </a:moveTo>
                  <a:lnTo>
                    <a:pt x="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9" name="Google Shape;34819;p57"/>
            <p:cNvSpPr/>
            <p:nvPr/>
          </p:nvSpPr>
          <p:spPr>
            <a:xfrm>
              <a:off x="5286500" y="119990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0" y="25"/>
                    <a:pt x="0" y="25"/>
                  </a:cubicBezTo>
                  <a:cubicBezTo>
                    <a:pt x="0" y="51"/>
                    <a:pt x="26" y="51"/>
                    <a:pt x="26" y="51"/>
                  </a:cubicBezTo>
                  <a:cubicBezTo>
                    <a:pt x="51" y="51"/>
                    <a:pt x="51" y="51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0" name="Google Shape;34820;p57"/>
            <p:cNvSpPr/>
            <p:nvPr/>
          </p:nvSpPr>
          <p:spPr>
            <a:xfrm>
              <a:off x="5288375" y="1191125"/>
              <a:ext cx="8175" cy="650"/>
            </a:xfrm>
            <a:custGeom>
              <a:avLst/>
              <a:gdLst/>
              <a:ahLst/>
              <a:cxnLst/>
              <a:rect l="l" t="t" r="r" b="b"/>
              <a:pathLst>
                <a:path w="327" h="26" fill="none" extrusionOk="0">
                  <a:moveTo>
                    <a:pt x="326" y="1"/>
                  </a:moveTo>
                  <a:lnTo>
                    <a:pt x="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1" name="Google Shape;34821;p57"/>
            <p:cNvSpPr/>
            <p:nvPr/>
          </p:nvSpPr>
          <p:spPr>
            <a:xfrm>
              <a:off x="5295900" y="1190500"/>
              <a:ext cx="1275" cy="1550"/>
            </a:xfrm>
            <a:custGeom>
              <a:avLst/>
              <a:gdLst/>
              <a:ahLst/>
              <a:cxnLst/>
              <a:rect l="l" t="t" r="r" b="b"/>
              <a:pathLst>
                <a:path w="51" h="62" extrusionOk="0">
                  <a:moveTo>
                    <a:pt x="25" y="0"/>
                  </a:moveTo>
                  <a:cubicBezTo>
                    <a:pt x="25" y="0"/>
                    <a:pt x="0" y="26"/>
                    <a:pt x="0" y="26"/>
                  </a:cubicBezTo>
                  <a:cubicBezTo>
                    <a:pt x="0" y="51"/>
                    <a:pt x="0" y="51"/>
                    <a:pt x="25" y="51"/>
                  </a:cubicBezTo>
                  <a:cubicBezTo>
                    <a:pt x="25" y="59"/>
                    <a:pt x="28" y="62"/>
                    <a:pt x="32" y="62"/>
                  </a:cubicBezTo>
                  <a:cubicBezTo>
                    <a:pt x="39" y="62"/>
                    <a:pt x="51" y="51"/>
                    <a:pt x="51" y="51"/>
                  </a:cubicBezTo>
                  <a:cubicBezTo>
                    <a:pt x="51" y="26"/>
                    <a:pt x="51" y="26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2" name="Google Shape;34822;p57"/>
            <p:cNvSpPr/>
            <p:nvPr/>
          </p:nvSpPr>
          <p:spPr>
            <a:xfrm>
              <a:off x="5288375" y="1188000"/>
              <a:ext cx="6925" cy="3775"/>
            </a:xfrm>
            <a:custGeom>
              <a:avLst/>
              <a:gdLst/>
              <a:ahLst/>
              <a:cxnLst/>
              <a:rect l="l" t="t" r="r" b="b"/>
              <a:pathLst>
                <a:path w="277" h="151" fill="none" extrusionOk="0">
                  <a:moveTo>
                    <a:pt x="276" y="0"/>
                  </a:moveTo>
                  <a:lnTo>
                    <a:pt x="1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3" name="Google Shape;34823;p57"/>
            <p:cNvSpPr/>
            <p:nvPr/>
          </p:nvSpPr>
          <p:spPr>
            <a:xfrm>
              <a:off x="5295275" y="11873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0"/>
                  </a:moveTo>
                  <a:cubicBezTo>
                    <a:pt x="0" y="0"/>
                    <a:pt x="0" y="25"/>
                    <a:pt x="0" y="25"/>
                  </a:cubicBezTo>
                  <a:cubicBezTo>
                    <a:pt x="0" y="50"/>
                    <a:pt x="25" y="50"/>
                    <a:pt x="25" y="50"/>
                  </a:cubicBezTo>
                  <a:cubicBezTo>
                    <a:pt x="50" y="50"/>
                    <a:pt x="50" y="25"/>
                    <a:pt x="50" y="25"/>
                  </a:cubicBezTo>
                  <a:cubicBezTo>
                    <a:pt x="50" y="0"/>
                    <a:pt x="25" y="0"/>
                    <a:pt x="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4" name="Google Shape;34824;p57"/>
            <p:cNvSpPr/>
            <p:nvPr/>
          </p:nvSpPr>
          <p:spPr>
            <a:xfrm>
              <a:off x="5289000" y="1191750"/>
              <a:ext cx="6925" cy="3150"/>
            </a:xfrm>
            <a:custGeom>
              <a:avLst/>
              <a:gdLst/>
              <a:ahLst/>
              <a:cxnLst/>
              <a:rect l="l" t="t" r="r" b="b"/>
              <a:pathLst>
                <a:path w="277" h="126" fill="none" extrusionOk="0">
                  <a:moveTo>
                    <a:pt x="276" y="126"/>
                  </a:moveTo>
                  <a:lnTo>
                    <a:pt x="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5" name="Google Shape;34825;p57"/>
            <p:cNvSpPr/>
            <p:nvPr/>
          </p:nvSpPr>
          <p:spPr>
            <a:xfrm>
              <a:off x="5295275" y="11942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1"/>
                  </a:moveTo>
                  <a:cubicBezTo>
                    <a:pt x="0" y="26"/>
                    <a:pt x="0" y="51"/>
                    <a:pt x="25" y="51"/>
                  </a:cubicBezTo>
                  <a:cubicBezTo>
                    <a:pt x="25" y="51"/>
                    <a:pt x="50" y="51"/>
                    <a:pt x="50" y="26"/>
                  </a:cubicBezTo>
                  <a:cubicBezTo>
                    <a:pt x="50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6" name="Google Shape;34826;p57"/>
            <p:cNvSpPr/>
            <p:nvPr/>
          </p:nvSpPr>
          <p:spPr>
            <a:xfrm>
              <a:off x="5281475" y="1192375"/>
              <a:ext cx="5675" cy="4425"/>
            </a:xfrm>
            <a:custGeom>
              <a:avLst/>
              <a:gdLst/>
              <a:ahLst/>
              <a:cxnLst/>
              <a:rect l="l" t="t" r="r" b="b"/>
              <a:pathLst>
                <a:path w="227" h="177" fill="none" extrusionOk="0">
                  <a:moveTo>
                    <a:pt x="1" y="176"/>
                  </a:moveTo>
                  <a:lnTo>
                    <a:pt x="227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7" name="Google Shape;34827;p57"/>
            <p:cNvSpPr/>
            <p:nvPr/>
          </p:nvSpPr>
          <p:spPr>
            <a:xfrm>
              <a:off x="5280225" y="1196300"/>
              <a:ext cx="1275" cy="1575"/>
            </a:xfrm>
            <a:custGeom>
              <a:avLst/>
              <a:gdLst/>
              <a:ahLst/>
              <a:cxnLst/>
              <a:rect l="l" t="t" r="r" b="b"/>
              <a:pathLst>
                <a:path w="51" h="63" extrusionOk="0">
                  <a:moveTo>
                    <a:pt x="38" y="0"/>
                  </a:moveTo>
                  <a:cubicBezTo>
                    <a:pt x="32" y="0"/>
                    <a:pt x="26" y="7"/>
                    <a:pt x="26" y="19"/>
                  </a:cubicBezTo>
                  <a:cubicBezTo>
                    <a:pt x="1" y="19"/>
                    <a:pt x="1" y="44"/>
                    <a:pt x="26" y="44"/>
                  </a:cubicBezTo>
                  <a:cubicBezTo>
                    <a:pt x="26" y="57"/>
                    <a:pt x="32" y="63"/>
                    <a:pt x="38" y="63"/>
                  </a:cubicBezTo>
                  <a:cubicBezTo>
                    <a:pt x="45" y="63"/>
                    <a:pt x="51" y="57"/>
                    <a:pt x="51" y="44"/>
                  </a:cubicBezTo>
                  <a:cubicBezTo>
                    <a:pt x="51" y="44"/>
                    <a:pt x="51" y="19"/>
                    <a:pt x="51" y="19"/>
                  </a:cubicBezTo>
                  <a:cubicBezTo>
                    <a:pt x="51" y="7"/>
                    <a:pt x="45" y="0"/>
                    <a:pt x="38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8" name="Google Shape;34828;p57"/>
            <p:cNvSpPr/>
            <p:nvPr/>
          </p:nvSpPr>
          <p:spPr>
            <a:xfrm>
              <a:off x="5279600" y="1192375"/>
              <a:ext cx="7550" cy="1275"/>
            </a:xfrm>
            <a:custGeom>
              <a:avLst/>
              <a:gdLst/>
              <a:ahLst/>
              <a:cxnLst/>
              <a:rect l="l" t="t" r="r" b="b"/>
              <a:pathLst>
                <a:path w="302" h="51" fill="none" extrusionOk="0">
                  <a:moveTo>
                    <a:pt x="1" y="51"/>
                  </a:moveTo>
                  <a:lnTo>
                    <a:pt x="302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9" name="Google Shape;34829;p57"/>
            <p:cNvSpPr/>
            <p:nvPr/>
          </p:nvSpPr>
          <p:spPr>
            <a:xfrm>
              <a:off x="5278975" y="1193350"/>
              <a:ext cx="1275" cy="1550"/>
            </a:xfrm>
            <a:custGeom>
              <a:avLst/>
              <a:gdLst/>
              <a:ahLst/>
              <a:cxnLst/>
              <a:rect l="l" t="t" r="r" b="b"/>
              <a:pathLst>
                <a:path w="51" h="62" extrusionOk="0">
                  <a:moveTo>
                    <a:pt x="25" y="1"/>
                  </a:moveTo>
                  <a:cubicBezTo>
                    <a:pt x="17" y="1"/>
                    <a:pt x="9" y="3"/>
                    <a:pt x="1" y="12"/>
                  </a:cubicBezTo>
                  <a:cubicBezTo>
                    <a:pt x="1" y="12"/>
                    <a:pt x="1" y="12"/>
                    <a:pt x="1" y="37"/>
                  </a:cubicBezTo>
                  <a:cubicBezTo>
                    <a:pt x="1" y="37"/>
                    <a:pt x="26" y="62"/>
                    <a:pt x="26" y="62"/>
                  </a:cubicBezTo>
                  <a:cubicBezTo>
                    <a:pt x="51" y="37"/>
                    <a:pt x="51" y="37"/>
                    <a:pt x="51" y="12"/>
                  </a:cubicBezTo>
                  <a:cubicBezTo>
                    <a:pt x="51" y="12"/>
                    <a:pt x="40" y="1"/>
                    <a:pt x="25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0" name="Google Shape;34830;p57"/>
            <p:cNvSpPr/>
            <p:nvPr/>
          </p:nvSpPr>
          <p:spPr>
            <a:xfrm>
              <a:off x="5283375" y="1192375"/>
              <a:ext cx="3775" cy="6925"/>
            </a:xfrm>
            <a:custGeom>
              <a:avLst/>
              <a:gdLst/>
              <a:ahLst/>
              <a:cxnLst/>
              <a:rect l="l" t="t" r="r" b="b"/>
              <a:pathLst>
                <a:path w="151" h="277" fill="none" extrusionOk="0">
                  <a:moveTo>
                    <a:pt x="0" y="276"/>
                  </a:moveTo>
                  <a:lnTo>
                    <a:pt x="151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1" name="Google Shape;34831;p57"/>
            <p:cNvSpPr/>
            <p:nvPr/>
          </p:nvSpPr>
          <p:spPr>
            <a:xfrm>
              <a:off x="5282750" y="11986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0" y="0"/>
                  </a:moveTo>
                  <a:cubicBezTo>
                    <a:pt x="0" y="25"/>
                    <a:pt x="0" y="25"/>
                    <a:pt x="25" y="50"/>
                  </a:cubicBezTo>
                  <a:lnTo>
                    <a:pt x="50" y="50"/>
                  </a:lnTo>
                  <a:cubicBezTo>
                    <a:pt x="50" y="25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2" name="Google Shape;34832;p57"/>
            <p:cNvSpPr/>
            <p:nvPr/>
          </p:nvSpPr>
          <p:spPr>
            <a:xfrm>
              <a:off x="5280225" y="1187375"/>
              <a:ext cx="6925" cy="3775"/>
            </a:xfrm>
            <a:custGeom>
              <a:avLst/>
              <a:gdLst/>
              <a:ahLst/>
              <a:cxnLst/>
              <a:rect l="l" t="t" r="r" b="b"/>
              <a:pathLst>
                <a:path w="277" h="151" fill="none" extrusionOk="0">
                  <a:moveTo>
                    <a:pt x="1" y="0"/>
                  </a:moveTo>
                  <a:lnTo>
                    <a:pt x="277" y="1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3" name="Google Shape;34833;p57"/>
            <p:cNvSpPr/>
            <p:nvPr/>
          </p:nvSpPr>
          <p:spPr>
            <a:xfrm>
              <a:off x="5279600" y="1186750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1" y="0"/>
                  </a:moveTo>
                  <a:cubicBezTo>
                    <a:pt x="1" y="25"/>
                    <a:pt x="1" y="25"/>
                    <a:pt x="1" y="50"/>
                  </a:cubicBezTo>
                  <a:cubicBezTo>
                    <a:pt x="26" y="50"/>
                    <a:pt x="26" y="50"/>
                    <a:pt x="51" y="25"/>
                  </a:cubicBezTo>
                  <a:cubicBezTo>
                    <a:pt x="51" y="25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4" name="Google Shape;34834;p57"/>
            <p:cNvSpPr/>
            <p:nvPr/>
          </p:nvSpPr>
          <p:spPr>
            <a:xfrm>
              <a:off x="5282750" y="1184850"/>
              <a:ext cx="4400" cy="6300"/>
            </a:xfrm>
            <a:custGeom>
              <a:avLst/>
              <a:gdLst/>
              <a:ahLst/>
              <a:cxnLst/>
              <a:rect l="l" t="t" r="r" b="b"/>
              <a:pathLst>
                <a:path w="176" h="252" fill="none" extrusionOk="0">
                  <a:moveTo>
                    <a:pt x="0" y="1"/>
                  </a:moveTo>
                  <a:lnTo>
                    <a:pt x="176" y="2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5" name="Google Shape;34835;p57"/>
            <p:cNvSpPr/>
            <p:nvPr/>
          </p:nvSpPr>
          <p:spPr>
            <a:xfrm>
              <a:off x="5281475" y="1184225"/>
              <a:ext cx="1925" cy="1275"/>
            </a:xfrm>
            <a:custGeom>
              <a:avLst/>
              <a:gdLst/>
              <a:ahLst/>
              <a:cxnLst/>
              <a:rect l="l" t="t" r="r" b="b"/>
              <a:pathLst>
                <a:path w="77" h="51" extrusionOk="0">
                  <a:moveTo>
                    <a:pt x="26" y="1"/>
                  </a:moveTo>
                  <a:cubicBezTo>
                    <a:pt x="1" y="1"/>
                    <a:pt x="1" y="26"/>
                    <a:pt x="26" y="26"/>
                  </a:cubicBezTo>
                  <a:cubicBezTo>
                    <a:pt x="26" y="51"/>
                    <a:pt x="51" y="51"/>
                    <a:pt x="51" y="51"/>
                  </a:cubicBezTo>
                  <a:cubicBezTo>
                    <a:pt x="76" y="26"/>
                    <a:pt x="76" y="26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6" name="Google Shape;34836;p57"/>
            <p:cNvSpPr/>
            <p:nvPr/>
          </p:nvSpPr>
          <p:spPr>
            <a:xfrm>
              <a:off x="5278975" y="1190500"/>
              <a:ext cx="7550" cy="650"/>
            </a:xfrm>
            <a:custGeom>
              <a:avLst/>
              <a:gdLst/>
              <a:ahLst/>
              <a:cxnLst/>
              <a:rect l="l" t="t" r="r" b="b"/>
              <a:pathLst>
                <a:path w="302" h="26" fill="none" extrusionOk="0">
                  <a:moveTo>
                    <a:pt x="1" y="0"/>
                  </a:moveTo>
                  <a:lnTo>
                    <a:pt x="301" y="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7" name="Google Shape;34837;p57"/>
            <p:cNvSpPr/>
            <p:nvPr/>
          </p:nvSpPr>
          <p:spPr>
            <a:xfrm>
              <a:off x="5278350" y="1189875"/>
              <a:ext cx="1275" cy="1275"/>
            </a:xfrm>
            <a:custGeom>
              <a:avLst/>
              <a:gdLst/>
              <a:ahLst/>
              <a:cxnLst/>
              <a:rect l="l" t="t" r="r" b="b"/>
              <a:pathLst>
                <a:path w="51" h="51" extrusionOk="0">
                  <a:moveTo>
                    <a:pt x="26" y="0"/>
                  </a:moveTo>
                  <a:cubicBezTo>
                    <a:pt x="26" y="0"/>
                    <a:pt x="1" y="0"/>
                    <a:pt x="1" y="25"/>
                  </a:cubicBezTo>
                  <a:cubicBezTo>
                    <a:pt x="1" y="25"/>
                    <a:pt x="1" y="51"/>
                    <a:pt x="26" y="51"/>
                  </a:cubicBezTo>
                  <a:cubicBezTo>
                    <a:pt x="26" y="51"/>
                    <a:pt x="51" y="51"/>
                    <a:pt x="51" y="25"/>
                  </a:cubicBezTo>
                  <a:cubicBezTo>
                    <a:pt x="51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8" name="Google Shape;34838;p57"/>
            <p:cNvSpPr/>
            <p:nvPr/>
          </p:nvSpPr>
          <p:spPr>
            <a:xfrm>
              <a:off x="5284000" y="1187825"/>
              <a:ext cx="8175" cy="7250"/>
            </a:xfrm>
            <a:custGeom>
              <a:avLst/>
              <a:gdLst/>
              <a:ahLst/>
              <a:cxnLst/>
              <a:rect l="l" t="t" r="r" b="b"/>
              <a:pathLst>
                <a:path w="327" h="290" extrusionOk="0">
                  <a:moveTo>
                    <a:pt x="184" y="1"/>
                  </a:moveTo>
                  <a:cubicBezTo>
                    <a:pt x="117" y="1"/>
                    <a:pt x="46" y="46"/>
                    <a:pt x="25" y="107"/>
                  </a:cubicBezTo>
                  <a:cubicBezTo>
                    <a:pt x="0" y="183"/>
                    <a:pt x="50" y="258"/>
                    <a:pt x="126" y="283"/>
                  </a:cubicBezTo>
                  <a:cubicBezTo>
                    <a:pt x="139" y="287"/>
                    <a:pt x="152" y="289"/>
                    <a:pt x="165" y="289"/>
                  </a:cubicBezTo>
                  <a:cubicBezTo>
                    <a:pt x="226" y="289"/>
                    <a:pt x="280" y="245"/>
                    <a:pt x="301" y="183"/>
                  </a:cubicBezTo>
                  <a:cubicBezTo>
                    <a:pt x="326" y="107"/>
                    <a:pt x="301" y="32"/>
                    <a:pt x="226" y="7"/>
                  </a:cubicBezTo>
                  <a:cubicBezTo>
                    <a:pt x="212" y="3"/>
                    <a:pt x="198" y="1"/>
                    <a:pt x="18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9" name="Google Shape;34839;p57"/>
            <p:cNvSpPr/>
            <p:nvPr/>
          </p:nvSpPr>
          <p:spPr>
            <a:xfrm>
              <a:off x="5253925" y="1121425"/>
              <a:ext cx="37600" cy="27125"/>
            </a:xfrm>
            <a:custGeom>
              <a:avLst/>
              <a:gdLst/>
              <a:ahLst/>
              <a:cxnLst/>
              <a:rect l="l" t="t" r="r" b="b"/>
              <a:pathLst>
                <a:path w="1504" h="1085" extrusionOk="0">
                  <a:moveTo>
                    <a:pt x="1087" y="1"/>
                  </a:moveTo>
                  <a:cubicBezTo>
                    <a:pt x="906" y="1"/>
                    <a:pt x="694" y="63"/>
                    <a:pt x="501" y="207"/>
                  </a:cubicBezTo>
                  <a:cubicBezTo>
                    <a:pt x="100" y="483"/>
                    <a:pt x="0" y="1009"/>
                    <a:pt x="0" y="1009"/>
                  </a:cubicBezTo>
                  <a:cubicBezTo>
                    <a:pt x="0" y="1009"/>
                    <a:pt x="200" y="1085"/>
                    <a:pt x="452" y="1085"/>
                  </a:cubicBezTo>
                  <a:cubicBezTo>
                    <a:pt x="610" y="1085"/>
                    <a:pt x="789" y="1055"/>
                    <a:pt x="953" y="959"/>
                  </a:cubicBezTo>
                  <a:cubicBezTo>
                    <a:pt x="1278" y="783"/>
                    <a:pt x="1479" y="508"/>
                    <a:pt x="1504" y="307"/>
                  </a:cubicBezTo>
                  <a:cubicBezTo>
                    <a:pt x="1485" y="305"/>
                    <a:pt x="1465" y="304"/>
                    <a:pt x="1445" y="304"/>
                  </a:cubicBezTo>
                  <a:cubicBezTo>
                    <a:pt x="1205" y="304"/>
                    <a:pt x="928" y="433"/>
                    <a:pt x="928" y="433"/>
                  </a:cubicBezTo>
                  <a:cubicBezTo>
                    <a:pt x="928" y="433"/>
                    <a:pt x="1253" y="257"/>
                    <a:pt x="1354" y="57"/>
                  </a:cubicBezTo>
                  <a:cubicBezTo>
                    <a:pt x="1281" y="20"/>
                    <a:pt x="1189" y="1"/>
                    <a:pt x="1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0" name="Google Shape;34840;p57"/>
            <p:cNvSpPr/>
            <p:nvPr/>
          </p:nvSpPr>
          <p:spPr>
            <a:xfrm>
              <a:off x="5237625" y="1105900"/>
              <a:ext cx="23825" cy="41400"/>
            </a:xfrm>
            <a:custGeom>
              <a:avLst/>
              <a:gdLst/>
              <a:ahLst/>
              <a:cxnLst/>
              <a:rect l="l" t="t" r="r" b="b"/>
              <a:pathLst>
                <a:path w="953" h="1656" extrusionOk="0">
                  <a:moveTo>
                    <a:pt x="577" y="1"/>
                  </a:moveTo>
                  <a:cubicBezTo>
                    <a:pt x="477" y="201"/>
                    <a:pt x="477" y="552"/>
                    <a:pt x="477" y="552"/>
                  </a:cubicBezTo>
                  <a:cubicBezTo>
                    <a:pt x="477" y="552"/>
                    <a:pt x="452" y="201"/>
                    <a:pt x="301" y="26"/>
                  </a:cubicBezTo>
                  <a:cubicBezTo>
                    <a:pt x="126" y="151"/>
                    <a:pt x="1" y="477"/>
                    <a:pt x="51" y="828"/>
                  </a:cubicBezTo>
                  <a:cubicBezTo>
                    <a:pt x="126" y="1329"/>
                    <a:pt x="577" y="1655"/>
                    <a:pt x="577" y="1655"/>
                  </a:cubicBezTo>
                  <a:cubicBezTo>
                    <a:pt x="577" y="1655"/>
                    <a:pt x="953" y="1254"/>
                    <a:pt x="953" y="778"/>
                  </a:cubicBezTo>
                  <a:cubicBezTo>
                    <a:pt x="928" y="402"/>
                    <a:pt x="778" y="101"/>
                    <a:pt x="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1" name="Google Shape;34841;p57"/>
            <p:cNvSpPr/>
            <p:nvPr/>
          </p:nvSpPr>
          <p:spPr>
            <a:xfrm>
              <a:off x="5232000" y="1147275"/>
              <a:ext cx="28200" cy="38875"/>
            </a:xfrm>
            <a:custGeom>
              <a:avLst/>
              <a:gdLst/>
              <a:ahLst/>
              <a:cxnLst/>
              <a:rect l="l" t="t" r="r" b="b"/>
              <a:pathLst>
                <a:path w="1128" h="1555" extrusionOk="0">
                  <a:moveTo>
                    <a:pt x="877" y="0"/>
                  </a:moveTo>
                  <a:cubicBezTo>
                    <a:pt x="877" y="0"/>
                    <a:pt x="351" y="150"/>
                    <a:pt x="150" y="602"/>
                  </a:cubicBezTo>
                  <a:cubicBezTo>
                    <a:pt x="0" y="927"/>
                    <a:pt x="0" y="1278"/>
                    <a:pt x="125" y="1454"/>
                  </a:cubicBezTo>
                  <a:cubicBezTo>
                    <a:pt x="326" y="1303"/>
                    <a:pt x="476" y="1003"/>
                    <a:pt x="476" y="1003"/>
                  </a:cubicBezTo>
                  <a:lnTo>
                    <a:pt x="476" y="1003"/>
                  </a:lnTo>
                  <a:cubicBezTo>
                    <a:pt x="476" y="1003"/>
                    <a:pt x="351" y="1354"/>
                    <a:pt x="376" y="1554"/>
                  </a:cubicBezTo>
                  <a:cubicBezTo>
                    <a:pt x="602" y="1529"/>
                    <a:pt x="852" y="1278"/>
                    <a:pt x="977" y="927"/>
                  </a:cubicBezTo>
                  <a:cubicBezTo>
                    <a:pt x="1128" y="476"/>
                    <a:pt x="877" y="0"/>
                    <a:pt x="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2" name="Google Shape;34842;p57"/>
            <p:cNvSpPr/>
            <p:nvPr/>
          </p:nvSpPr>
          <p:spPr>
            <a:xfrm>
              <a:off x="5212575" y="1132125"/>
              <a:ext cx="40750" cy="22825"/>
            </a:xfrm>
            <a:custGeom>
              <a:avLst/>
              <a:gdLst/>
              <a:ahLst/>
              <a:cxnLst/>
              <a:rect l="l" t="t" r="r" b="b"/>
              <a:pathLst>
                <a:path w="1630" h="913" extrusionOk="0">
                  <a:moveTo>
                    <a:pt x="604" y="0"/>
                  </a:moveTo>
                  <a:cubicBezTo>
                    <a:pt x="364" y="0"/>
                    <a:pt x="160" y="70"/>
                    <a:pt x="50" y="180"/>
                  </a:cubicBezTo>
                  <a:cubicBezTo>
                    <a:pt x="226" y="330"/>
                    <a:pt x="551" y="431"/>
                    <a:pt x="551" y="431"/>
                  </a:cubicBezTo>
                  <a:cubicBezTo>
                    <a:pt x="551" y="431"/>
                    <a:pt x="425" y="404"/>
                    <a:pt x="281" y="404"/>
                  </a:cubicBezTo>
                  <a:cubicBezTo>
                    <a:pt x="185" y="404"/>
                    <a:pt x="80" y="416"/>
                    <a:pt x="0" y="456"/>
                  </a:cubicBezTo>
                  <a:cubicBezTo>
                    <a:pt x="75" y="656"/>
                    <a:pt x="351" y="857"/>
                    <a:pt x="702" y="907"/>
                  </a:cubicBezTo>
                  <a:cubicBezTo>
                    <a:pt x="738" y="910"/>
                    <a:pt x="773" y="912"/>
                    <a:pt x="808" y="912"/>
                  </a:cubicBezTo>
                  <a:cubicBezTo>
                    <a:pt x="1262" y="912"/>
                    <a:pt x="1629" y="631"/>
                    <a:pt x="1629" y="631"/>
                  </a:cubicBezTo>
                  <a:cubicBezTo>
                    <a:pt x="1629" y="631"/>
                    <a:pt x="1353" y="155"/>
                    <a:pt x="877" y="30"/>
                  </a:cubicBezTo>
                  <a:cubicBezTo>
                    <a:pt x="783" y="10"/>
                    <a:pt x="691" y="0"/>
                    <a:pt x="6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3" name="Google Shape;34843;p57"/>
            <p:cNvSpPr/>
            <p:nvPr/>
          </p:nvSpPr>
          <p:spPr>
            <a:xfrm>
              <a:off x="5253300" y="1147525"/>
              <a:ext cx="36975" cy="27050"/>
            </a:xfrm>
            <a:custGeom>
              <a:avLst/>
              <a:gdLst/>
              <a:ahLst/>
              <a:cxnLst/>
              <a:rect l="l" t="t" r="r" b="b"/>
              <a:pathLst>
                <a:path w="1479" h="1082" extrusionOk="0">
                  <a:moveTo>
                    <a:pt x="444" y="0"/>
                  </a:moveTo>
                  <a:cubicBezTo>
                    <a:pt x="195" y="0"/>
                    <a:pt x="0" y="65"/>
                    <a:pt x="0" y="65"/>
                  </a:cubicBezTo>
                  <a:cubicBezTo>
                    <a:pt x="0" y="65"/>
                    <a:pt x="75" y="617"/>
                    <a:pt x="476" y="892"/>
                  </a:cubicBezTo>
                  <a:cubicBezTo>
                    <a:pt x="694" y="1026"/>
                    <a:pt x="911" y="1082"/>
                    <a:pt x="1091" y="1082"/>
                  </a:cubicBezTo>
                  <a:cubicBezTo>
                    <a:pt x="1181" y="1082"/>
                    <a:pt x="1262" y="1068"/>
                    <a:pt x="1328" y="1043"/>
                  </a:cubicBezTo>
                  <a:cubicBezTo>
                    <a:pt x="1228" y="817"/>
                    <a:pt x="928" y="617"/>
                    <a:pt x="927" y="617"/>
                  </a:cubicBezTo>
                  <a:lnTo>
                    <a:pt x="927" y="617"/>
                  </a:lnTo>
                  <a:cubicBezTo>
                    <a:pt x="928" y="617"/>
                    <a:pt x="1216" y="794"/>
                    <a:pt x="1438" y="794"/>
                  </a:cubicBezTo>
                  <a:cubicBezTo>
                    <a:pt x="1452" y="794"/>
                    <a:pt x="1466" y="794"/>
                    <a:pt x="1479" y="792"/>
                  </a:cubicBezTo>
                  <a:cubicBezTo>
                    <a:pt x="1479" y="592"/>
                    <a:pt x="1278" y="291"/>
                    <a:pt x="953" y="115"/>
                  </a:cubicBezTo>
                  <a:cubicBezTo>
                    <a:pt x="786" y="27"/>
                    <a:pt x="604" y="0"/>
                    <a:pt x="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4" name="Google Shape;34844;p57"/>
            <p:cNvSpPr/>
            <p:nvPr/>
          </p:nvSpPr>
          <p:spPr>
            <a:xfrm>
              <a:off x="5251400" y="1130350"/>
              <a:ext cx="13825" cy="17575"/>
            </a:xfrm>
            <a:custGeom>
              <a:avLst/>
              <a:gdLst/>
              <a:ahLst/>
              <a:cxnLst/>
              <a:rect l="l" t="t" r="r" b="b"/>
              <a:pathLst>
                <a:path w="553" h="703" extrusionOk="0">
                  <a:moveTo>
                    <a:pt x="377" y="0"/>
                  </a:moveTo>
                  <a:cubicBezTo>
                    <a:pt x="277" y="0"/>
                    <a:pt x="151" y="101"/>
                    <a:pt x="101" y="251"/>
                  </a:cubicBezTo>
                  <a:cubicBezTo>
                    <a:pt x="1" y="452"/>
                    <a:pt x="101" y="702"/>
                    <a:pt x="101" y="702"/>
                  </a:cubicBezTo>
                  <a:cubicBezTo>
                    <a:pt x="101" y="702"/>
                    <a:pt x="352" y="627"/>
                    <a:pt x="452" y="426"/>
                  </a:cubicBezTo>
                  <a:cubicBezTo>
                    <a:pt x="527" y="301"/>
                    <a:pt x="552" y="126"/>
                    <a:pt x="502" y="51"/>
                  </a:cubicBezTo>
                  <a:lnTo>
                    <a:pt x="502" y="51"/>
                  </a:lnTo>
                  <a:cubicBezTo>
                    <a:pt x="402" y="101"/>
                    <a:pt x="327" y="251"/>
                    <a:pt x="327" y="251"/>
                  </a:cubicBezTo>
                  <a:cubicBezTo>
                    <a:pt x="327" y="251"/>
                    <a:pt x="402" y="101"/>
                    <a:pt x="377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5" name="Google Shape;34845;p57"/>
            <p:cNvSpPr/>
            <p:nvPr/>
          </p:nvSpPr>
          <p:spPr>
            <a:xfrm>
              <a:off x="5239500" y="1132225"/>
              <a:ext cx="15075" cy="16325"/>
            </a:xfrm>
            <a:custGeom>
              <a:avLst/>
              <a:gdLst/>
              <a:ahLst/>
              <a:cxnLst/>
              <a:rect l="l" t="t" r="r" b="b"/>
              <a:pathLst>
                <a:path w="603" h="653" extrusionOk="0">
                  <a:moveTo>
                    <a:pt x="151" y="1"/>
                  </a:moveTo>
                  <a:cubicBezTo>
                    <a:pt x="151" y="126"/>
                    <a:pt x="226" y="251"/>
                    <a:pt x="226" y="251"/>
                  </a:cubicBezTo>
                  <a:cubicBezTo>
                    <a:pt x="226" y="251"/>
                    <a:pt x="126" y="126"/>
                    <a:pt x="26" y="76"/>
                  </a:cubicBezTo>
                  <a:lnTo>
                    <a:pt x="26" y="76"/>
                  </a:lnTo>
                  <a:cubicBezTo>
                    <a:pt x="1" y="176"/>
                    <a:pt x="26" y="326"/>
                    <a:pt x="151" y="452"/>
                  </a:cubicBezTo>
                  <a:cubicBezTo>
                    <a:pt x="302" y="627"/>
                    <a:pt x="552" y="652"/>
                    <a:pt x="552" y="652"/>
                  </a:cubicBezTo>
                  <a:cubicBezTo>
                    <a:pt x="552" y="652"/>
                    <a:pt x="602" y="402"/>
                    <a:pt x="477" y="226"/>
                  </a:cubicBezTo>
                  <a:cubicBezTo>
                    <a:pt x="377" y="76"/>
                    <a:pt x="226" y="1"/>
                    <a:pt x="15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6" name="Google Shape;34846;p57"/>
            <p:cNvSpPr/>
            <p:nvPr/>
          </p:nvSpPr>
          <p:spPr>
            <a:xfrm>
              <a:off x="5250150" y="1148525"/>
              <a:ext cx="11300" cy="18825"/>
            </a:xfrm>
            <a:custGeom>
              <a:avLst/>
              <a:gdLst/>
              <a:ahLst/>
              <a:cxnLst/>
              <a:rect l="l" t="t" r="r" b="b"/>
              <a:pathLst>
                <a:path w="452" h="753" extrusionOk="0">
                  <a:moveTo>
                    <a:pt x="151" y="0"/>
                  </a:moveTo>
                  <a:cubicBezTo>
                    <a:pt x="151" y="0"/>
                    <a:pt x="1" y="176"/>
                    <a:pt x="26" y="401"/>
                  </a:cubicBezTo>
                  <a:cubicBezTo>
                    <a:pt x="26" y="577"/>
                    <a:pt x="126" y="702"/>
                    <a:pt x="201" y="752"/>
                  </a:cubicBezTo>
                  <a:cubicBezTo>
                    <a:pt x="251" y="652"/>
                    <a:pt x="251" y="476"/>
                    <a:pt x="251" y="476"/>
                  </a:cubicBezTo>
                  <a:cubicBezTo>
                    <a:pt x="251" y="476"/>
                    <a:pt x="277" y="652"/>
                    <a:pt x="327" y="727"/>
                  </a:cubicBezTo>
                  <a:cubicBezTo>
                    <a:pt x="402" y="652"/>
                    <a:pt x="452" y="501"/>
                    <a:pt x="427" y="351"/>
                  </a:cubicBezTo>
                  <a:cubicBezTo>
                    <a:pt x="377" y="126"/>
                    <a:pt x="151" y="0"/>
                    <a:pt x="15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7" name="Google Shape;34847;p57"/>
            <p:cNvSpPr/>
            <p:nvPr/>
          </p:nvSpPr>
          <p:spPr>
            <a:xfrm>
              <a:off x="5235750" y="1146675"/>
              <a:ext cx="18200" cy="11200"/>
            </a:xfrm>
            <a:custGeom>
              <a:avLst/>
              <a:gdLst/>
              <a:ahLst/>
              <a:cxnLst/>
              <a:rect l="l" t="t" r="r" b="b"/>
              <a:pathLst>
                <a:path w="728" h="448" extrusionOk="0">
                  <a:moveTo>
                    <a:pt x="441" y="0"/>
                  </a:moveTo>
                  <a:cubicBezTo>
                    <a:pt x="395" y="0"/>
                    <a:pt x="347" y="7"/>
                    <a:pt x="301" y="24"/>
                  </a:cubicBezTo>
                  <a:cubicBezTo>
                    <a:pt x="126" y="74"/>
                    <a:pt x="25" y="200"/>
                    <a:pt x="0" y="275"/>
                  </a:cubicBezTo>
                  <a:cubicBezTo>
                    <a:pt x="20" y="280"/>
                    <a:pt x="42" y="282"/>
                    <a:pt x="65" y="282"/>
                  </a:cubicBezTo>
                  <a:cubicBezTo>
                    <a:pt x="155" y="282"/>
                    <a:pt x="251" y="250"/>
                    <a:pt x="251" y="250"/>
                  </a:cubicBezTo>
                  <a:lnTo>
                    <a:pt x="251" y="250"/>
                  </a:lnTo>
                  <a:cubicBezTo>
                    <a:pt x="251" y="250"/>
                    <a:pt x="101" y="325"/>
                    <a:pt x="51" y="400"/>
                  </a:cubicBezTo>
                  <a:cubicBezTo>
                    <a:pt x="92" y="428"/>
                    <a:pt x="156" y="448"/>
                    <a:pt x="234" y="448"/>
                  </a:cubicBezTo>
                  <a:cubicBezTo>
                    <a:pt x="298" y="448"/>
                    <a:pt x="372" y="434"/>
                    <a:pt x="452" y="400"/>
                  </a:cubicBezTo>
                  <a:cubicBezTo>
                    <a:pt x="652" y="300"/>
                    <a:pt x="727" y="74"/>
                    <a:pt x="727" y="74"/>
                  </a:cubicBezTo>
                  <a:cubicBezTo>
                    <a:pt x="727" y="74"/>
                    <a:pt x="594" y="0"/>
                    <a:pt x="441" y="0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8" name="Google Shape;34848;p57"/>
            <p:cNvSpPr/>
            <p:nvPr/>
          </p:nvSpPr>
          <p:spPr>
            <a:xfrm>
              <a:off x="5253925" y="1143375"/>
              <a:ext cx="18825" cy="10175"/>
            </a:xfrm>
            <a:custGeom>
              <a:avLst/>
              <a:gdLst/>
              <a:ahLst/>
              <a:cxnLst/>
              <a:rect l="l" t="t" r="r" b="b"/>
              <a:pathLst>
                <a:path w="753" h="407" extrusionOk="0">
                  <a:moveTo>
                    <a:pt x="461" y="1"/>
                  </a:moveTo>
                  <a:cubicBezTo>
                    <a:pt x="442" y="1"/>
                    <a:pt x="421" y="2"/>
                    <a:pt x="401" y="6"/>
                  </a:cubicBezTo>
                  <a:cubicBezTo>
                    <a:pt x="176" y="31"/>
                    <a:pt x="0" y="206"/>
                    <a:pt x="0" y="206"/>
                  </a:cubicBezTo>
                  <a:cubicBezTo>
                    <a:pt x="0" y="206"/>
                    <a:pt x="176" y="407"/>
                    <a:pt x="401" y="407"/>
                  </a:cubicBezTo>
                  <a:cubicBezTo>
                    <a:pt x="577" y="407"/>
                    <a:pt x="702" y="332"/>
                    <a:pt x="752" y="256"/>
                  </a:cubicBezTo>
                  <a:cubicBezTo>
                    <a:pt x="677" y="206"/>
                    <a:pt x="501" y="206"/>
                    <a:pt x="501" y="206"/>
                  </a:cubicBezTo>
                  <a:cubicBezTo>
                    <a:pt x="501" y="206"/>
                    <a:pt x="677" y="181"/>
                    <a:pt x="752" y="131"/>
                  </a:cubicBezTo>
                  <a:cubicBezTo>
                    <a:pt x="709" y="66"/>
                    <a:pt x="590" y="1"/>
                    <a:pt x="461" y="1"/>
                  </a:cubicBezTo>
                  <a:close/>
                </a:path>
              </a:pathLst>
            </a:custGeom>
            <a:solidFill>
              <a:srgbClr val="FC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9" name="Google Shape;34849;p57"/>
            <p:cNvSpPr/>
            <p:nvPr/>
          </p:nvSpPr>
          <p:spPr>
            <a:xfrm>
              <a:off x="5256425" y="1139750"/>
              <a:ext cx="10050" cy="5650"/>
            </a:xfrm>
            <a:custGeom>
              <a:avLst/>
              <a:gdLst/>
              <a:ahLst/>
              <a:cxnLst/>
              <a:rect l="l" t="t" r="r" b="b"/>
              <a:pathLst>
                <a:path w="402" h="226" fill="none" extrusionOk="0">
                  <a:moveTo>
                    <a:pt x="401" y="0"/>
                  </a:moveTo>
                  <a:lnTo>
                    <a:pt x="0" y="226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0" name="Google Shape;34850;p57"/>
            <p:cNvSpPr/>
            <p:nvPr/>
          </p:nvSpPr>
          <p:spPr>
            <a:xfrm>
              <a:off x="5265200" y="1138500"/>
              <a:ext cx="2525" cy="2150"/>
            </a:xfrm>
            <a:custGeom>
              <a:avLst/>
              <a:gdLst/>
              <a:ahLst/>
              <a:cxnLst/>
              <a:rect l="l" t="t" r="r" b="b"/>
              <a:pathLst>
                <a:path w="101" h="86" extrusionOk="0">
                  <a:moveTo>
                    <a:pt x="50" y="0"/>
                  </a:moveTo>
                  <a:cubicBezTo>
                    <a:pt x="25" y="25"/>
                    <a:pt x="0" y="50"/>
                    <a:pt x="25" y="50"/>
                  </a:cubicBezTo>
                  <a:cubicBezTo>
                    <a:pt x="25" y="68"/>
                    <a:pt x="38" y="86"/>
                    <a:pt x="54" y="86"/>
                  </a:cubicBezTo>
                  <a:cubicBezTo>
                    <a:pt x="61" y="86"/>
                    <a:pt x="68" y="83"/>
                    <a:pt x="76" y="75"/>
                  </a:cubicBezTo>
                  <a:cubicBezTo>
                    <a:pt x="101" y="75"/>
                    <a:pt x="101" y="50"/>
                    <a:pt x="101" y="25"/>
                  </a:cubicBezTo>
                  <a:cubicBezTo>
                    <a:pt x="76" y="25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1" name="Google Shape;34851;p57"/>
            <p:cNvSpPr/>
            <p:nvPr/>
          </p:nvSpPr>
          <p:spPr>
            <a:xfrm>
              <a:off x="5256425" y="1135975"/>
              <a:ext cx="6300" cy="9425"/>
            </a:xfrm>
            <a:custGeom>
              <a:avLst/>
              <a:gdLst/>
              <a:ahLst/>
              <a:cxnLst/>
              <a:rect l="l" t="t" r="r" b="b"/>
              <a:pathLst>
                <a:path w="252" h="377" fill="none" extrusionOk="0">
                  <a:moveTo>
                    <a:pt x="251" y="1"/>
                  </a:moveTo>
                  <a:lnTo>
                    <a:pt x="0" y="377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2" name="Google Shape;34852;p57"/>
            <p:cNvSpPr/>
            <p:nvPr/>
          </p:nvSpPr>
          <p:spPr>
            <a:xfrm>
              <a:off x="5262075" y="1134900"/>
              <a:ext cx="1900" cy="1750"/>
            </a:xfrm>
            <a:custGeom>
              <a:avLst/>
              <a:gdLst/>
              <a:ahLst/>
              <a:cxnLst/>
              <a:rect l="l" t="t" r="r" b="b"/>
              <a:pathLst>
                <a:path w="76" h="70" extrusionOk="0">
                  <a:moveTo>
                    <a:pt x="41" y="0"/>
                  </a:moveTo>
                  <a:cubicBezTo>
                    <a:pt x="31" y="0"/>
                    <a:pt x="25" y="6"/>
                    <a:pt x="25" y="19"/>
                  </a:cubicBezTo>
                  <a:cubicBezTo>
                    <a:pt x="0" y="19"/>
                    <a:pt x="0" y="44"/>
                    <a:pt x="25" y="69"/>
                  </a:cubicBezTo>
                  <a:lnTo>
                    <a:pt x="75" y="69"/>
                  </a:lnTo>
                  <a:cubicBezTo>
                    <a:pt x="75" y="44"/>
                    <a:pt x="75" y="19"/>
                    <a:pt x="75" y="19"/>
                  </a:cubicBezTo>
                  <a:cubicBezTo>
                    <a:pt x="63" y="6"/>
                    <a:pt x="50" y="0"/>
                    <a:pt x="4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3" name="Google Shape;34853;p57"/>
            <p:cNvSpPr/>
            <p:nvPr/>
          </p:nvSpPr>
          <p:spPr>
            <a:xfrm>
              <a:off x="5256425" y="1144125"/>
              <a:ext cx="11300" cy="1275"/>
            </a:xfrm>
            <a:custGeom>
              <a:avLst/>
              <a:gdLst/>
              <a:ahLst/>
              <a:cxnLst/>
              <a:rect l="l" t="t" r="r" b="b"/>
              <a:pathLst>
                <a:path w="452" h="51" fill="none" extrusionOk="0">
                  <a:moveTo>
                    <a:pt x="452" y="1"/>
                  </a:moveTo>
                  <a:lnTo>
                    <a:pt x="0" y="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4" name="Google Shape;34854;p57"/>
            <p:cNvSpPr/>
            <p:nvPr/>
          </p:nvSpPr>
          <p:spPr>
            <a:xfrm>
              <a:off x="5267075" y="11435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26" y="51"/>
                    <a:pt x="26" y="76"/>
                    <a:pt x="51" y="76"/>
                  </a:cubicBezTo>
                  <a:cubicBezTo>
                    <a:pt x="76" y="76"/>
                    <a:pt x="76" y="51"/>
                    <a:pt x="76" y="26"/>
                  </a:cubicBezTo>
                  <a:cubicBezTo>
                    <a:pt x="76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5" name="Google Shape;34855;p57"/>
            <p:cNvSpPr/>
            <p:nvPr/>
          </p:nvSpPr>
          <p:spPr>
            <a:xfrm>
              <a:off x="5249525" y="1147900"/>
              <a:ext cx="5050" cy="10050"/>
            </a:xfrm>
            <a:custGeom>
              <a:avLst/>
              <a:gdLst/>
              <a:ahLst/>
              <a:cxnLst/>
              <a:rect l="l" t="t" r="r" b="b"/>
              <a:pathLst>
                <a:path w="202" h="402" fill="none" extrusionOk="0">
                  <a:moveTo>
                    <a:pt x="1" y="401"/>
                  </a:moveTo>
                  <a:lnTo>
                    <a:pt x="20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6" name="Google Shape;34856;p57"/>
            <p:cNvSpPr/>
            <p:nvPr/>
          </p:nvSpPr>
          <p:spPr>
            <a:xfrm>
              <a:off x="5248275" y="11573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0"/>
                  </a:moveTo>
                  <a:cubicBezTo>
                    <a:pt x="51" y="0"/>
                    <a:pt x="26" y="0"/>
                    <a:pt x="1" y="25"/>
                  </a:cubicBezTo>
                  <a:cubicBezTo>
                    <a:pt x="1" y="25"/>
                    <a:pt x="1" y="50"/>
                    <a:pt x="26" y="75"/>
                  </a:cubicBezTo>
                  <a:cubicBezTo>
                    <a:pt x="26" y="75"/>
                    <a:pt x="51" y="75"/>
                    <a:pt x="76" y="50"/>
                  </a:cubicBezTo>
                  <a:cubicBezTo>
                    <a:pt x="76" y="50"/>
                    <a:pt x="76" y="25"/>
                    <a:pt x="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7" name="Google Shape;34857;p57"/>
            <p:cNvSpPr/>
            <p:nvPr/>
          </p:nvSpPr>
          <p:spPr>
            <a:xfrm>
              <a:off x="5253925" y="1147900"/>
              <a:ext cx="650" cy="11300"/>
            </a:xfrm>
            <a:custGeom>
              <a:avLst/>
              <a:gdLst/>
              <a:ahLst/>
              <a:cxnLst/>
              <a:rect l="l" t="t" r="r" b="b"/>
              <a:pathLst>
                <a:path w="26" h="452" fill="none" extrusionOk="0">
                  <a:moveTo>
                    <a:pt x="0" y="451"/>
                  </a:moveTo>
                  <a:lnTo>
                    <a:pt x="25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8" name="Google Shape;34858;p57"/>
            <p:cNvSpPr/>
            <p:nvPr/>
          </p:nvSpPr>
          <p:spPr>
            <a:xfrm>
              <a:off x="5253300" y="11585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0" y="0"/>
                  </a:moveTo>
                  <a:cubicBezTo>
                    <a:pt x="25" y="0"/>
                    <a:pt x="0" y="25"/>
                    <a:pt x="0" y="25"/>
                  </a:cubicBezTo>
                  <a:cubicBezTo>
                    <a:pt x="0" y="50"/>
                    <a:pt x="0" y="75"/>
                    <a:pt x="25" y="75"/>
                  </a:cubicBezTo>
                  <a:cubicBezTo>
                    <a:pt x="50" y="75"/>
                    <a:pt x="75" y="75"/>
                    <a:pt x="75" y="50"/>
                  </a:cubicBezTo>
                  <a:cubicBezTo>
                    <a:pt x="75" y="25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9" name="Google Shape;34859;p57"/>
            <p:cNvSpPr/>
            <p:nvPr/>
          </p:nvSpPr>
          <p:spPr>
            <a:xfrm>
              <a:off x="5245775" y="1147900"/>
              <a:ext cx="8800" cy="6900"/>
            </a:xfrm>
            <a:custGeom>
              <a:avLst/>
              <a:gdLst/>
              <a:ahLst/>
              <a:cxnLst/>
              <a:rect l="l" t="t" r="r" b="b"/>
              <a:pathLst>
                <a:path w="352" h="276" fill="none" extrusionOk="0">
                  <a:moveTo>
                    <a:pt x="0" y="276"/>
                  </a:moveTo>
                  <a:lnTo>
                    <a:pt x="351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0" name="Google Shape;34860;p57"/>
            <p:cNvSpPr/>
            <p:nvPr/>
          </p:nvSpPr>
          <p:spPr>
            <a:xfrm>
              <a:off x="5244525" y="11541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0" y="1"/>
                  </a:moveTo>
                  <a:cubicBezTo>
                    <a:pt x="0" y="26"/>
                    <a:pt x="0" y="51"/>
                    <a:pt x="0" y="76"/>
                  </a:cubicBezTo>
                  <a:lnTo>
                    <a:pt x="50" y="76"/>
                  </a:lnTo>
                  <a:cubicBezTo>
                    <a:pt x="75" y="51"/>
                    <a:pt x="75" y="26"/>
                    <a:pt x="50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1" name="Google Shape;34861;p57"/>
            <p:cNvSpPr/>
            <p:nvPr/>
          </p:nvSpPr>
          <p:spPr>
            <a:xfrm>
              <a:off x="5256425" y="1146650"/>
              <a:ext cx="8175" cy="8150"/>
            </a:xfrm>
            <a:custGeom>
              <a:avLst/>
              <a:gdLst/>
              <a:ahLst/>
              <a:cxnLst/>
              <a:rect l="l" t="t" r="r" b="b"/>
              <a:pathLst>
                <a:path w="327" h="326" fill="none" extrusionOk="0">
                  <a:moveTo>
                    <a:pt x="326" y="326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2" name="Google Shape;34862;p57"/>
            <p:cNvSpPr/>
            <p:nvPr/>
          </p:nvSpPr>
          <p:spPr>
            <a:xfrm>
              <a:off x="5263950" y="1153875"/>
              <a:ext cx="1900" cy="2025"/>
            </a:xfrm>
            <a:custGeom>
              <a:avLst/>
              <a:gdLst/>
              <a:ahLst/>
              <a:cxnLst/>
              <a:rect l="l" t="t" r="r" b="b"/>
              <a:pathLst>
                <a:path w="76" h="81" extrusionOk="0">
                  <a:moveTo>
                    <a:pt x="24" y="1"/>
                  </a:moveTo>
                  <a:cubicBezTo>
                    <a:pt x="17" y="1"/>
                    <a:pt x="9" y="3"/>
                    <a:pt x="0" y="12"/>
                  </a:cubicBezTo>
                  <a:cubicBezTo>
                    <a:pt x="0" y="12"/>
                    <a:pt x="0" y="37"/>
                    <a:pt x="0" y="62"/>
                  </a:cubicBezTo>
                  <a:cubicBezTo>
                    <a:pt x="13" y="74"/>
                    <a:pt x="25" y="81"/>
                    <a:pt x="35" y="81"/>
                  </a:cubicBezTo>
                  <a:cubicBezTo>
                    <a:pt x="44" y="81"/>
                    <a:pt x="50" y="74"/>
                    <a:pt x="50" y="62"/>
                  </a:cubicBezTo>
                  <a:cubicBezTo>
                    <a:pt x="75" y="62"/>
                    <a:pt x="75" y="37"/>
                    <a:pt x="50" y="12"/>
                  </a:cubicBezTo>
                  <a:cubicBezTo>
                    <a:pt x="50" y="12"/>
                    <a:pt x="39" y="1"/>
                    <a:pt x="24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3" name="Google Shape;34863;p57"/>
            <p:cNvSpPr/>
            <p:nvPr/>
          </p:nvSpPr>
          <p:spPr>
            <a:xfrm>
              <a:off x="5256425" y="1146650"/>
              <a:ext cx="10675" cy="3775"/>
            </a:xfrm>
            <a:custGeom>
              <a:avLst/>
              <a:gdLst/>
              <a:ahLst/>
              <a:cxnLst/>
              <a:rect l="l" t="t" r="r" b="b"/>
              <a:pathLst>
                <a:path w="427" h="151" fill="none" extrusionOk="0">
                  <a:moveTo>
                    <a:pt x="427" y="150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4" name="Google Shape;34864;p57"/>
            <p:cNvSpPr/>
            <p:nvPr/>
          </p:nvSpPr>
          <p:spPr>
            <a:xfrm>
              <a:off x="5266450" y="1149500"/>
              <a:ext cx="1900" cy="2175"/>
            </a:xfrm>
            <a:custGeom>
              <a:avLst/>
              <a:gdLst/>
              <a:ahLst/>
              <a:cxnLst/>
              <a:rect l="l" t="t" r="r" b="b"/>
              <a:pathLst>
                <a:path w="76" h="87" extrusionOk="0">
                  <a:moveTo>
                    <a:pt x="29" y="1"/>
                  </a:moveTo>
                  <a:cubicBezTo>
                    <a:pt x="13" y="1"/>
                    <a:pt x="0" y="19"/>
                    <a:pt x="0" y="36"/>
                  </a:cubicBezTo>
                  <a:cubicBezTo>
                    <a:pt x="0" y="36"/>
                    <a:pt x="0" y="61"/>
                    <a:pt x="26" y="87"/>
                  </a:cubicBezTo>
                  <a:cubicBezTo>
                    <a:pt x="51" y="87"/>
                    <a:pt x="51" y="87"/>
                    <a:pt x="76" y="61"/>
                  </a:cubicBezTo>
                  <a:cubicBezTo>
                    <a:pt x="76" y="36"/>
                    <a:pt x="76" y="11"/>
                    <a:pt x="51" y="11"/>
                  </a:cubicBezTo>
                  <a:cubicBezTo>
                    <a:pt x="43" y="4"/>
                    <a:pt x="36" y="1"/>
                    <a:pt x="29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5" name="Google Shape;34865;p57"/>
            <p:cNvSpPr/>
            <p:nvPr/>
          </p:nvSpPr>
          <p:spPr>
            <a:xfrm>
              <a:off x="5256425" y="1147275"/>
              <a:ext cx="4400" cy="10050"/>
            </a:xfrm>
            <a:custGeom>
              <a:avLst/>
              <a:gdLst/>
              <a:ahLst/>
              <a:cxnLst/>
              <a:rect l="l" t="t" r="r" b="b"/>
              <a:pathLst>
                <a:path w="176" h="402" fill="none" extrusionOk="0">
                  <a:moveTo>
                    <a:pt x="176" y="401"/>
                  </a:moveTo>
                  <a:lnTo>
                    <a:pt x="0" y="0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6" name="Google Shape;34866;p57"/>
            <p:cNvSpPr/>
            <p:nvPr/>
          </p:nvSpPr>
          <p:spPr>
            <a:xfrm>
              <a:off x="5259550" y="1156675"/>
              <a:ext cx="2550" cy="1900"/>
            </a:xfrm>
            <a:custGeom>
              <a:avLst/>
              <a:gdLst/>
              <a:ahLst/>
              <a:cxnLst/>
              <a:rect l="l" t="t" r="r" b="b"/>
              <a:pathLst>
                <a:path w="102" h="76" extrusionOk="0">
                  <a:moveTo>
                    <a:pt x="26" y="0"/>
                  </a:moveTo>
                  <a:cubicBezTo>
                    <a:pt x="1" y="25"/>
                    <a:pt x="1" y="50"/>
                    <a:pt x="26" y="50"/>
                  </a:cubicBezTo>
                  <a:cubicBezTo>
                    <a:pt x="26" y="75"/>
                    <a:pt x="51" y="75"/>
                    <a:pt x="76" y="75"/>
                  </a:cubicBezTo>
                  <a:cubicBezTo>
                    <a:pt x="76" y="75"/>
                    <a:pt x="101" y="50"/>
                    <a:pt x="76" y="25"/>
                  </a:cubicBezTo>
                  <a:cubicBezTo>
                    <a:pt x="76" y="0"/>
                    <a:pt x="51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7" name="Google Shape;34867;p57"/>
            <p:cNvSpPr/>
            <p:nvPr/>
          </p:nvSpPr>
          <p:spPr>
            <a:xfrm>
              <a:off x="5242650" y="1144750"/>
              <a:ext cx="11300" cy="1275"/>
            </a:xfrm>
            <a:custGeom>
              <a:avLst/>
              <a:gdLst/>
              <a:ahLst/>
              <a:cxnLst/>
              <a:rect l="l" t="t" r="r" b="b"/>
              <a:pathLst>
                <a:path w="452" h="51" fill="none" extrusionOk="0">
                  <a:moveTo>
                    <a:pt x="0" y="1"/>
                  </a:moveTo>
                  <a:lnTo>
                    <a:pt x="451" y="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8" name="Google Shape;34868;p57"/>
            <p:cNvSpPr/>
            <p:nvPr/>
          </p:nvSpPr>
          <p:spPr>
            <a:xfrm>
              <a:off x="5241375" y="1143500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51" y="1"/>
                  </a:moveTo>
                  <a:cubicBezTo>
                    <a:pt x="26" y="1"/>
                    <a:pt x="1" y="26"/>
                    <a:pt x="1" y="51"/>
                  </a:cubicBezTo>
                  <a:cubicBezTo>
                    <a:pt x="1" y="76"/>
                    <a:pt x="26" y="76"/>
                    <a:pt x="51" y="76"/>
                  </a:cubicBezTo>
                  <a:cubicBezTo>
                    <a:pt x="76" y="76"/>
                    <a:pt x="76" y="76"/>
                    <a:pt x="76" y="51"/>
                  </a:cubicBezTo>
                  <a:cubicBezTo>
                    <a:pt x="76" y="26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9" name="Google Shape;34869;p57"/>
            <p:cNvSpPr/>
            <p:nvPr/>
          </p:nvSpPr>
          <p:spPr>
            <a:xfrm>
              <a:off x="5244525" y="1139750"/>
              <a:ext cx="9425" cy="6275"/>
            </a:xfrm>
            <a:custGeom>
              <a:avLst/>
              <a:gdLst/>
              <a:ahLst/>
              <a:cxnLst/>
              <a:rect l="l" t="t" r="r" b="b"/>
              <a:pathLst>
                <a:path w="377" h="251" fill="none" extrusionOk="0">
                  <a:moveTo>
                    <a:pt x="0" y="0"/>
                  </a:moveTo>
                  <a:lnTo>
                    <a:pt x="376" y="25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0" name="Google Shape;34870;p57"/>
            <p:cNvSpPr/>
            <p:nvPr/>
          </p:nvSpPr>
          <p:spPr>
            <a:xfrm>
              <a:off x="5243275" y="1138850"/>
              <a:ext cx="1900" cy="1825"/>
            </a:xfrm>
            <a:custGeom>
              <a:avLst/>
              <a:gdLst/>
              <a:ahLst/>
              <a:cxnLst/>
              <a:rect l="l" t="t" r="r" b="b"/>
              <a:pathLst>
                <a:path w="76" h="73" extrusionOk="0">
                  <a:moveTo>
                    <a:pt x="26" y="0"/>
                  </a:moveTo>
                  <a:cubicBezTo>
                    <a:pt x="11" y="0"/>
                    <a:pt x="0" y="11"/>
                    <a:pt x="0" y="11"/>
                  </a:cubicBezTo>
                  <a:cubicBezTo>
                    <a:pt x="0" y="36"/>
                    <a:pt x="0" y="61"/>
                    <a:pt x="25" y="61"/>
                  </a:cubicBezTo>
                  <a:cubicBezTo>
                    <a:pt x="25" y="70"/>
                    <a:pt x="28" y="73"/>
                    <a:pt x="33" y="73"/>
                  </a:cubicBezTo>
                  <a:cubicBezTo>
                    <a:pt x="42" y="73"/>
                    <a:pt x="59" y="61"/>
                    <a:pt x="75" y="61"/>
                  </a:cubicBezTo>
                  <a:cubicBezTo>
                    <a:pt x="75" y="36"/>
                    <a:pt x="75" y="11"/>
                    <a:pt x="50" y="11"/>
                  </a:cubicBezTo>
                  <a:cubicBezTo>
                    <a:pt x="42" y="3"/>
                    <a:pt x="34" y="0"/>
                    <a:pt x="26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1" name="Google Shape;34871;p57"/>
            <p:cNvSpPr/>
            <p:nvPr/>
          </p:nvSpPr>
          <p:spPr>
            <a:xfrm>
              <a:off x="5243275" y="1146000"/>
              <a:ext cx="10675" cy="3175"/>
            </a:xfrm>
            <a:custGeom>
              <a:avLst/>
              <a:gdLst/>
              <a:ahLst/>
              <a:cxnLst/>
              <a:rect l="l" t="t" r="r" b="b"/>
              <a:pathLst>
                <a:path w="427" h="127" fill="none" extrusionOk="0">
                  <a:moveTo>
                    <a:pt x="0" y="126"/>
                  </a:moveTo>
                  <a:lnTo>
                    <a:pt x="426" y="1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2" name="Google Shape;34872;p57"/>
            <p:cNvSpPr/>
            <p:nvPr/>
          </p:nvSpPr>
          <p:spPr>
            <a:xfrm>
              <a:off x="5242025" y="11485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5" y="0"/>
                  </a:moveTo>
                  <a:cubicBezTo>
                    <a:pt x="0" y="0"/>
                    <a:pt x="0" y="25"/>
                    <a:pt x="0" y="50"/>
                  </a:cubicBezTo>
                  <a:cubicBezTo>
                    <a:pt x="0" y="75"/>
                    <a:pt x="25" y="75"/>
                    <a:pt x="50" y="75"/>
                  </a:cubicBezTo>
                  <a:cubicBezTo>
                    <a:pt x="50" y="75"/>
                    <a:pt x="75" y="50"/>
                    <a:pt x="75" y="25"/>
                  </a:cubicBezTo>
                  <a:cubicBezTo>
                    <a:pt x="75" y="25"/>
                    <a:pt x="50" y="0"/>
                    <a:pt x="25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3" name="Google Shape;34873;p57"/>
            <p:cNvSpPr/>
            <p:nvPr/>
          </p:nvSpPr>
          <p:spPr>
            <a:xfrm>
              <a:off x="5252050" y="1133475"/>
              <a:ext cx="2525" cy="11300"/>
            </a:xfrm>
            <a:custGeom>
              <a:avLst/>
              <a:gdLst/>
              <a:ahLst/>
              <a:cxnLst/>
              <a:rect l="l" t="t" r="r" b="b"/>
              <a:pathLst>
                <a:path w="101" h="452" fill="none" extrusionOk="0">
                  <a:moveTo>
                    <a:pt x="0" y="1"/>
                  </a:moveTo>
                  <a:lnTo>
                    <a:pt x="100" y="4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4" name="Google Shape;34874;p57"/>
            <p:cNvSpPr/>
            <p:nvPr/>
          </p:nvSpPr>
          <p:spPr>
            <a:xfrm>
              <a:off x="5250775" y="1132225"/>
              <a:ext cx="1925" cy="1900"/>
            </a:xfrm>
            <a:custGeom>
              <a:avLst/>
              <a:gdLst/>
              <a:ahLst/>
              <a:cxnLst/>
              <a:rect l="l" t="t" r="r" b="b"/>
              <a:pathLst>
                <a:path w="77" h="76" extrusionOk="0">
                  <a:moveTo>
                    <a:pt x="26" y="1"/>
                  </a:moveTo>
                  <a:cubicBezTo>
                    <a:pt x="1" y="26"/>
                    <a:pt x="1" y="26"/>
                    <a:pt x="1" y="51"/>
                  </a:cubicBezTo>
                  <a:cubicBezTo>
                    <a:pt x="1" y="76"/>
                    <a:pt x="26" y="76"/>
                    <a:pt x="51" y="76"/>
                  </a:cubicBezTo>
                  <a:cubicBezTo>
                    <a:pt x="76" y="76"/>
                    <a:pt x="76" y="51"/>
                    <a:pt x="76" y="26"/>
                  </a:cubicBezTo>
                  <a:cubicBezTo>
                    <a:pt x="76" y="1"/>
                    <a:pt x="51" y="1"/>
                    <a:pt x="26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5" name="Google Shape;34875;p57"/>
            <p:cNvSpPr/>
            <p:nvPr/>
          </p:nvSpPr>
          <p:spPr>
            <a:xfrm>
              <a:off x="5254550" y="1133475"/>
              <a:ext cx="2525" cy="11300"/>
            </a:xfrm>
            <a:custGeom>
              <a:avLst/>
              <a:gdLst/>
              <a:ahLst/>
              <a:cxnLst/>
              <a:rect l="l" t="t" r="r" b="b"/>
              <a:pathLst>
                <a:path w="101" h="452" fill="none" extrusionOk="0">
                  <a:moveTo>
                    <a:pt x="101" y="1"/>
                  </a:moveTo>
                  <a:lnTo>
                    <a:pt x="0" y="4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6" name="Google Shape;34876;p57"/>
            <p:cNvSpPr/>
            <p:nvPr/>
          </p:nvSpPr>
          <p:spPr>
            <a:xfrm>
              <a:off x="5255800" y="11322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51" y="1"/>
                  </a:moveTo>
                  <a:cubicBezTo>
                    <a:pt x="25" y="1"/>
                    <a:pt x="0" y="1"/>
                    <a:pt x="0" y="26"/>
                  </a:cubicBezTo>
                  <a:cubicBezTo>
                    <a:pt x="0" y="51"/>
                    <a:pt x="25" y="76"/>
                    <a:pt x="51" y="76"/>
                  </a:cubicBezTo>
                  <a:cubicBezTo>
                    <a:pt x="51" y="76"/>
                    <a:pt x="76" y="51"/>
                    <a:pt x="76" y="26"/>
                  </a:cubicBezTo>
                  <a:cubicBezTo>
                    <a:pt x="76" y="26"/>
                    <a:pt x="76" y="1"/>
                    <a:pt x="51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7" name="Google Shape;34877;p57"/>
            <p:cNvSpPr/>
            <p:nvPr/>
          </p:nvSpPr>
          <p:spPr>
            <a:xfrm>
              <a:off x="5247650" y="1135975"/>
              <a:ext cx="6925" cy="8800"/>
            </a:xfrm>
            <a:custGeom>
              <a:avLst/>
              <a:gdLst/>
              <a:ahLst/>
              <a:cxnLst/>
              <a:rect l="l" t="t" r="r" b="b"/>
              <a:pathLst>
                <a:path w="277" h="352" fill="none" extrusionOk="0">
                  <a:moveTo>
                    <a:pt x="1" y="1"/>
                  </a:moveTo>
                  <a:lnTo>
                    <a:pt x="276" y="352"/>
                  </a:lnTo>
                </a:path>
              </a:pathLst>
            </a:custGeom>
            <a:noFill/>
            <a:ln w="625" cap="flat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8" name="Google Shape;34878;p57"/>
            <p:cNvSpPr/>
            <p:nvPr/>
          </p:nvSpPr>
          <p:spPr>
            <a:xfrm>
              <a:off x="5246400" y="1134450"/>
              <a:ext cx="1900" cy="2025"/>
            </a:xfrm>
            <a:custGeom>
              <a:avLst/>
              <a:gdLst/>
              <a:ahLst/>
              <a:cxnLst/>
              <a:rect l="l" t="t" r="r" b="b"/>
              <a:pathLst>
                <a:path w="76" h="81" extrusionOk="0">
                  <a:moveTo>
                    <a:pt x="33" y="1"/>
                  </a:moveTo>
                  <a:cubicBezTo>
                    <a:pt x="28" y="1"/>
                    <a:pt x="26" y="4"/>
                    <a:pt x="26" y="12"/>
                  </a:cubicBezTo>
                  <a:cubicBezTo>
                    <a:pt x="0" y="12"/>
                    <a:pt x="0" y="37"/>
                    <a:pt x="0" y="62"/>
                  </a:cubicBezTo>
                  <a:cubicBezTo>
                    <a:pt x="13" y="75"/>
                    <a:pt x="26" y="81"/>
                    <a:pt x="35" y="81"/>
                  </a:cubicBezTo>
                  <a:cubicBezTo>
                    <a:pt x="44" y="81"/>
                    <a:pt x="51" y="75"/>
                    <a:pt x="51" y="62"/>
                  </a:cubicBezTo>
                  <a:cubicBezTo>
                    <a:pt x="76" y="62"/>
                    <a:pt x="76" y="37"/>
                    <a:pt x="76" y="12"/>
                  </a:cubicBezTo>
                  <a:cubicBezTo>
                    <a:pt x="59" y="12"/>
                    <a:pt x="42" y="1"/>
                    <a:pt x="33" y="1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9" name="Google Shape;34879;p57"/>
            <p:cNvSpPr/>
            <p:nvPr/>
          </p:nvSpPr>
          <p:spPr>
            <a:xfrm>
              <a:off x="5250150" y="1141025"/>
              <a:ext cx="11950" cy="10525"/>
            </a:xfrm>
            <a:custGeom>
              <a:avLst/>
              <a:gdLst/>
              <a:ahLst/>
              <a:cxnLst/>
              <a:rect l="l" t="t" r="r" b="b"/>
              <a:pathLst>
                <a:path w="478" h="421" extrusionOk="0">
                  <a:moveTo>
                    <a:pt x="251" y="0"/>
                  </a:moveTo>
                  <a:cubicBezTo>
                    <a:pt x="217" y="0"/>
                    <a:pt x="183" y="9"/>
                    <a:pt x="151" y="25"/>
                  </a:cubicBezTo>
                  <a:cubicBezTo>
                    <a:pt x="26" y="75"/>
                    <a:pt x="1" y="200"/>
                    <a:pt x="51" y="300"/>
                  </a:cubicBezTo>
                  <a:cubicBezTo>
                    <a:pt x="88" y="374"/>
                    <a:pt x="165" y="420"/>
                    <a:pt x="243" y="420"/>
                  </a:cubicBezTo>
                  <a:cubicBezTo>
                    <a:pt x="271" y="420"/>
                    <a:pt x="300" y="414"/>
                    <a:pt x="327" y="400"/>
                  </a:cubicBezTo>
                  <a:cubicBezTo>
                    <a:pt x="427" y="350"/>
                    <a:pt x="477" y="225"/>
                    <a:pt x="427" y="125"/>
                  </a:cubicBezTo>
                  <a:cubicBezTo>
                    <a:pt x="393" y="39"/>
                    <a:pt x="323" y="0"/>
                    <a:pt x="251" y="0"/>
                  </a:cubicBezTo>
                  <a:close/>
                </a:path>
              </a:pathLst>
            </a:custGeom>
            <a:solidFill>
              <a:srgbClr val="FCB7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0" name="Google Shape;34880;p57"/>
            <p:cNvSpPr/>
            <p:nvPr/>
          </p:nvSpPr>
          <p:spPr>
            <a:xfrm>
              <a:off x="4844150" y="1074575"/>
              <a:ext cx="18175" cy="18200"/>
            </a:xfrm>
            <a:custGeom>
              <a:avLst/>
              <a:gdLst/>
              <a:ahLst/>
              <a:cxnLst/>
              <a:rect l="l" t="t" r="r" b="b"/>
              <a:pathLst>
                <a:path w="727" h="728" extrusionOk="0">
                  <a:moveTo>
                    <a:pt x="351" y="1"/>
                  </a:moveTo>
                  <a:cubicBezTo>
                    <a:pt x="151" y="1"/>
                    <a:pt x="0" y="151"/>
                    <a:pt x="0" y="352"/>
                  </a:cubicBezTo>
                  <a:cubicBezTo>
                    <a:pt x="0" y="577"/>
                    <a:pt x="151" y="728"/>
                    <a:pt x="351" y="728"/>
                  </a:cubicBezTo>
                  <a:cubicBezTo>
                    <a:pt x="577" y="728"/>
                    <a:pt x="727" y="577"/>
                    <a:pt x="727" y="352"/>
                  </a:cubicBezTo>
                  <a:cubicBezTo>
                    <a:pt x="727" y="151"/>
                    <a:pt x="577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1" name="Google Shape;34881;p57"/>
            <p:cNvSpPr/>
            <p:nvPr/>
          </p:nvSpPr>
          <p:spPr>
            <a:xfrm>
              <a:off x="4835375" y="1157925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376" y="0"/>
                  </a:moveTo>
                  <a:cubicBezTo>
                    <a:pt x="176" y="0"/>
                    <a:pt x="0" y="176"/>
                    <a:pt x="0" y="376"/>
                  </a:cubicBezTo>
                  <a:cubicBezTo>
                    <a:pt x="0" y="577"/>
                    <a:pt x="176" y="752"/>
                    <a:pt x="376" y="752"/>
                  </a:cubicBezTo>
                  <a:cubicBezTo>
                    <a:pt x="577" y="752"/>
                    <a:pt x="752" y="577"/>
                    <a:pt x="752" y="376"/>
                  </a:cubicBezTo>
                  <a:cubicBezTo>
                    <a:pt x="752" y="176"/>
                    <a:pt x="577" y="0"/>
                    <a:pt x="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2" name="Google Shape;34882;p57"/>
            <p:cNvSpPr/>
            <p:nvPr/>
          </p:nvSpPr>
          <p:spPr>
            <a:xfrm>
              <a:off x="4836625" y="1244375"/>
              <a:ext cx="18825" cy="18825"/>
            </a:xfrm>
            <a:custGeom>
              <a:avLst/>
              <a:gdLst/>
              <a:ahLst/>
              <a:cxnLst/>
              <a:rect l="l" t="t" r="r" b="b"/>
              <a:pathLst>
                <a:path w="753" h="753" extrusionOk="0">
                  <a:moveTo>
                    <a:pt x="376" y="1"/>
                  </a:moveTo>
                  <a:cubicBezTo>
                    <a:pt x="176" y="1"/>
                    <a:pt x="0" y="176"/>
                    <a:pt x="0" y="377"/>
                  </a:cubicBezTo>
                  <a:cubicBezTo>
                    <a:pt x="0" y="577"/>
                    <a:pt x="176" y="753"/>
                    <a:pt x="376" y="753"/>
                  </a:cubicBezTo>
                  <a:cubicBezTo>
                    <a:pt x="577" y="753"/>
                    <a:pt x="752" y="577"/>
                    <a:pt x="752" y="377"/>
                  </a:cubicBezTo>
                  <a:cubicBezTo>
                    <a:pt x="752" y="176"/>
                    <a:pt x="577" y="1"/>
                    <a:pt x="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3" name="Google Shape;34883;p57"/>
            <p:cNvSpPr/>
            <p:nvPr/>
          </p:nvSpPr>
          <p:spPr>
            <a:xfrm>
              <a:off x="5237000" y="1359675"/>
              <a:ext cx="20700" cy="20700"/>
            </a:xfrm>
            <a:custGeom>
              <a:avLst/>
              <a:gdLst/>
              <a:ahLst/>
              <a:cxnLst/>
              <a:rect l="l" t="t" r="r" b="b"/>
              <a:pathLst>
                <a:path w="828" h="828" extrusionOk="0">
                  <a:moveTo>
                    <a:pt x="427" y="0"/>
                  </a:moveTo>
                  <a:cubicBezTo>
                    <a:pt x="201" y="0"/>
                    <a:pt x="1" y="176"/>
                    <a:pt x="1" y="401"/>
                  </a:cubicBezTo>
                  <a:cubicBezTo>
                    <a:pt x="1" y="627"/>
                    <a:pt x="201" y="827"/>
                    <a:pt x="427" y="827"/>
                  </a:cubicBezTo>
                  <a:cubicBezTo>
                    <a:pt x="652" y="827"/>
                    <a:pt x="828" y="627"/>
                    <a:pt x="828" y="401"/>
                  </a:cubicBezTo>
                  <a:cubicBezTo>
                    <a:pt x="828" y="176"/>
                    <a:pt x="652" y="0"/>
                    <a:pt x="4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00" name="Google Shape;35700;p84"/>
          <p:cNvSpPr txBox="1">
            <a:spLocks noGrp="1"/>
          </p:cNvSpPr>
          <p:nvPr>
            <p:ph type="title"/>
          </p:nvPr>
        </p:nvSpPr>
        <p:spPr>
          <a:xfrm>
            <a:off x="678079" y="421850"/>
            <a:ext cx="69778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Japanese local food</a:t>
            </a:r>
            <a:endParaRPr dirty="0"/>
          </a:p>
        </p:txBody>
      </p:sp>
      <p:grpSp>
        <p:nvGrpSpPr>
          <p:cNvPr id="35701" name="Google Shape;35701;p84"/>
          <p:cNvGrpSpPr/>
          <p:nvPr/>
        </p:nvGrpSpPr>
        <p:grpSpPr>
          <a:xfrm>
            <a:off x="3623438" y="1079396"/>
            <a:ext cx="1761786" cy="3561357"/>
            <a:chOff x="2510925" y="238125"/>
            <a:chExt cx="2590100" cy="5235750"/>
          </a:xfrm>
        </p:grpSpPr>
        <p:sp>
          <p:nvSpPr>
            <p:cNvPr id="35702" name="Google Shape;35702;p84"/>
            <p:cNvSpPr/>
            <p:nvPr/>
          </p:nvSpPr>
          <p:spPr>
            <a:xfrm>
              <a:off x="2516275" y="549325"/>
              <a:ext cx="2232350" cy="232575"/>
            </a:xfrm>
            <a:custGeom>
              <a:avLst/>
              <a:gdLst/>
              <a:ahLst/>
              <a:cxnLst/>
              <a:rect l="l" t="t" r="r" b="b"/>
              <a:pathLst>
                <a:path w="89294" h="9303" extrusionOk="0">
                  <a:moveTo>
                    <a:pt x="89291" y="6101"/>
                  </a:moveTo>
                  <a:lnTo>
                    <a:pt x="89294" y="6101"/>
                  </a:lnTo>
                  <a:cubicBezTo>
                    <a:pt x="89293" y="6101"/>
                    <a:pt x="89292" y="6101"/>
                    <a:pt x="89291" y="6101"/>
                  </a:cubicBezTo>
                  <a:close/>
                  <a:moveTo>
                    <a:pt x="482" y="1"/>
                  </a:moveTo>
                  <a:cubicBezTo>
                    <a:pt x="258" y="1"/>
                    <a:pt x="71" y="299"/>
                    <a:pt x="36" y="681"/>
                  </a:cubicBezTo>
                  <a:cubicBezTo>
                    <a:pt x="1" y="1093"/>
                    <a:pt x="162" y="1433"/>
                    <a:pt x="394" y="1450"/>
                  </a:cubicBezTo>
                  <a:lnTo>
                    <a:pt x="89044" y="9301"/>
                  </a:lnTo>
                  <a:lnTo>
                    <a:pt x="89044" y="9301"/>
                  </a:lnTo>
                  <a:cubicBezTo>
                    <a:pt x="88552" y="9249"/>
                    <a:pt x="88186" y="8506"/>
                    <a:pt x="88256" y="7639"/>
                  </a:cubicBezTo>
                  <a:cubicBezTo>
                    <a:pt x="88309" y="6785"/>
                    <a:pt x="88770" y="6100"/>
                    <a:pt x="89257" y="6100"/>
                  </a:cubicBezTo>
                  <a:cubicBezTo>
                    <a:pt x="89268" y="6100"/>
                    <a:pt x="89280" y="6100"/>
                    <a:pt x="89291" y="6101"/>
                  </a:cubicBezTo>
                  <a:lnTo>
                    <a:pt x="89291" y="6101"/>
                  </a:lnTo>
                  <a:lnTo>
                    <a:pt x="501" y="2"/>
                  </a:lnTo>
                  <a:cubicBezTo>
                    <a:pt x="495" y="1"/>
                    <a:pt x="488" y="1"/>
                    <a:pt x="482" y="1"/>
                  </a:cubicBezTo>
                  <a:close/>
                  <a:moveTo>
                    <a:pt x="89044" y="9301"/>
                  </a:moveTo>
                  <a:cubicBezTo>
                    <a:pt x="89050" y="9302"/>
                    <a:pt x="89055" y="9303"/>
                    <a:pt x="89061" y="9303"/>
                  </a:cubicBezTo>
                  <a:lnTo>
                    <a:pt x="89044" y="930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3" name="Google Shape;35703;p84"/>
            <p:cNvSpPr/>
            <p:nvPr/>
          </p:nvSpPr>
          <p:spPr>
            <a:xfrm>
              <a:off x="4720875" y="701800"/>
              <a:ext cx="354200" cy="109175"/>
            </a:xfrm>
            <a:custGeom>
              <a:avLst/>
              <a:gdLst/>
              <a:ahLst/>
              <a:cxnLst/>
              <a:rect l="l" t="t" r="r" b="b"/>
              <a:pathLst>
                <a:path w="14168" h="4367" extrusionOk="0">
                  <a:moveTo>
                    <a:pt x="1073" y="1"/>
                  </a:moveTo>
                  <a:cubicBezTo>
                    <a:pt x="586" y="1"/>
                    <a:pt x="125" y="686"/>
                    <a:pt x="72" y="1540"/>
                  </a:cubicBezTo>
                  <a:cubicBezTo>
                    <a:pt x="1" y="2417"/>
                    <a:pt x="376" y="3168"/>
                    <a:pt x="877" y="3204"/>
                  </a:cubicBezTo>
                  <a:lnTo>
                    <a:pt x="13899" y="4367"/>
                  </a:lnTo>
                  <a:cubicBezTo>
                    <a:pt x="13363" y="4313"/>
                    <a:pt x="12969" y="3508"/>
                    <a:pt x="13041" y="2560"/>
                  </a:cubicBezTo>
                  <a:cubicBezTo>
                    <a:pt x="13128" y="1617"/>
                    <a:pt x="13591" y="895"/>
                    <a:pt x="14129" y="895"/>
                  </a:cubicBezTo>
                  <a:cubicBezTo>
                    <a:pt x="14142" y="895"/>
                    <a:pt x="14155" y="896"/>
                    <a:pt x="14168" y="897"/>
                  </a:cubicBezTo>
                  <a:lnTo>
                    <a:pt x="1110" y="2"/>
                  </a:lnTo>
                  <a:cubicBezTo>
                    <a:pt x="1098" y="1"/>
                    <a:pt x="1085" y="1"/>
                    <a:pt x="10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4" name="Google Shape;35704;p84"/>
            <p:cNvSpPr/>
            <p:nvPr/>
          </p:nvSpPr>
          <p:spPr>
            <a:xfrm>
              <a:off x="4651575" y="696900"/>
              <a:ext cx="50550" cy="80975"/>
            </a:xfrm>
            <a:custGeom>
              <a:avLst/>
              <a:gdLst/>
              <a:ahLst/>
              <a:cxnLst/>
              <a:rect l="l" t="t" r="r" b="b"/>
              <a:pathLst>
                <a:path w="2022" h="3239" extrusionOk="0">
                  <a:moveTo>
                    <a:pt x="1055" y="0"/>
                  </a:moveTo>
                  <a:cubicBezTo>
                    <a:pt x="568" y="0"/>
                    <a:pt x="124" y="684"/>
                    <a:pt x="72" y="1522"/>
                  </a:cubicBezTo>
                  <a:cubicBezTo>
                    <a:pt x="0" y="2380"/>
                    <a:pt x="376" y="3114"/>
                    <a:pt x="859" y="3150"/>
                  </a:cubicBezTo>
                  <a:lnTo>
                    <a:pt x="1861" y="3239"/>
                  </a:lnTo>
                  <a:cubicBezTo>
                    <a:pt x="1413" y="3114"/>
                    <a:pt x="1091" y="2398"/>
                    <a:pt x="1163" y="1593"/>
                  </a:cubicBezTo>
                  <a:cubicBezTo>
                    <a:pt x="1217" y="824"/>
                    <a:pt x="1592" y="180"/>
                    <a:pt x="2022" y="73"/>
                  </a:cubicBezTo>
                  <a:lnTo>
                    <a:pt x="1091" y="1"/>
                  </a:lnTo>
                  <a:cubicBezTo>
                    <a:pt x="1079" y="1"/>
                    <a:pt x="1067" y="0"/>
                    <a:pt x="10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5" name="Google Shape;35705;p84"/>
            <p:cNvSpPr/>
            <p:nvPr/>
          </p:nvSpPr>
          <p:spPr>
            <a:xfrm>
              <a:off x="5068350" y="810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6" name="Google Shape;35706;p84"/>
            <p:cNvSpPr/>
            <p:nvPr/>
          </p:nvSpPr>
          <p:spPr>
            <a:xfrm>
              <a:off x="5045100" y="724175"/>
              <a:ext cx="53225" cy="86825"/>
            </a:xfrm>
            <a:custGeom>
              <a:avLst/>
              <a:gdLst/>
              <a:ahLst/>
              <a:cxnLst/>
              <a:rect l="l" t="t" r="r" b="b"/>
              <a:pathLst>
                <a:path w="2129" h="3473" extrusionOk="0">
                  <a:moveTo>
                    <a:pt x="1160" y="0"/>
                  </a:moveTo>
                  <a:cubicBezTo>
                    <a:pt x="622" y="0"/>
                    <a:pt x="159" y="722"/>
                    <a:pt x="72" y="1665"/>
                  </a:cubicBezTo>
                  <a:cubicBezTo>
                    <a:pt x="0" y="2613"/>
                    <a:pt x="394" y="3418"/>
                    <a:pt x="930" y="3472"/>
                  </a:cubicBezTo>
                  <a:cubicBezTo>
                    <a:pt x="943" y="3473"/>
                    <a:pt x="956" y="3473"/>
                    <a:pt x="969" y="3473"/>
                  </a:cubicBezTo>
                  <a:cubicBezTo>
                    <a:pt x="1508" y="3473"/>
                    <a:pt x="1987" y="2751"/>
                    <a:pt x="2057" y="1808"/>
                  </a:cubicBezTo>
                  <a:cubicBezTo>
                    <a:pt x="2129" y="860"/>
                    <a:pt x="1735" y="37"/>
                    <a:pt x="1199" y="2"/>
                  </a:cubicBezTo>
                  <a:cubicBezTo>
                    <a:pt x="1186" y="1"/>
                    <a:pt x="1173" y="0"/>
                    <a:pt x="1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7" name="Google Shape;35707;p84"/>
            <p:cNvSpPr/>
            <p:nvPr/>
          </p:nvSpPr>
          <p:spPr>
            <a:xfrm>
              <a:off x="3307350" y="5114650"/>
              <a:ext cx="965475" cy="359225"/>
            </a:xfrm>
            <a:custGeom>
              <a:avLst/>
              <a:gdLst/>
              <a:ahLst/>
              <a:cxnLst/>
              <a:rect l="l" t="t" r="r" b="b"/>
              <a:pathLst>
                <a:path w="38619" h="14369" extrusionOk="0">
                  <a:moveTo>
                    <a:pt x="1932" y="0"/>
                  </a:moveTo>
                  <a:cubicBezTo>
                    <a:pt x="1288" y="4257"/>
                    <a:pt x="644" y="8515"/>
                    <a:pt x="0" y="12772"/>
                  </a:cubicBezTo>
                  <a:cubicBezTo>
                    <a:pt x="6395" y="13836"/>
                    <a:pt x="12852" y="14368"/>
                    <a:pt x="19310" y="14368"/>
                  </a:cubicBezTo>
                  <a:cubicBezTo>
                    <a:pt x="25767" y="14368"/>
                    <a:pt x="32224" y="13836"/>
                    <a:pt x="38619" y="12772"/>
                  </a:cubicBezTo>
                  <a:cubicBezTo>
                    <a:pt x="37975" y="8515"/>
                    <a:pt x="37331" y="4257"/>
                    <a:pt x="36687" y="0"/>
                  </a:cubicBezTo>
                  <a:cubicBezTo>
                    <a:pt x="30927" y="957"/>
                    <a:pt x="25118" y="1436"/>
                    <a:pt x="19310" y="1436"/>
                  </a:cubicBezTo>
                  <a:cubicBezTo>
                    <a:pt x="13501" y="1436"/>
                    <a:pt x="7692" y="957"/>
                    <a:pt x="1932" y="0"/>
                  </a:cubicBezTo>
                  <a:close/>
                </a:path>
              </a:pathLst>
            </a:custGeom>
            <a:solidFill>
              <a:srgbClr val="DA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8" name="Google Shape;35708;p84"/>
            <p:cNvSpPr/>
            <p:nvPr/>
          </p:nvSpPr>
          <p:spPr>
            <a:xfrm>
              <a:off x="2662050" y="238125"/>
              <a:ext cx="158325" cy="3333750"/>
            </a:xfrm>
            <a:custGeom>
              <a:avLst/>
              <a:gdLst/>
              <a:ahLst/>
              <a:cxnLst/>
              <a:rect l="l" t="t" r="r" b="b"/>
              <a:pathLst>
                <a:path w="6333" h="133350" extrusionOk="0">
                  <a:moveTo>
                    <a:pt x="3704" y="0"/>
                  </a:moveTo>
                  <a:lnTo>
                    <a:pt x="2630" y="805"/>
                  </a:lnTo>
                  <a:cubicBezTo>
                    <a:pt x="4884" y="3828"/>
                    <a:pt x="4884" y="8031"/>
                    <a:pt x="2630" y="11054"/>
                  </a:cubicBezTo>
                  <a:cubicBezTo>
                    <a:pt x="1" y="14542"/>
                    <a:pt x="1" y="19408"/>
                    <a:pt x="2630" y="22896"/>
                  </a:cubicBezTo>
                  <a:cubicBezTo>
                    <a:pt x="4884" y="25919"/>
                    <a:pt x="4884" y="30122"/>
                    <a:pt x="2630" y="33145"/>
                  </a:cubicBezTo>
                  <a:cubicBezTo>
                    <a:pt x="1" y="36633"/>
                    <a:pt x="1" y="41499"/>
                    <a:pt x="2630" y="44987"/>
                  </a:cubicBezTo>
                  <a:cubicBezTo>
                    <a:pt x="4884" y="48010"/>
                    <a:pt x="4884" y="52213"/>
                    <a:pt x="2630" y="55236"/>
                  </a:cubicBezTo>
                  <a:cubicBezTo>
                    <a:pt x="1" y="58724"/>
                    <a:pt x="1" y="63589"/>
                    <a:pt x="2630" y="67077"/>
                  </a:cubicBezTo>
                  <a:cubicBezTo>
                    <a:pt x="4884" y="70100"/>
                    <a:pt x="4884" y="74304"/>
                    <a:pt x="2630" y="77327"/>
                  </a:cubicBezTo>
                  <a:cubicBezTo>
                    <a:pt x="1" y="80815"/>
                    <a:pt x="1" y="85680"/>
                    <a:pt x="2630" y="89168"/>
                  </a:cubicBezTo>
                  <a:cubicBezTo>
                    <a:pt x="4884" y="92191"/>
                    <a:pt x="4884" y="96395"/>
                    <a:pt x="2630" y="99400"/>
                  </a:cubicBezTo>
                  <a:cubicBezTo>
                    <a:pt x="1" y="102906"/>
                    <a:pt x="1" y="107771"/>
                    <a:pt x="2630" y="111259"/>
                  </a:cubicBezTo>
                  <a:cubicBezTo>
                    <a:pt x="4884" y="114282"/>
                    <a:pt x="4884" y="118486"/>
                    <a:pt x="2630" y="121491"/>
                  </a:cubicBezTo>
                  <a:cubicBezTo>
                    <a:pt x="1" y="124997"/>
                    <a:pt x="1" y="129862"/>
                    <a:pt x="2630" y="133350"/>
                  </a:cubicBezTo>
                  <a:lnTo>
                    <a:pt x="3704" y="132545"/>
                  </a:lnTo>
                  <a:cubicBezTo>
                    <a:pt x="1432" y="129540"/>
                    <a:pt x="1432" y="125319"/>
                    <a:pt x="3704" y="122314"/>
                  </a:cubicBezTo>
                  <a:cubicBezTo>
                    <a:pt x="6333" y="118825"/>
                    <a:pt x="6333" y="113942"/>
                    <a:pt x="3704" y="110454"/>
                  </a:cubicBezTo>
                  <a:cubicBezTo>
                    <a:pt x="1432" y="107449"/>
                    <a:pt x="1432" y="103228"/>
                    <a:pt x="3704" y="100223"/>
                  </a:cubicBezTo>
                  <a:cubicBezTo>
                    <a:pt x="6333" y="96735"/>
                    <a:pt x="6333" y="91851"/>
                    <a:pt x="3704" y="88363"/>
                  </a:cubicBezTo>
                  <a:cubicBezTo>
                    <a:pt x="1432" y="85358"/>
                    <a:pt x="1432" y="81137"/>
                    <a:pt x="3704" y="78132"/>
                  </a:cubicBezTo>
                  <a:cubicBezTo>
                    <a:pt x="6333" y="74644"/>
                    <a:pt x="6333" y="69761"/>
                    <a:pt x="3704" y="66273"/>
                  </a:cubicBezTo>
                  <a:cubicBezTo>
                    <a:pt x="1432" y="63267"/>
                    <a:pt x="1432" y="59046"/>
                    <a:pt x="3704" y="56041"/>
                  </a:cubicBezTo>
                  <a:cubicBezTo>
                    <a:pt x="6333" y="52553"/>
                    <a:pt x="6333" y="47670"/>
                    <a:pt x="3704" y="44182"/>
                  </a:cubicBezTo>
                  <a:cubicBezTo>
                    <a:pt x="1432" y="41177"/>
                    <a:pt x="1432" y="36955"/>
                    <a:pt x="3704" y="33950"/>
                  </a:cubicBezTo>
                  <a:cubicBezTo>
                    <a:pt x="6333" y="30462"/>
                    <a:pt x="6333" y="25579"/>
                    <a:pt x="3704" y="22091"/>
                  </a:cubicBezTo>
                  <a:cubicBezTo>
                    <a:pt x="1432" y="19086"/>
                    <a:pt x="1432" y="14864"/>
                    <a:pt x="3704" y="11859"/>
                  </a:cubicBezTo>
                  <a:cubicBezTo>
                    <a:pt x="6333" y="8371"/>
                    <a:pt x="6333" y="3488"/>
                    <a:pt x="37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9" name="Google Shape;35709;p84"/>
            <p:cNvSpPr/>
            <p:nvPr/>
          </p:nvSpPr>
          <p:spPr>
            <a:xfrm>
              <a:off x="2789500" y="238125"/>
              <a:ext cx="158325" cy="3333750"/>
            </a:xfrm>
            <a:custGeom>
              <a:avLst/>
              <a:gdLst/>
              <a:ahLst/>
              <a:cxnLst/>
              <a:rect l="l" t="t" r="r" b="b"/>
              <a:pathLst>
                <a:path w="6333" h="133350" extrusionOk="0">
                  <a:moveTo>
                    <a:pt x="3703" y="0"/>
                  </a:moveTo>
                  <a:lnTo>
                    <a:pt x="2630" y="805"/>
                  </a:lnTo>
                  <a:cubicBezTo>
                    <a:pt x="4902" y="3828"/>
                    <a:pt x="4902" y="8031"/>
                    <a:pt x="2630" y="11054"/>
                  </a:cubicBezTo>
                  <a:cubicBezTo>
                    <a:pt x="1" y="14542"/>
                    <a:pt x="1" y="19408"/>
                    <a:pt x="2630" y="22896"/>
                  </a:cubicBezTo>
                  <a:cubicBezTo>
                    <a:pt x="4902" y="25919"/>
                    <a:pt x="4902" y="30122"/>
                    <a:pt x="2630" y="33145"/>
                  </a:cubicBezTo>
                  <a:cubicBezTo>
                    <a:pt x="1" y="36633"/>
                    <a:pt x="1" y="41499"/>
                    <a:pt x="2630" y="44987"/>
                  </a:cubicBezTo>
                  <a:cubicBezTo>
                    <a:pt x="4902" y="48010"/>
                    <a:pt x="4902" y="52213"/>
                    <a:pt x="2630" y="55236"/>
                  </a:cubicBezTo>
                  <a:cubicBezTo>
                    <a:pt x="1" y="58724"/>
                    <a:pt x="1" y="63589"/>
                    <a:pt x="2630" y="67077"/>
                  </a:cubicBezTo>
                  <a:cubicBezTo>
                    <a:pt x="4902" y="70100"/>
                    <a:pt x="4902" y="74304"/>
                    <a:pt x="2630" y="77327"/>
                  </a:cubicBezTo>
                  <a:cubicBezTo>
                    <a:pt x="1" y="80815"/>
                    <a:pt x="1" y="85680"/>
                    <a:pt x="2630" y="89168"/>
                  </a:cubicBezTo>
                  <a:cubicBezTo>
                    <a:pt x="4902" y="92191"/>
                    <a:pt x="4902" y="96395"/>
                    <a:pt x="2630" y="99400"/>
                  </a:cubicBezTo>
                  <a:cubicBezTo>
                    <a:pt x="1" y="102906"/>
                    <a:pt x="1" y="107771"/>
                    <a:pt x="2630" y="111259"/>
                  </a:cubicBezTo>
                  <a:cubicBezTo>
                    <a:pt x="4902" y="114282"/>
                    <a:pt x="4902" y="118486"/>
                    <a:pt x="2630" y="121491"/>
                  </a:cubicBezTo>
                  <a:cubicBezTo>
                    <a:pt x="1" y="124997"/>
                    <a:pt x="1" y="129862"/>
                    <a:pt x="2630" y="133350"/>
                  </a:cubicBezTo>
                  <a:lnTo>
                    <a:pt x="3703" y="132545"/>
                  </a:lnTo>
                  <a:cubicBezTo>
                    <a:pt x="1450" y="129540"/>
                    <a:pt x="1450" y="125319"/>
                    <a:pt x="3703" y="122314"/>
                  </a:cubicBezTo>
                  <a:cubicBezTo>
                    <a:pt x="6333" y="118825"/>
                    <a:pt x="6333" y="113942"/>
                    <a:pt x="3703" y="110454"/>
                  </a:cubicBezTo>
                  <a:cubicBezTo>
                    <a:pt x="1450" y="107449"/>
                    <a:pt x="1450" y="103228"/>
                    <a:pt x="3703" y="100223"/>
                  </a:cubicBezTo>
                  <a:cubicBezTo>
                    <a:pt x="6333" y="96735"/>
                    <a:pt x="6333" y="91851"/>
                    <a:pt x="3703" y="88363"/>
                  </a:cubicBezTo>
                  <a:cubicBezTo>
                    <a:pt x="1450" y="85358"/>
                    <a:pt x="1450" y="81137"/>
                    <a:pt x="3703" y="78132"/>
                  </a:cubicBezTo>
                  <a:cubicBezTo>
                    <a:pt x="6333" y="74644"/>
                    <a:pt x="6333" y="69761"/>
                    <a:pt x="3703" y="66273"/>
                  </a:cubicBezTo>
                  <a:cubicBezTo>
                    <a:pt x="1450" y="63267"/>
                    <a:pt x="1450" y="59046"/>
                    <a:pt x="3703" y="56041"/>
                  </a:cubicBezTo>
                  <a:cubicBezTo>
                    <a:pt x="6333" y="52553"/>
                    <a:pt x="6333" y="47670"/>
                    <a:pt x="3703" y="44182"/>
                  </a:cubicBezTo>
                  <a:cubicBezTo>
                    <a:pt x="1450" y="41177"/>
                    <a:pt x="1450" y="36955"/>
                    <a:pt x="3703" y="33950"/>
                  </a:cubicBezTo>
                  <a:cubicBezTo>
                    <a:pt x="6333" y="30462"/>
                    <a:pt x="6333" y="25579"/>
                    <a:pt x="3703" y="22091"/>
                  </a:cubicBezTo>
                  <a:cubicBezTo>
                    <a:pt x="1450" y="19086"/>
                    <a:pt x="1450" y="14864"/>
                    <a:pt x="3703" y="11859"/>
                  </a:cubicBezTo>
                  <a:cubicBezTo>
                    <a:pt x="6333" y="8371"/>
                    <a:pt x="6333" y="3488"/>
                    <a:pt x="3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0" name="Google Shape;35710;p84"/>
            <p:cNvSpPr/>
            <p:nvPr/>
          </p:nvSpPr>
          <p:spPr>
            <a:xfrm>
              <a:off x="2916950" y="238125"/>
              <a:ext cx="158325" cy="3333750"/>
            </a:xfrm>
            <a:custGeom>
              <a:avLst/>
              <a:gdLst/>
              <a:ahLst/>
              <a:cxnLst/>
              <a:rect l="l" t="t" r="r" b="b"/>
              <a:pathLst>
                <a:path w="6333" h="133350" extrusionOk="0">
                  <a:moveTo>
                    <a:pt x="3703" y="0"/>
                  </a:moveTo>
                  <a:lnTo>
                    <a:pt x="2630" y="805"/>
                  </a:lnTo>
                  <a:cubicBezTo>
                    <a:pt x="4902" y="3828"/>
                    <a:pt x="4902" y="8031"/>
                    <a:pt x="2630" y="11054"/>
                  </a:cubicBezTo>
                  <a:cubicBezTo>
                    <a:pt x="1" y="14542"/>
                    <a:pt x="1" y="19408"/>
                    <a:pt x="2630" y="22896"/>
                  </a:cubicBezTo>
                  <a:cubicBezTo>
                    <a:pt x="4902" y="25919"/>
                    <a:pt x="4902" y="30122"/>
                    <a:pt x="2630" y="33145"/>
                  </a:cubicBezTo>
                  <a:cubicBezTo>
                    <a:pt x="1" y="36633"/>
                    <a:pt x="1" y="41499"/>
                    <a:pt x="2630" y="44987"/>
                  </a:cubicBezTo>
                  <a:cubicBezTo>
                    <a:pt x="4902" y="48010"/>
                    <a:pt x="4902" y="52213"/>
                    <a:pt x="2630" y="55236"/>
                  </a:cubicBezTo>
                  <a:cubicBezTo>
                    <a:pt x="1" y="58724"/>
                    <a:pt x="1" y="63589"/>
                    <a:pt x="2630" y="67077"/>
                  </a:cubicBezTo>
                  <a:cubicBezTo>
                    <a:pt x="4902" y="70100"/>
                    <a:pt x="4902" y="74304"/>
                    <a:pt x="2630" y="77327"/>
                  </a:cubicBezTo>
                  <a:cubicBezTo>
                    <a:pt x="1" y="80815"/>
                    <a:pt x="1" y="85680"/>
                    <a:pt x="2630" y="89168"/>
                  </a:cubicBezTo>
                  <a:cubicBezTo>
                    <a:pt x="4902" y="92191"/>
                    <a:pt x="4902" y="96395"/>
                    <a:pt x="2630" y="99400"/>
                  </a:cubicBezTo>
                  <a:cubicBezTo>
                    <a:pt x="1" y="102906"/>
                    <a:pt x="1" y="107771"/>
                    <a:pt x="2630" y="111259"/>
                  </a:cubicBezTo>
                  <a:cubicBezTo>
                    <a:pt x="4902" y="114282"/>
                    <a:pt x="4902" y="118486"/>
                    <a:pt x="2630" y="121491"/>
                  </a:cubicBezTo>
                  <a:cubicBezTo>
                    <a:pt x="1" y="124997"/>
                    <a:pt x="1" y="129862"/>
                    <a:pt x="2630" y="133350"/>
                  </a:cubicBezTo>
                  <a:lnTo>
                    <a:pt x="3703" y="132545"/>
                  </a:lnTo>
                  <a:cubicBezTo>
                    <a:pt x="1450" y="129540"/>
                    <a:pt x="1450" y="125319"/>
                    <a:pt x="3703" y="122314"/>
                  </a:cubicBezTo>
                  <a:cubicBezTo>
                    <a:pt x="6333" y="118825"/>
                    <a:pt x="6333" y="113942"/>
                    <a:pt x="3703" y="110454"/>
                  </a:cubicBezTo>
                  <a:cubicBezTo>
                    <a:pt x="1450" y="107449"/>
                    <a:pt x="1450" y="103228"/>
                    <a:pt x="3703" y="100223"/>
                  </a:cubicBezTo>
                  <a:cubicBezTo>
                    <a:pt x="6333" y="96735"/>
                    <a:pt x="6333" y="91851"/>
                    <a:pt x="3703" y="88363"/>
                  </a:cubicBezTo>
                  <a:cubicBezTo>
                    <a:pt x="1450" y="85358"/>
                    <a:pt x="1450" y="81137"/>
                    <a:pt x="3703" y="78132"/>
                  </a:cubicBezTo>
                  <a:cubicBezTo>
                    <a:pt x="6333" y="74644"/>
                    <a:pt x="6333" y="69761"/>
                    <a:pt x="3703" y="66273"/>
                  </a:cubicBezTo>
                  <a:cubicBezTo>
                    <a:pt x="1450" y="63267"/>
                    <a:pt x="1450" y="59046"/>
                    <a:pt x="3703" y="56041"/>
                  </a:cubicBezTo>
                  <a:cubicBezTo>
                    <a:pt x="6333" y="52553"/>
                    <a:pt x="6333" y="47670"/>
                    <a:pt x="3703" y="44182"/>
                  </a:cubicBezTo>
                  <a:cubicBezTo>
                    <a:pt x="1450" y="41177"/>
                    <a:pt x="1450" y="36955"/>
                    <a:pt x="3703" y="33950"/>
                  </a:cubicBezTo>
                  <a:cubicBezTo>
                    <a:pt x="6333" y="30462"/>
                    <a:pt x="6333" y="25579"/>
                    <a:pt x="3703" y="22091"/>
                  </a:cubicBezTo>
                  <a:cubicBezTo>
                    <a:pt x="1450" y="19086"/>
                    <a:pt x="1450" y="14864"/>
                    <a:pt x="3703" y="11859"/>
                  </a:cubicBezTo>
                  <a:cubicBezTo>
                    <a:pt x="6333" y="8371"/>
                    <a:pt x="6333" y="3488"/>
                    <a:pt x="3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1" name="Google Shape;35711;p84"/>
            <p:cNvSpPr/>
            <p:nvPr/>
          </p:nvSpPr>
          <p:spPr>
            <a:xfrm>
              <a:off x="3044850" y="238125"/>
              <a:ext cx="157875" cy="3333750"/>
            </a:xfrm>
            <a:custGeom>
              <a:avLst/>
              <a:gdLst/>
              <a:ahLst/>
              <a:cxnLst/>
              <a:rect l="l" t="t" r="r" b="b"/>
              <a:pathLst>
                <a:path w="6315" h="133350" extrusionOk="0">
                  <a:moveTo>
                    <a:pt x="3703" y="0"/>
                  </a:moveTo>
                  <a:lnTo>
                    <a:pt x="2612" y="805"/>
                  </a:lnTo>
                  <a:cubicBezTo>
                    <a:pt x="4884" y="3828"/>
                    <a:pt x="4884" y="8031"/>
                    <a:pt x="2612" y="11054"/>
                  </a:cubicBezTo>
                  <a:cubicBezTo>
                    <a:pt x="0" y="14542"/>
                    <a:pt x="0" y="19408"/>
                    <a:pt x="2612" y="22896"/>
                  </a:cubicBezTo>
                  <a:cubicBezTo>
                    <a:pt x="4884" y="25919"/>
                    <a:pt x="4884" y="30122"/>
                    <a:pt x="2612" y="33145"/>
                  </a:cubicBezTo>
                  <a:cubicBezTo>
                    <a:pt x="0" y="36633"/>
                    <a:pt x="0" y="41499"/>
                    <a:pt x="2612" y="44987"/>
                  </a:cubicBezTo>
                  <a:cubicBezTo>
                    <a:pt x="4884" y="48010"/>
                    <a:pt x="4884" y="52213"/>
                    <a:pt x="2612" y="55236"/>
                  </a:cubicBezTo>
                  <a:cubicBezTo>
                    <a:pt x="0" y="58724"/>
                    <a:pt x="0" y="63589"/>
                    <a:pt x="2612" y="67077"/>
                  </a:cubicBezTo>
                  <a:cubicBezTo>
                    <a:pt x="4884" y="70100"/>
                    <a:pt x="4884" y="74304"/>
                    <a:pt x="2612" y="77327"/>
                  </a:cubicBezTo>
                  <a:cubicBezTo>
                    <a:pt x="0" y="80815"/>
                    <a:pt x="0" y="85680"/>
                    <a:pt x="2612" y="89168"/>
                  </a:cubicBezTo>
                  <a:cubicBezTo>
                    <a:pt x="4884" y="92191"/>
                    <a:pt x="4884" y="96395"/>
                    <a:pt x="2612" y="99400"/>
                  </a:cubicBezTo>
                  <a:cubicBezTo>
                    <a:pt x="0" y="102906"/>
                    <a:pt x="0" y="107771"/>
                    <a:pt x="2612" y="111259"/>
                  </a:cubicBezTo>
                  <a:cubicBezTo>
                    <a:pt x="4884" y="114282"/>
                    <a:pt x="4884" y="118486"/>
                    <a:pt x="2612" y="121491"/>
                  </a:cubicBezTo>
                  <a:cubicBezTo>
                    <a:pt x="0" y="124997"/>
                    <a:pt x="0" y="129862"/>
                    <a:pt x="2612" y="133350"/>
                  </a:cubicBezTo>
                  <a:lnTo>
                    <a:pt x="3703" y="132545"/>
                  </a:lnTo>
                  <a:cubicBezTo>
                    <a:pt x="1431" y="129540"/>
                    <a:pt x="1431" y="125319"/>
                    <a:pt x="3703" y="122314"/>
                  </a:cubicBezTo>
                  <a:cubicBezTo>
                    <a:pt x="6315" y="118825"/>
                    <a:pt x="6315" y="113942"/>
                    <a:pt x="3703" y="110454"/>
                  </a:cubicBezTo>
                  <a:cubicBezTo>
                    <a:pt x="1431" y="107449"/>
                    <a:pt x="1431" y="103228"/>
                    <a:pt x="3703" y="100223"/>
                  </a:cubicBezTo>
                  <a:cubicBezTo>
                    <a:pt x="6315" y="96735"/>
                    <a:pt x="6315" y="91851"/>
                    <a:pt x="3703" y="88363"/>
                  </a:cubicBezTo>
                  <a:cubicBezTo>
                    <a:pt x="1431" y="85358"/>
                    <a:pt x="1431" y="81137"/>
                    <a:pt x="3703" y="78132"/>
                  </a:cubicBezTo>
                  <a:cubicBezTo>
                    <a:pt x="6315" y="74644"/>
                    <a:pt x="6315" y="69761"/>
                    <a:pt x="3703" y="66273"/>
                  </a:cubicBezTo>
                  <a:cubicBezTo>
                    <a:pt x="1431" y="63267"/>
                    <a:pt x="1431" y="59046"/>
                    <a:pt x="3703" y="56041"/>
                  </a:cubicBezTo>
                  <a:cubicBezTo>
                    <a:pt x="6315" y="52553"/>
                    <a:pt x="6315" y="47670"/>
                    <a:pt x="3703" y="44182"/>
                  </a:cubicBezTo>
                  <a:cubicBezTo>
                    <a:pt x="1431" y="41177"/>
                    <a:pt x="1431" y="36955"/>
                    <a:pt x="3703" y="33950"/>
                  </a:cubicBezTo>
                  <a:cubicBezTo>
                    <a:pt x="6315" y="30462"/>
                    <a:pt x="6315" y="25579"/>
                    <a:pt x="3703" y="22091"/>
                  </a:cubicBezTo>
                  <a:cubicBezTo>
                    <a:pt x="1431" y="19086"/>
                    <a:pt x="1431" y="14864"/>
                    <a:pt x="3703" y="11859"/>
                  </a:cubicBezTo>
                  <a:cubicBezTo>
                    <a:pt x="6315" y="8371"/>
                    <a:pt x="6315" y="3488"/>
                    <a:pt x="3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2" name="Google Shape;35712;p84"/>
            <p:cNvSpPr/>
            <p:nvPr/>
          </p:nvSpPr>
          <p:spPr>
            <a:xfrm>
              <a:off x="3172300" y="238125"/>
              <a:ext cx="157875" cy="3333750"/>
            </a:xfrm>
            <a:custGeom>
              <a:avLst/>
              <a:gdLst/>
              <a:ahLst/>
              <a:cxnLst/>
              <a:rect l="l" t="t" r="r" b="b"/>
              <a:pathLst>
                <a:path w="6315" h="133350" extrusionOk="0">
                  <a:moveTo>
                    <a:pt x="3703" y="0"/>
                  </a:moveTo>
                  <a:lnTo>
                    <a:pt x="2612" y="805"/>
                  </a:lnTo>
                  <a:cubicBezTo>
                    <a:pt x="4883" y="3828"/>
                    <a:pt x="4883" y="8031"/>
                    <a:pt x="2612" y="11054"/>
                  </a:cubicBezTo>
                  <a:cubicBezTo>
                    <a:pt x="0" y="14542"/>
                    <a:pt x="0" y="19408"/>
                    <a:pt x="2612" y="22896"/>
                  </a:cubicBezTo>
                  <a:cubicBezTo>
                    <a:pt x="4883" y="25919"/>
                    <a:pt x="4883" y="30122"/>
                    <a:pt x="2612" y="33145"/>
                  </a:cubicBezTo>
                  <a:cubicBezTo>
                    <a:pt x="0" y="36633"/>
                    <a:pt x="0" y="41499"/>
                    <a:pt x="2612" y="44987"/>
                  </a:cubicBezTo>
                  <a:cubicBezTo>
                    <a:pt x="4883" y="48010"/>
                    <a:pt x="4883" y="52213"/>
                    <a:pt x="2612" y="55236"/>
                  </a:cubicBezTo>
                  <a:cubicBezTo>
                    <a:pt x="0" y="58724"/>
                    <a:pt x="0" y="63589"/>
                    <a:pt x="2612" y="67077"/>
                  </a:cubicBezTo>
                  <a:cubicBezTo>
                    <a:pt x="4883" y="70100"/>
                    <a:pt x="4883" y="74304"/>
                    <a:pt x="2612" y="77327"/>
                  </a:cubicBezTo>
                  <a:cubicBezTo>
                    <a:pt x="0" y="80815"/>
                    <a:pt x="0" y="85680"/>
                    <a:pt x="2612" y="89168"/>
                  </a:cubicBezTo>
                  <a:cubicBezTo>
                    <a:pt x="4883" y="92191"/>
                    <a:pt x="4883" y="96395"/>
                    <a:pt x="2612" y="99400"/>
                  </a:cubicBezTo>
                  <a:cubicBezTo>
                    <a:pt x="0" y="102906"/>
                    <a:pt x="0" y="107771"/>
                    <a:pt x="2612" y="111259"/>
                  </a:cubicBezTo>
                  <a:cubicBezTo>
                    <a:pt x="4883" y="114282"/>
                    <a:pt x="4883" y="118486"/>
                    <a:pt x="2612" y="121491"/>
                  </a:cubicBezTo>
                  <a:cubicBezTo>
                    <a:pt x="0" y="124997"/>
                    <a:pt x="0" y="129862"/>
                    <a:pt x="2612" y="133350"/>
                  </a:cubicBezTo>
                  <a:lnTo>
                    <a:pt x="3703" y="132545"/>
                  </a:lnTo>
                  <a:cubicBezTo>
                    <a:pt x="1431" y="129540"/>
                    <a:pt x="1431" y="125319"/>
                    <a:pt x="3703" y="122314"/>
                  </a:cubicBezTo>
                  <a:cubicBezTo>
                    <a:pt x="6314" y="118825"/>
                    <a:pt x="6314" y="113942"/>
                    <a:pt x="3703" y="110454"/>
                  </a:cubicBezTo>
                  <a:cubicBezTo>
                    <a:pt x="1431" y="107449"/>
                    <a:pt x="1431" y="103228"/>
                    <a:pt x="3703" y="100223"/>
                  </a:cubicBezTo>
                  <a:cubicBezTo>
                    <a:pt x="6314" y="96735"/>
                    <a:pt x="6314" y="91851"/>
                    <a:pt x="3703" y="88363"/>
                  </a:cubicBezTo>
                  <a:cubicBezTo>
                    <a:pt x="1431" y="85358"/>
                    <a:pt x="1431" y="81137"/>
                    <a:pt x="3703" y="78132"/>
                  </a:cubicBezTo>
                  <a:cubicBezTo>
                    <a:pt x="6314" y="74644"/>
                    <a:pt x="6314" y="69761"/>
                    <a:pt x="3703" y="66273"/>
                  </a:cubicBezTo>
                  <a:cubicBezTo>
                    <a:pt x="1431" y="63267"/>
                    <a:pt x="1431" y="59046"/>
                    <a:pt x="3703" y="56041"/>
                  </a:cubicBezTo>
                  <a:cubicBezTo>
                    <a:pt x="6314" y="52553"/>
                    <a:pt x="6314" y="47670"/>
                    <a:pt x="3703" y="44182"/>
                  </a:cubicBezTo>
                  <a:cubicBezTo>
                    <a:pt x="1431" y="41177"/>
                    <a:pt x="1431" y="36955"/>
                    <a:pt x="3703" y="33950"/>
                  </a:cubicBezTo>
                  <a:cubicBezTo>
                    <a:pt x="6314" y="30462"/>
                    <a:pt x="6314" y="25579"/>
                    <a:pt x="3703" y="22091"/>
                  </a:cubicBezTo>
                  <a:cubicBezTo>
                    <a:pt x="1431" y="19086"/>
                    <a:pt x="1431" y="14864"/>
                    <a:pt x="3703" y="11859"/>
                  </a:cubicBezTo>
                  <a:cubicBezTo>
                    <a:pt x="6314" y="8371"/>
                    <a:pt x="6314" y="3488"/>
                    <a:pt x="3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3" name="Google Shape;35713;p84"/>
            <p:cNvSpPr/>
            <p:nvPr/>
          </p:nvSpPr>
          <p:spPr>
            <a:xfrm>
              <a:off x="3299750" y="238125"/>
              <a:ext cx="157875" cy="3333750"/>
            </a:xfrm>
            <a:custGeom>
              <a:avLst/>
              <a:gdLst/>
              <a:ahLst/>
              <a:cxnLst/>
              <a:rect l="l" t="t" r="r" b="b"/>
              <a:pathLst>
                <a:path w="6315" h="133350" extrusionOk="0">
                  <a:moveTo>
                    <a:pt x="3703" y="0"/>
                  </a:moveTo>
                  <a:lnTo>
                    <a:pt x="2630" y="805"/>
                  </a:lnTo>
                  <a:cubicBezTo>
                    <a:pt x="4883" y="3828"/>
                    <a:pt x="4883" y="8031"/>
                    <a:pt x="2630" y="11054"/>
                  </a:cubicBezTo>
                  <a:cubicBezTo>
                    <a:pt x="0" y="14542"/>
                    <a:pt x="0" y="19408"/>
                    <a:pt x="2630" y="22896"/>
                  </a:cubicBezTo>
                  <a:cubicBezTo>
                    <a:pt x="4883" y="25919"/>
                    <a:pt x="4883" y="30122"/>
                    <a:pt x="2630" y="33145"/>
                  </a:cubicBezTo>
                  <a:cubicBezTo>
                    <a:pt x="0" y="36633"/>
                    <a:pt x="0" y="41499"/>
                    <a:pt x="2630" y="44987"/>
                  </a:cubicBezTo>
                  <a:cubicBezTo>
                    <a:pt x="4883" y="48010"/>
                    <a:pt x="4883" y="52213"/>
                    <a:pt x="2630" y="55236"/>
                  </a:cubicBezTo>
                  <a:cubicBezTo>
                    <a:pt x="0" y="58724"/>
                    <a:pt x="0" y="63589"/>
                    <a:pt x="2630" y="67077"/>
                  </a:cubicBezTo>
                  <a:cubicBezTo>
                    <a:pt x="4883" y="70100"/>
                    <a:pt x="4883" y="74304"/>
                    <a:pt x="2630" y="77327"/>
                  </a:cubicBezTo>
                  <a:cubicBezTo>
                    <a:pt x="0" y="80815"/>
                    <a:pt x="0" y="85680"/>
                    <a:pt x="2630" y="89168"/>
                  </a:cubicBezTo>
                  <a:cubicBezTo>
                    <a:pt x="4883" y="92191"/>
                    <a:pt x="4883" y="96395"/>
                    <a:pt x="2630" y="99400"/>
                  </a:cubicBezTo>
                  <a:cubicBezTo>
                    <a:pt x="0" y="102906"/>
                    <a:pt x="0" y="107771"/>
                    <a:pt x="2630" y="111259"/>
                  </a:cubicBezTo>
                  <a:cubicBezTo>
                    <a:pt x="4883" y="114282"/>
                    <a:pt x="4883" y="118486"/>
                    <a:pt x="2630" y="121491"/>
                  </a:cubicBezTo>
                  <a:cubicBezTo>
                    <a:pt x="0" y="124997"/>
                    <a:pt x="0" y="129862"/>
                    <a:pt x="2630" y="133350"/>
                  </a:cubicBezTo>
                  <a:lnTo>
                    <a:pt x="3703" y="132545"/>
                  </a:lnTo>
                  <a:cubicBezTo>
                    <a:pt x="1431" y="129540"/>
                    <a:pt x="1431" y="125319"/>
                    <a:pt x="3703" y="122314"/>
                  </a:cubicBezTo>
                  <a:cubicBezTo>
                    <a:pt x="6314" y="118825"/>
                    <a:pt x="6314" y="113942"/>
                    <a:pt x="3703" y="110454"/>
                  </a:cubicBezTo>
                  <a:cubicBezTo>
                    <a:pt x="1431" y="107449"/>
                    <a:pt x="1431" y="103228"/>
                    <a:pt x="3703" y="100223"/>
                  </a:cubicBezTo>
                  <a:cubicBezTo>
                    <a:pt x="6314" y="96735"/>
                    <a:pt x="6314" y="91851"/>
                    <a:pt x="3703" y="88363"/>
                  </a:cubicBezTo>
                  <a:cubicBezTo>
                    <a:pt x="1431" y="85358"/>
                    <a:pt x="1431" y="81137"/>
                    <a:pt x="3703" y="78132"/>
                  </a:cubicBezTo>
                  <a:cubicBezTo>
                    <a:pt x="6314" y="74644"/>
                    <a:pt x="6314" y="69761"/>
                    <a:pt x="3703" y="66273"/>
                  </a:cubicBezTo>
                  <a:cubicBezTo>
                    <a:pt x="1431" y="63267"/>
                    <a:pt x="1431" y="59046"/>
                    <a:pt x="3703" y="56041"/>
                  </a:cubicBezTo>
                  <a:cubicBezTo>
                    <a:pt x="6314" y="52553"/>
                    <a:pt x="6314" y="47670"/>
                    <a:pt x="3703" y="44182"/>
                  </a:cubicBezTo>
                  <a:cubicBezTo>
                    <a:pt x="1431" y="41177"/>
                    <a:pt x="1431" y="36955"/>
                    <a:pt x="3703" y="33950"/>
                  </a:cubicBezTo>
                  <a:cubicBezTo>
                    <a:pt x="6314" y="30462"/>
                    <a:pt x="6314" y="25579"/>
                    <a:pt x="3703" y="22091"/>
                  </a:cubicBezTo>
                  <a:cubicBezTo>
                    <a:pt x="1431" y="19086"/>
                    <a:pt x="1431" y="14864"/>
                    <a:pt x="3703" y="11859"/>
                  </a:cubicBezTo>
                  <a:cubicBezTo>
                    <a:pt x="6314" y="8371"/>
                    <a:pt x="6314" y="3488"/>
                    <a:pt x="3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4" name="Google Shape;35714;p84"/>
            <p:cNvSpPr/>
            <p:nvPr/>
          </p:nvSpPr>
          <p:spPr>
            <a:xfrm>
              <a:off x="3427200" y="238125"/>
              <a:ext cx="158325" cy="3333750"/>
            </a:xfrm>
            <a:custGeom>
              <a:avLst/>
              <a:gdLst/>
              <a:ahLst/>
              <a:cxnLst/>
              <a:rect l="l" t="t" r="r" b="b"/>
              <a:pathLst>
                <a:path w="6333" h="133350" extrusionOk="0">
                  <a:moveTo>
                    <a:pt x="3703" y="0"/>
                  </a:moveTo>
                  <a:lnTo>
                    <a:pt x="2629" y="805"/>
                  </a:lnTo>
                  <a:cubicBezTo>
                    <a:pt x="4883" y="3828"/>
                    <a:pt x="4883" y="8031"/>
                    <a:pt x="2629" y="11054"/>
                  </a:cubicBezTo>
                  <a:cubicBezTo>
                    <a:pt x="0" y="14542"/>
                    <a:pt x="0" y="19408"/>
                    <a:pt x="2629" y="22896"/>
                  </a:cubicBezTo>
                  <a:cubicBezTo>
                    <a:pt x="4883" y="25919"/>
                    <a:pt x="4883" y="30122"/>
                    <a:pt x="2629" y="33145"/>
                  </a:cubicBezTo>
                  <a:cubicBezTo>
                    <a:pt x="0" y="36633"/>
                    <a:pt x="0" y="41499"/>
                    <a:pt x="2629" y="44987"/>
                  </a:cubicBezTo>
                  <a:cubicBezTo>
                    <a:pt x="4883" y="48010"/>
                    <a:pt x="4883" y="52213"/>
                    <a:pt x="2629" y="55236"/>
                  </a:cubicBezTo>
                  <a:cubicBezTo>
                    <a:pt x="0" y="58724"/>
                    <a:pt x="0" y="63589"/>
                    <a:pt x="2629" y="67077"/>
                  </a:cubicBezTo>
                  <a:cubicBezTo>
                    <a:pt x="4883" y="70100"/>
                    <a:pt x="4883" y="74304"/>
                    <a:pt x="2629" y="77327"/>
                  </a:cubicBezTo>
                  <a:cubicBezTo>
                    <a:pt x="0" y="80815"/>
                    <a:pt x="0" y="85680"/>
                    <a:pt x="2629" y="89168"/>
                  </a:cubicBezTo>
                  <a:cubicBezTo>
                    <a:pt x="4883" y="92191"/>
                    <a:pt x="4883" y="96395"/>
                    <a:pt x="2629" y="99400"/>
                  </a:cubicBezTo>
                  <a:cubicBezTo>
                    <a:pt x="0" y="102906"/>
                    <a:pt x="0" y="107771"/>
                    <a:pt x="2629" y="111259"/>
                  </a:cubicBezTo>
                  <a:cubicBezTo>
                    <a:pt x="4883" y="114282"/>
                    <a:pt x="4883" y="118486"/>
                    <a:pt x="2629" y="121491"/>
                  </a:cubicBezTo>
                  <a:cubicBezTo>
                    <a:pt x="0" y="124997"/>
                    <a:pt x="0" y="129862"/>
                    <a:pt x="2629" y="133350"/>
                  </a:cubicBezTo>
                  <a:lnTo>
                    <a:pt x="3703" y="132545"/>
                  </a:lnTo>
                  <a:cubicBezTo>
                    <a:pt x="1431" y="129540"/>
                    <a:pt x="1431" y="125319"/>
                    <a:pt x="3703" y="122314"/>
                  </a:cubicBezTo>
                  <a:cubicBezTo>
                    <a:pt x="6332" y="118825"/>
                    <a:pt x="6332" y="113942"/>
                    <a:pt x="3703" y="110454"/>
                  </a:cubicBezTo>
                  <a:cubicBezTo>
                    <a:pt x="1431" y="107449"/>
                    <a:pt x="1431" y="103228"/>
                    <a:pt x="3703" y="100223"/>
                  </a:cubicBezTo>
                  <a:cubicBezTo>
                    <a:pt x="6332" y="96735"/>
                    <a:pt x="6332" y="91851"/>
                    <a:pt x="3703" y="88363"/>
                  </a:cubicBezTo>
                  <a:cubicBezTo>
                    <a:pt x="1431" y="85358"/>
                    <a:pt x="1431" y="81137"/>
                    <a:pt x="3703" y="78132"/>
                  </a:cubicBezTo>
                  <a:cubicBezTo>
                    <a:pt x="6332" y="74644"/>
                    <a:pt x="6332" y="69761"/>
                    <a:pt x="3703" y="66273"/>
                  </a:cubicBezTo>
                  <a:cubicBezTo>
                    <a:pt x="1431" y="63267"/>
                    <a:pt x="1431" y="59046"/>
                    <a:pt x="3703" y="56041"/>
                  </a:cubicBezTo>
                  <a:cubicBezTo>
                    <a:pt x="6332" y="52553"/>
                    <a:pt x="6332" y="47670"/>
                    <a:pt x="3703" y="44182"/>
                  </a:cubicBezTo>
                  <a:cubicBezTo>
                    <a:pt x="1431" y="41177"/>
                    <a:pt x="1431" y="36955"/>
                    <a:pt x="3703" y="33950"/>
                  </a:cubicBezTo>
                  <a:cubicBezTo>
                    <a:pt x="6332" y="30462"/>
                    <a:pt x="6332" y="25579"/>
                    <a:pt x="3703" y="22091"/>
                  </a:cubicBezTo>
                  <a:cubicBezTo>
                    <a:pt x="1431" y="19086"/>
                    <a:pt x="1431" y="14864"/>
                    <a:pt x="3703" y="11859"/>
                  </a:cubicBezTo>
                  <a:cubicBezTo>
                    <a:pt x="6332" y="8371"/>
                    <a:pt x="6332" y="3488"/>
                    <a:pt x="3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5" name="Google Shape;35715;p84"/>
            <p:cNvSpPr/>
            <p:nvPr/>
          </p:nvSpPr>
          <p:spPr>
            <a:xfrm>
              <a:off x="3554625" y="238125"/>
              <a:ext cx="158325" cy="3333750"/>
            </a:xfrm>
            <a:custGeom>
              <a:avLst/>
              <a:gdLst/>
              <a:ahLst/>
              <a:cxnLst/>
              <a:rect l="l" t="t" r="r" b="b"/>
              <a:pathLst>
                <a:path w="6333" h="133350" extrusionOk="0">
                  <a:moveTo>
                    <a:pt x="3704" y="0"/>
                  </a:moveTo>
                  <a:lnTo>
                    <a:pt x="2630" y="805"/>
                  </a:lnTo>
                  <a:cubicBezTo>
                    <a:pt x="4884" y="3828"/>
                    <a:pt x="4884" y="8031"/>
                    <a:pt x="2630" y="11054"/>
                  </a:cubicBezTo>
                  <a:cubicBezTo>
                    <a:pt x="1" y="14542"/>
                    <a:pt x="1" y="19408"/>
                    <a:pt x="2630" y="22896"/>
                  </a:cubicBezTo>
                  <a:cubicBezTo>
                    <a:pt x="4884" y="25919"/>
                    <a:pt x="4884" y="30122"/>
                    <a:pt x="2630" y="33145"/>
                  </a:cubicBezTo>
                  <a:cubicBezTo>
                    <a:pt x="1" y="36633"/>
                    <a:pt x="1" y="41499"/>
                    <a:pt x="2630" y="44987"/>
                  </a:cubicBezTo>
                  <a:cubicBezTo>
                    <a:pt x="4884" y="48010"/>
                    <a:pt x="4884" y="52213"/>
                    <a:pt x="2630" y="55236"/>
                  </a:cubicBezTo>
                  <a:cubicBezTo>
                    <a:pt x="1" y="58724"/>
                    <a:pt x="1" y="63589"/>
                    <a:pt x="2630" y="67077"/>
                  </a:cubicBezTo>
                  <a:cubicBezTo>
                    <a:pt x="4884" y="70100"/>
                    <a:pt x="4884" y="74304"/>
                    <a:pt x="2630" y="77327"/>
                  </a:cubicBezTo>
                  <a:cubicBezTo>
                    <a:pt x="1" y="80815"/>
                    <a:pt x="1" y="85680"/>
                    <a:pt x="2630" y="89168"/>
                  </a:cubicBezTo>
                  <a:cubicBezTo>
                    <a:pt x="4884" y="92191"/>
                    <a:pt x="4884" y="96395"/>
                    <a:pt x="2630" y="99400"/>
                  </a:cubicBezTo>
                  <a:cubicBezTo>
                    <a:pt x="1" y="102906"/>
                    <a:pt x="1" y="107771"/>
                    <a:pt x="2630" y="111259"/>
                  </a:cubicBezTo>
                  <a:cubicBezTo>
                    <a:pt x="4884" y="114282"/>
                    <a:pt x="4884" y="118486"/>
                    <a:pt x="2630" y="121491"/>
                  </a:cubicBezTo>
                  <a:cubicBezTo>
                    <a:pt x="1" y="124997"/>
                    <a:pt x="1" y="129862"/>
                    <a:pt x="2630" y="133350"/>
                  </a:cubicBezTo>
                  <a:lnTo>
                    <a:pt x="3704" y="132545"/>
                  </a:lnTo>
                  <a:cubicBezTo>
                    <a:pt x="1432" y="129540"/>
                    <a:pt x="1432" y="125319"/>
                    <a:pt x="3704" y="122314"/>
                  </a:cubicBezTo>
                  <a:cubicBezTo>
                    <a:pt x="6333" y="118825"/>
                    <a:pt x="6333" y="113942"/>
                    <a:pt x="3704" y="110454"/>
                  </a:cubicBezTo>
                  <a:cubicBezTo>
                    <a:pt x="1432" y="107449"/>
                    <a:pt x="1432" y="103228"/>
                    <a:pt x="3704" y="100223"/>
                  </a:cubicBezTo>
                  <a:cubicBezTo>
                    <a:pt x="6333" y="96735"/>
                    <a:pt x="6333" y="91851"/>
                    <a:pt x="3704" y="88363"/>
                  </a:cubicBezTo>
                  <a:cubicBezTo>
                    <a:pt x="1432" y="85358"/>
                    <a:pt x="1432" y="81137"/>
                    <a:pt x="3704" y="78132"/>
                  </a:cubicBezTo>
                  <a:cubicBezTo>
                    <a:pt x="6333" y="74644"/>
                    <a:pt x="6333" y="69761"/>
                    <a:pt x="3704" y="66273"/>
                  </a:cubicBezTo>
                  <a:cubicBezTo>
                    <a:pt x="1432" y="63267"/>
                    <a:pt x="1432" y="59046"/>
                    <a:pt x="3704" y="56041"/>
                  </a:cubicBezTo>
                  <a:cubicBezTo>
                    <a:pt x="6333" y="52553"/>
                    <a:pt x="6333" y="47670"/>
                    <a:pt x="3704" y="44182"/>
                  </a:cubicBezTo>
                  <a:cubicBezTo>
                    <a:pt x="1432" y="41177"/>
                    <a:pt x="1432" y="36955"/>
                    <a:pt x="3704" y="33950"/>
                  </a:cubicBezTo>
                  <a:cubicBezTo>
                    <a:pt x="6333" y="30462"/>
                    <a:pt x="6333" y="25579"/>
                    <a:pt x="3704" y="22091"/>
                  </a:cubicBezTo>
                  <a:cubicBezTo>
                    <a:pt x="1432" y="19086"/>
                    <a:pt x="1432" y="14864"/>
                    <a:pt x="3704" y="11859"/>
                  </a:cubicBezTo>
                  <a:cubicBezTo>
                    <a:pt x="6333" y="8371"/>
                    <a:pt x="6333" y="3488"/>
                    <a:pt x="37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6" name="Google Shape;35716;p84"/>
            <p:cNvSpPr/>
            <p:nvPr/>
          </p:nvSpPr>
          <p:spPr>
            <a:xfrm>
              <a:off x="3682075" y="238125"/>
              <a:ext cx="158325" cy="3333750"/>
            </a:xfrm>
            <a:custGeom>
              <a:avLst/>
              <a:gdLst/>
              <a:ahLst/>
              <a:cxnLst/>
              <a:rect l="l" t="t" r="r" b="b"/>
              <a:pathLst>
                <a:path w="6333" h="133350" extrusionOk="0">
                  <a:moveTo>
                    <a:pt x="3703" y="0"/>
                  </a:moveTo>
                  <a:lnTo>
                    <a:pt x="2630" y="805"/>
                  </a:lnTo>
                  <a:cubicBezTo>
                    <a:pt x="4902" y="3828"/>
                    <a:pt x="4902" y="8031"/>
                    <a:pt x="2630" y="11054"/>
                  </a:cubicBezTo>
                  <a:cubicBezTo>
                    <a:pt x="1" y="14542"/>
                    <a:pt x="1" y="19408"/>
                    <a:pt x="2630" y="22896"/>
                  </a:cubicBezTo>
                  <a:cubicBezTo>
                    <a:pt x="4902" y="25919"/>
                    <a:pt x="4902" y="30122"/>
                    <a:pt x="2630" y="33145"/>
                  </a:cubicBezTo>
                  <a:cubicBezTo>
                    <a:pt x="1" y="36633"/>
                    <a:pt x="1" y="41499"/>
                    <a:pt x="2630" y="44987"/>
                  </a:cubicBezTo>
                  <a:cubicBezTo>
                    <a:pt x="4902" y="48010"/>
                    <a:pt x="4902" y="52213"/>
                    <a:pt x="2630" y="55236"/>
                  </a:cubicBezTo>
                  <a:cubicBezTo>
                    <a:pt x="1" y="58724"/>
                    <a:pt x="1" y="63589"/>
                    <a:pt x="2630" y="67077"/>
                  </a:cubicBezTo>
                  <a:cubicBezTo>
                    <a:pt x="4902" y="70100"/>
                    <a:pt x="4902" y="74304"/>
                    <a:pt x="2630" y="77327"/>
                  </a:cubicBezTo>
                  <a:cubicBezTo>
                    <a:pt x="1" y="80815"/>
                    <a:pt x="1" y="85680"/>
                    <a:pt x="2630" y="89168"/>
                  </a:cubicBezTo>
                  <a:cubicBezTo>
                    <a:pt x="4902" y="92191"/>
                    <a:pt x="4902" y="96395"/>
                    <a:pt x="2630" y="99400"/>
                  </a:cubicBezTo>
                  <a:cubicBezTo>
                    <a:pt x="1" y="102906"/>
                    <a:pt x="1" y="107771"/>
                    <a:pt x="2630" y="111259"/>
                  </a:cubicBezTo>
                  <a:cubicBezTo>
                    <a:pt x="4902" y="114282"/>
                    <a:pt x="4902" y="118486"/>
                    <a:pt x="2630" y="121491"/>
                  </a:cubicBezTo>
                  <a:cubicBezTo>
                    <a:pt x="1" y="124997"/>
                    <a:pt x="1" y="129862"/>
                    <a:pt x="2630" y="133350"/>
                  </a:cubicBezTo>
                  <a:lnTo>
                    <a:pt x="3703" y="132545"/>
                  </a:lnTo>
                  <a:cubicBezTo>
                    <a:pt x="1450" y="129540"/>
                    <a:pt x="1450" y="125319"/>
                    <a:pt x="3703" y="122314"/>
                  </a:cubicBezTo>
                  <a:cubicBezTo>
                    <a:pt x="6333" y="118825"/>
                    <a:pt x="6333" y="113942"/>
                    <a:pt x="3703" y="110454"/>
                  </a:cubicBezTo>
                  <a:cubicBezTo>
                    <a:pt x="1450" y="107449"/>
                    <a:pt x="1450" y="103228"/>
                    <a:pt x="3703" y="100223"/>
                  </a:cubicBezTo>
                  <a:cubicBezTo>
                    <a:pt x="6333" y="96735"/>
                    <a:pt x="6333" y="91851"/>
                    <a:pt x="3703" y="88363"/>
                  </a:cubicBezTo>
                  <a:cubicBezTo>
                    <a:pt x="1450" y="85358"/>
                    <a:pt x="1450" y="81137"/>
                    <a:pt x="3703" y="78132"/>
                  </a:cubicBezTo>
                  <a:cubicBezTo>
                    <a:pt x="6333" y="74644"/>
                    <a:pt x="6333" y="69761"/>
                    <a:pt x="3703" y="66273"/>
                  </a:cubicBezTo>
                  <a:cubicBezTo>
                    <a:pt x="1450" y="63267"/>
                    <a:pt x="1450" y="59046"/>
                    <a:pt x="3703" y="56041"/>
                  </a:cubicBezTo>
                  <a:cubicBezTo>
                    <a:pt x="6333" y="52553"/>
                    <a:pt x="6333" y="47670"/>
                    <a:pt x="3703" y="44182"/>
                  </a:cubicBezTo>
                  <a:cubicBezTo>
                    <a:pt x="1450" y="41177"/>
                    <a:pt x="1450" y="36955"/>
                    <a:pt x="3703" y="33950"/>
                  </a:cubicBezTo>
                  <a:cubicBezTo>
                    <a:pt x="6333" y="30462"/>
                    <a:pt x="6333" y="25579"/>
                    <a:pt x="3703" y="22091"/>
                  </a:cubicBezTo>
                  <a:cubicBezTo>
                    <a:pt x="1450" y="19086"/>
                    <a:pt x="1450" y="14864"/>
                    <a:pt x="3703" y="11859"/>
                  </a:cubicBezTo>
                  <a:cubicBezTo>
                    <a:pt x="6333" y="8371"/>
                    <a:pt x="6333" y="3488"/>
                    <a:pt x="3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7" name="Google Shape;35717;p84"/>
            <p:cNvSpPr/>
            <p:nvPr/>
          </p:nvSpPr>
          <p:spPr>
            <a:xfrm>
              <a:off x="3809525" y="238125"/>
              <a:ext cx="158325" cy="3333750"/>
            </a:xfrm>
            <a:custGeom>
              <a:avLst/>
              <a:gdLst/>
              <a:ahLst/>
              <a:cxnLst/>
              <a:rect l="l" t="t" r="r" b="b"/>
              <a:pathLst>
                <a:path w="6333" h="133350" extrusionOk="0">
                  <a:moveTo>
                    <a:pt x="3703" y="0"/>
                  </a:moveTo>
                  <a:lnTo>
                    <a:pt x="2630" y="805"/>
                  </a:lnTo>
                  <a:cubicBezTo>
                    <a:pt x="4902" y="3828"/>
                    <a:pt x="4902" y="8031"/>
                    <a:pt x="2630" y="11054"/>
                  </a:cubicBezTo>
                  <a:cubicBezTo>
                    <a:pt x="1" y="14542"/>
                    <a:pt x="1" y="19408"/>
                    <a:pt x="2630" y="22896"/>
                  </a:cubicBezTo>
                  <a:cubicBezTo>
                    <a:pt x="4902" y="25919"/>
                    <a:pt x="4902" y="30122"/>
                    <a:pt x="2630" y="33145"/>
                  </a:cubicBezTo>
                  <a:cubicBezTo>
                    <a:pt x="1" y="36633"/>
                    <a:pt x="1" y="41499"/>
                    <a:pt x="2630" y="44987"/>
                  </a:cubicBezTo>
                  <a:cubicBezTo>
                    <a:pt x="4902" y="48010"/>
                    <a:pt x="4902" y="52213"/>
                    <a:pt x="2630" y="55236"/>
                  </a:cubicBezTo>
                  <a:cubicBezTo>
                    <a:pt x="1" y="58724"/>
                    <a:pt x="1" y="63589"/>
                    <a:pt x="2630" y="67077"/>
                  </a:cubicBezTo>
                  <a:cubicBezTo>
                    <a:pt x="4902" y="70100"/>
                    <a:pt x="4902" y="74304"/>
                    <a:pt x="2630" y="77327"/>
                  </a:cubicBezTo>
                  <a:cubicBezTo>
                    <a:pt x="1" y="80815"/>
                    <a:pt x="1" y="85680"/>
                    <a:pt x="2630" y="89168"/>
                  </a:cubicBezTo>
                  <a:cubicBezTo>
                    <a:pt x="4902" y="92191"/>
                    <a:pt x="4902" y="96395"/>
                    <a:pt x="2630" y="99400"/>
                  </a:cubicBezTo>
                  <a:cubicBezTo>
                    <a:pt x="1" y="102906"/>
                    <a:pt x="1" y="107771"/>
                    <a:pt x="2630" y="111259"/>
                  </a:cubicBezTo>
                  <a:cubicBezTo>
                    <a:pt x="4902" y="114282"/>
                    <a:pt x="4902" y="118486"/>
                    <a:pt x="2630" y="121491"/>
                  </a:cubicBezTo>
                  <a:cubicBezTo>
                    <a:pt x="1" y="124997"/>
                    <a:pt x="1" y="129862"/>
                    <a:pt x="2630" y="133350"/>
                  </a:cubicBezTo>
                  <a:lnTo>
                    <a:pt x="3703" y="132545"/>
                  </a:lnTo>
                  <a:cubicBezTo>
                    <a:pt x="1449" y="129540"/>
                    <a:pt x="1449" y="125319"/>
                    <a:pt x="3703" y="122314"/>
                  </a:cubicBezTo>
                  <a:cubicBezTo>
                    <a:pt x="6333" y="118825"/>
                    <a:pt x="6333" y="113942"/>
                    <a:pt x="3703" y="110454"/>
                  </a:cubicBezTo>
                  <a:cubicBezTo>
                    <a:pt x="1449" y="107449"/>
                    <a:pt x="1449" y="103228"/>
                    <a:pt x="3703" y="100223"/>
                  </a:cubicBezTo>
                  <a:cubicBezTo>
                    <a:pt x="6333" y="96735"/>
                    <a:pt x="6333" y="91851"/>
                    <a:pt x="3703" y="88363"/>
                  </a:cubicBezTo>
                  <a:cubicBezTo>
                    <a:pt x="1449" y="85358"/>
                    <a:pt x="1449" y="81137"/>
                    <a:pt x="3703" y="78132"/>
                  </a:cubicBezTo>
                  <a:cubicBezTo>
                    <a:pt x="6333" y="74644"/>
                    <a:pt x="6333" y="69761"/>
                    <a:pt x="3703" y="66273"/>
                  </a:cubicBezTo>
                  <a:cubicBezTo>
                    <a:pt x="1449" y="63267"/>
                    <a:pt x="1449" y="59046"/>
                    <a:pt x="3703" y="56041"/>
                  </a:cubicBezTo>
                  <a:cubicBezTo>
                    <a:pt x="6333" y="52553"/>
                    <a:pt x="6333" y="47670"/>
                    <a:pt x="3703" y="44182"/>
                  </a:cubicBezTo>
                  <a:cubicBezTo>
                    <a:pt x="1449" y="41177"/>
                    <a:pt x="1449" y="36955"/>
                    <a:pt x="3703" y="33950"/>
                  </a:cubicBezTo>
                  <a:cubicBezTo>
                    <a:pt x="6333" y="30462"/>
                    <a:pt x="6333" y="25579"/>
                    <a:pt x="3703" y="22091"/>
                  </a:cubicBezTo>
                  <a:cubicBezTo>
                    <a:pt x="1449" y="19086"/>
                    <a:pt x="1449" y="14864"/>
                    <a:pt x="3703" y="11859"/>
                  </a:cubicBezTo>
                  <a:cubicBezTo>
                    <a:pt x="6333" y="8371"/>
                    <a:pt x="6333" y="3488"/>
                    <a:pt x="3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8" name="Google Shape;35718;p84"/>
            <p:cNvSpPr/>
            <p:nvPr/>
          </p:nvSpPr>
          <p:spPr>
            <a:xfrm>
              <a:off x="3937425" y="238125"/>
              <a:ext cx="157875" cy="3333750"/>
            </a:xfrm>
            <a:custGeom>
              <a:avLst/>
              <a:gdLst/>
              <a:ahLst/>
              <a:cxnLst/>
              <a:rect l="l" t="t" r="r" b="b"/>
              <a:pathLst>
                <a:path w="6315" h="133350" extrusionOk="0">
                  <a:moveTo>
                    <a:pt x="3703" y="0"/>
                  </a:moveTo>
                  <a:lnTo>
                    <a:pt x="2612" y="805"/>
                  </a:lnTo>
                  <a:cubicBezTo>
                    <a:pt x="4884" y="3828"/>
                    <a:pt x="4884" y="8031"/>
                    <a:pt x="2612" y="11054"/>
                  </a:cubicBezTo>
                  <a:cubicBezTo>
                    <a:pt x="0" y="14542"/>
                    <a:pt x="0" y="19408"/>
                    <a:pt x="2612" y="22896"/>
                  </a:cubicBezTo>
                  <a:cubicBezTo>
                    <a:pt x="4884" y="25919"/>
                    <a:pt x="4884" y="30122"/>
                    <a:pt x="2612" y="33145"/>
                  </a:cubicBezTo>
                  <a:cubicBezTo>
                    <a:pt x="0" y="36633"/>
                    <a:pt x="0" y="41499"/>
                    <a:pt x="2612" y="44987"/>
                  </a:cubicBezTo>
                  <a:cubicBezTo>
                    <a:pt x="4884" y="48010"/>
                    <a:pt x="4884" y="52213"/>
                    <a:pt x="2612" y="55236"/>
                  </a:cubicBezTo>
                  <a:cubicBezTo>
                    <a:pt x="0" y="58724"/>
                    <a:pt x="0" y="63589"/>
                    <a:pt x="2612" y="67077"/>
                  </a:cubicBezTo>
                  <a:cubicBezTo>
                    <a:pt x="4884" y="70100"/>
                    <a:pt x="4884" y="74304"/>
                    <a:pt x="2612" y="77327"/>
                  </a:cubicBezTo>
                  <a:cubicBezTo>
                    <a:pt x="0" y="80815"/>
                    <a:pt x="0" y="85680"/>
                    <a:pt x="2612" y="89168"/>
                  </a:cubicBezTo>
                  <a:cubicBezTo>
                    <a:pt x="4884" y="92191"/>
                    <a:pt x="4884" y="96395"/>
                    <a:pt x="2612" y="99400"/>
                  </a:cubicBezTo>
                  <a:cubicBezTo>
                    <a:pt x="0" y="102906"/>
                    <a:pt x="0" y="107771"/>
                    <a:pt x="2612" y="111259"/>
                  </a:cubicBezTo>
                  <a:cubicBezTo>
                    <a:pt x="4884" y="114282"/>
                    <a:pt x="4884" y="118486"/>
                    <a:pt x="2612" y="121491"/>
                  </a:cubicBezTo>
                  <a:cubicBezTo>
                    <a:pt x="0" y="124997"/>
                    <a:pt x="0" y="129862"/>
                    <a:pt x="2612" y="133350"/>
                  </a:cubicBezTo>
                  <a:lnTo>
                    <a:pt x="3703" y="132545"/>
                  </a:lnTo>
                  <a:cubicBezTo>
                    <a:pt x="1431" y="129540"/>
                    <a:pt x="1431" y="125319"/>
                    <a:pt x="3703" y="122314"/>
                  </a:cubicBezTo>
                  <a:cubicBezTo>
                    <a:pt x="6315" y="118825"/>
                    <a:pt x="6315" y="113942"/>
                    <a:pt x="3703" y="110454"/>
                  </a:cubicBezTo>
                  <a:cubicBezTo>
                    <a:pt x="1431" y="107449"/>
                    <a:pt x="1431" y="103228"/>
                    <a:pt x="3703" y="100223"/>
                  </a:cubicBezTo>
                  <a:cubicBezTo>
                    <a:pt x="6315" y="96735"/>
                    <a:pt x="6315" y="91851"/>
                    <a:pt x="3703" y="88363"/>
                  </a:cubicBezTo>
                  <a:cubicBezTo>
                    <a:pt x="1431" y="85358"/>
                    <a:pt x="1431" y="81137"/>
                    <a:pt x="3703" y="78132"/>
                  </a:cubicBezTo>
                  <a:cubicBezTo>
                    <a:pt x="6315" y="74644"/>
                    <a:pt x="6315" y="69761"/>
                    <a:pt x="3703" y="66273"/>
                  </a:cubicBezTo>
                  <a:cubicBezTo>
                    <a:pt x="1431" y="63267"/>
                    <a:pt x="1431" y="59046"/>
                    <a:pt x="3703" y="56041"/>
                  </a:cubicBezTo>
                  <a:cubicBezTo>
                    <a:pt x="6315" y="52553"/>
                    <a:pt x="6315" y="47670"/>
                    <a:pt x="3703" y="44182"/>
                  </a:cubicBezTo>
                  <a:cubicBezTo>
                    <a:pt x="1431" y="41177"/>
                    <a:pt x="1431" y="36955"/>
                    <a:pt x="3703" y="33950"/>
                  </a:cubicBezTo>
                  <a:cubicBezTo>
                    <a:pt x="6315" y="30462"/>
                    <a:pt x="6315" y="25579"/>
                    <a:pt x="3703" y="22091"/>
                  </a:cubicBezTo>
                  <a:cubicBezTo>
                    <a:pt x="1431" y="19086"/>
                    <a:pt x="1431" y="14864"/>
                    <a:pt x="3703" y="11859"/>
                  </a:cubicBezTo>
                  <a:cubicBezTo>
                    <a:pt x="6315" y="8371"/>
                    <a:pt x="6315" y="3488"/>
                    <a:pt x="3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9" name="Google Shape;35719;p84"/>
            <p:cNvSpPr/>
            <p:nvPr/>
          </p:nvSpPr>
          <p:spPr>
            <a:xfrm>
              <a:off x="2593200" y="3912625"/>
              <a:ext cx="2395125" cy="1384500"/>
            </a:xfrm>
            <a:custGeom>
              <a:avLst/>
              <a:gdLst/>
              <a:ahLst/>
              <a:cxnLst/>
              <a:rect l="l" t="t" r="r" b="b"/>
              <a:pathLst>
                <a:path w="95805" h="55380" extrusionOk="0">
                  <a:moveTo>
                    <a:pt x="215" y="0"/>
                  </a:moveTo>
                  <a:cubicBezTo>
                    <a:pt x="197" y="465"/>
                    <a:pt x="0" y="11949"/>
                    <a:pt x="5027" y="27260"/>
                  </a:cubicBezTo>
                  <a:cubicBezTo>
                    <a:pt x="7978" y="36311"/>
                    <a:pt x="14113" y="43735"/>
                    <a:pt x="22735" y="48743"/>
                  </a:cubicBezTo>
                  <a:cubicBezTo>
                    <a:pt x="30105" y="53018"/>
                    <a:pt x="39048" y="55379"/>
                    <a:pt x="47902" y="55379"/>
                  </a:cubicBezTo>
                  <a:cubicBezTo>
                    <a:pt x="56774" y="55379"/>
                    <a:pt x="65700" y="53018"/>
                    <a:pt x="73088" y="48743"/>
                  </a:cubicBezTo>
                  <a:cubicBezTo>
                    <a:pt x="81709" y="43735"/>
                    <a:pt x="87827" y="36311"/>
                    <a:pt x="90796" y="27260"/>
                  </a:cubicBezTo>
                  <a:cubicBezTo>
                    <a:pt x="95804" y="11949"/>
                    <a:pt x="95608" y="465"/>
                    <a:pt x="955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0" name="Google Shape;35720;p84"/>
            <p:cNvSpPr/>
            <p:nvPr/>
          </p:nvSpPr>
          <p:spPr>
            <a:xfrm>
              <a:off x="2598550" y="3466325"/>
              <a:ext cx="2384400" cy="893950"/>
            </a:xfrm>
            <a:custGeom>
              <a:avLst/>
              <a:gdLst/>
              <a:ahLst/>
              <a:cxnLst/>
              <a:rect l="l" t="t" r="r" b="b"/>
              <a:pathLst>
                <a:path w="95376" h="35758" extrusionOk="0">
                  <a:moveTo>
                    <a:pt x="47688" y="1"/>
                  </a:moveTo>
                  <a:cubicBezTo>
                    <a:pt x="35167" y="1"/>
                    <a:pt x="23380" y="1736"/>
                    <a:pt x="14490" y="4902"/>
                  </a:cubicBezTo>
                  <a:cubicBezTo>
                    <a:pt x="5152" y="8229"/>
                    <a:pt x="1" y="12844"/>
                    <a:pt x="1" y="17870"/>
                  </a:cubicBezTo>
                  <a:cubicBezTo>
                    <a:pt x="1" y="22914"/>
                    <a:pt x="5152" y="27511"/>
                    <a:pt x="14490" y="30838"/>
                  </a:cubicBezTo>
                  <a:cubicBezTo>
                    <a:pt x="23380" y="34004"/>
                    <a:pt x="35167" y="35757"/>
                    <a:pt x="47688" y="35757"/>
                  </a:cubicBezTo>
                  <a:cubicBezTo>
                    <a:pt x="60209" y="35757"/>
                    <a:pt x="71997" y="34004"/>
                    <a:pt x="80887" y="30838"/>
                  </a:cubicBezTo>
                  <a:cubicBezTo>
                    <a:pt x="90242" y="27511"/>
                    <a:pt x="95376" y="22914"/>
                    <a:pt x="95376" y="17870"/>
                  </a:cubicBezTo>
                  <a:cubicBezTo>
                    <a:pt x="95376" y="12844"/>
                    <a:pt x="90242" y="8229"/>
                    <a:pt x="80887" y="4902"/>
                  </a:cubicBezTo>
                  <a:cubicBezTo>
                    <a:pt x="71997" y="1736"/>
                    <a:pt x="60209" y="1"/>
                    <a:pt x="47688" y="1"/>
                  </a:cubicBezTo>
                  <a:close/>
                </a:path>
              </a:pathLst>
            </a:custGeom>
            <a:solidFill>
              <a:srgbClr val="DA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1" name="Google Shape;35721;p84"/>
            <p:cNvSpPr/>
            <p:nvPr/>
          </p:nvSpPr>
          <p:spPr>
            <a:xfrm>
              <a:off x="2651775" y="3505225"/>
              <a:ext cx="2304800" cy="814350"/>
            </a:xfrm>
            <a:custGeom>
              <a:avLst/>
              <a:gdLst/>
              <a:ahLst/>
              <a:cxnLst/>
              <a:rect l="l" t="t" r="r" b="b"/>
              <a:pathLst>
                <a:path w="92192" h="32574" extrusionOk="0">
                  <a:moveTo>
                    <a:pt x="46096" y="1"/>
                  </a:moveTo>
                  <a:cubicBezTo>
                    <a:pt x="33754" y="1"/>
                    <a:pt x="22145" y="1718"/>
                    <a:pt x="13416" y="4812"/>
                  </a:cubicBezTo>
                  <a:cubicBezTo>
                    <a:pt x="4884" y="7853"/>
                    <a:pt x="0" y="12039"/>
                    <a:pt x="0" y="16296"/>
                  </a:cubicBezTo>
                  <a:cubicBezTo>
                    <a:pt x="0" y="20535"/>
                    <a:pt x="4884" y="24721"/>
                    <a:pt x="13416" y="27762"/>
                  </a:cubicBezTo>
                  <a:cubicBezTo>
                    <a:pt x="22145" y="30856"/>
                    <a:pt x="33754" y="32574"/>
                    <a:pt x="46096" y="32574"/>
                  </a:cubicBezTo>
                  <a:cubicBezTo>
                    <a:pt x="58438" y="32574"/>
                    <a:pt x="70029" y="30856"/>
                    <a:pt x="78758" y="27762"/>
                  </a:cubicBezTo>
                  <a:cubicBezTo>
                    <a:pt x="87290" y="24721"/>
                    <a:pt x="92191" y="20535"/>
                    <a:pt x="92191" y="16296"/>
                  </a:cubicBezTo>
                  <a:cubicBezTo>
                    <a:pt x="92191" y="12039"/>
                    <a:pt x="87290" y="7853"/>
                    <a:pt x="78758" y="4812"/>
                  </a:cubicBezTo>
                  <a:cubicBezTo>
                    <a:pt x="70029" y="1718"/>
                    <a:pt x="58438" y="1"/>
                    <a:pt x="46096" y="1"/>
                  </a:cubicBezTo>
                  <a:close/>
                </a:path>
              </a:pathLst>
            </a:custGeom>
            <a:solidFill>
              <a:srgbClr val="9C00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2" name="Google Shape;35722;p84"/>
            <p:cNvSpPr/>
            <p:nvPr/>
          </p:nvSpPr>
          <p:spPr>
            <a:xfrm>
              <a:off x="2878050" y="1098500"/>
              <a:ext cx="501325" cy="497150"/>
            </a:xfrm>
            <a:custGeom>
              <a:avLst/>
              <a:gdLst/>
              <a:ahLst/>
              <a:cxnLst/>
              <a:rect l="l" t="t" r="r" b="b"/>
              <a:pathLst>
                <a:path w="20053" h="19886" extrusionOk="0">
                  <a:moveTo>
                    <a:pt x="8143" y="1"/>
                  </a:moveTo>
                  <a:cubicBezTo>
                    <a:pt x="7971" y="1"/>
                    <a:pt x="7804" y="95"/>
                    <a:pt x="7728" y="269"/>
                  </a:cubicBezTo>
                  <a:lnTo>
                    <a:pt x="7012" y="1825"/>
                  </a:lnTo>
                  <a:cubicBezTo>
                    <a:pt x="6929" y="2005"/>
                    <a:pt x="6760" y="2099"/>
                    <a:pt x="6588" y="2099"/>
                  </a:cubicBezTo>
                  <a:cubicBezTo>
                    <a:pt x="6538" y="2099"/>
                    <a:pt x="6488" y="2091"/>
                    <a:pt x="6440" y="2075"/>
                  </a:cubicBezTo>
                  <a:lnTo>
                    <a:pt x="4812" y="1467"/>
                  </a:lnTo>
                  <a:cubicBezTo>
                    <a:pt x="4761" y="1448"/>
                    <a:pt x="4710" y="1439"/>
                    <a:pt x="4659" y="1439"/>
                  </a:cubicBezTo>
                  <a:cubicBezTo>
                    <a:pt x="4422" y="1439"/>
                    <a:pt x="4204" y="1631"/>
                    <a:pt x="4204" y="1896"/>
                  </a:cubicBezTo>
                  <a:lnTo>
                    <a:pt x="4132" y="3613"/>
                  </a:lnTo>
                  <a:cubicBezTo>
                    <a:pt x="4132" y="3846"/>
                    <a:pt x="3936" y="4043"/>
                    <a:pt x="3685" y="4043"/>
                  </a:cubicBezTo>
                  <a:lnTo>
                    <a:pt x="1968" y="4114"/>
                  </a:lnTo>
                  <a:cubicBezTo>
                    <a:pt x="1664" y="4132"/>
                    <a:pt x="1449" y="4436"/>
                    <a:pt x="1557" y="4740"/>
                  </a:cubicBezTo>
                  <a:lnTo>
                    <a:pt x="2165" y="6350"/>
                  </a:lnTo>
                  <a:cubicBezTo>
                    <a:pt x="2236" y="6565"/>
                    <a:pt x="2147" y="6815"/>
                    <a:pt x="1914" y="6923"/>
                  </a:cubicBezTo>
                  <a:lnTo>
                    <a:pt x="358" y="7638"/>
                  </a:lnTo>
                  <a:cubicBezTo>
                    <a:pt x="72" y="7763"/>
                    <a:pt x="0" y="8139"/>
                    <a:pt x="215" y="8371"/>
                  </a:cubicBezTo>
                  <a:lnTo>
                    <a:pt x="1378" y="9624"/>
                  </a:lnTo>
                  <a:cubicBezTo>
                    <a:pt x="1539" y="9802"/>
                    <a:pt x="1539" y="10071"/>
                    <a:pt x="1378" y="10250"/>
                  </a:cubicBezTo>
                  <a:lnTo>
                    <a:pt x="215" y="11520"/>
                  </a:lnTo>
                  <a:cubicBezTo>
                    <a:pt x="0" y="11752"/>
                    <a:pt x="72" y="12110"/>
                    <a:pt x="358" y="12253"/>
                  </a:cubicBezTo>
                  <a:lnTo>
                    <a:pt x="1914" y="12969"/>
                  </a:lnTo>
                  <a:cubicBezTo>
                    <a:pt x="2147" y="13058"/>
                    <a:pt x="2236" y="13308"/>
                    <a:pt x="2165" y="13541"/>
                  </a:cubicBezTo>
                  <a:lnTo>
                    <a:pt x="1557" y="15151"/>
                  </a:lnTo>
                  <a:cubicBezTo>
                    <a:pt x="1449" y="15455"/>
                    <a:pt x="1664" y="15759"/>
                    <a:pt x="1968" y="15777"/>
                  </a:cubicBezTo>
                  <a:lnTo>
                    <a:pt x="3685" y="15830"/>
                  </a:lnTo>
                  <a:cubicBezTo>
                    <a:pt x="3936" y="15848"/>
                    <a:pt x="4132" y="16045"/>
                    <a:pt x="4132" y="16278"/>
                  </a:cubicBezTo>
                  <a:lnTo>
                    <a:pt x="4204" y="17995"/>
                  </a:lnTo>
                  <a:cubicBezTo>
                    <a:pt x="4204" y="18257"/>
                    <a:pt x="4417" y="18436"/>
                    <a:pt x="4650" y="18436"/>
                  </a:cubicBezTo>
                  <a:cubicBezTo>
                    <a:pt x="4704" y="18436"/>
                    <a:pt x="4759" y="18426"/>
                    <a:pt x="4812" y="18406"/>
                  </a:cubicBezTo>
                  <a:lnTo>
                    <a:pt x="6440" y="17816"/>
                  </a:lnTo>
                  <a:cubicBezTo>
                    <a:pt x="6491" y="17794"/>
                    <a:pt x="6545" y="17784"/>
                    <a:pt x="6598" y="17784"/>
                  </a:cubicBezTo>
                  <a:cubicBezTo>
                    <a:pt x="6767" y="17784"/>
                    <a:pt x="6931" y="17885"/>
                    <a:pt x="7012" y="18049"/>
                  </a:cubicBezTo>
                  <a:lnTo>
                    <a:pt x="7728" y="19623"/>
                  </a:lnTo>
                  <a:cubicBezTo>
                    <a:pt x="7805" y="19788"/>
                    <a:pt x="7977" y="19886"/>
                    <a:pt x="8153" y="19886"/>
                  </a:cubicBezTo>
                  <a:cubicBezTo>
                    <a:pt x="8262" y="19886"/>
                    <a:pt x="8372" y="19848"/>
                    <a:pt x="8461" y="19766"/>
                  </a:cubicBezTo>
                  <a:lnTo>
                    <a:pt x="9713" y="18585"/>
                  </a:lnTo>
                  <a:cubicBezTo>
                    <a:pt x="9803" y="18505"/>
                    <a:pt x="9914" y="18464"/>
                    <a:pt x="10026" y="18464"/>
                  </a:cubicBezTo>
                  <a:cubicBezTo>
                    <a:pt x="10138" y="18464"/>
                    <a:pt x="10250" y="18505"/>
                    <a:pt x="10339" y="18585"/>
                  </a:cubicBezTo>
                  <a:lnTo>
                    <a:pt x="11609" y="19766"/>
                  </a:lnTo>
                  <a:cubicBezTo>
                    <a:pt x="11692" y="19848"/>
                    <a:pt x="11797" y="19886"/>
                    <a:pt x="11904" y="19886"/>
                  </a:cubicBezTo>
                  <a:cubicBezTo>
                    <a:pt x="12075" y="19886"/>
                    <a:pt x="12248" y="19788"/>
                    <a:pt x="12325" y="19623"/>
                  </a:cubicBezTo>
                  <a:lnTo>
                    <a:pt x="13058" y="18049"/>
                  </a:lnTo>
                  <a:cubicBezTo>
                    <a:pt x="13126" y="17885"/>
                    <a:pt x="13287" y="17784"/>
                    <a:pt x="13462" y="17784"/>
                  </a:cubicBezTo>
                  <a:cubicBezTo>
                    <a:pt x="13518" y="17784"/>
                    <a:pt x="13575" y="17794"/>
                    <a:pt x="13631" y="17816"/>
                  </a:cubicBezTo>
                  <a:lnTo>
                    <a:pt x="15240" y="18406"/>
                  </a:lnTo>
                  <a:cubicBezTo>
                    <a:pt x="15294" y="18426"/>
                    <a:pt x="15349" y="18436"/>
                    <a:pt x="15402" y="18436"/>
                  </a:cubicBezTo>
                  <a:cubicBezTo>
                    <a:pt x="15636" y="18436"/>
                    <a:pt x="15852" y="18257"/>
                    <a:pt x="15866" y="17995"/>
                  </a:cubicBezTo>
                  <a:lnTo>
                    <a:pt x="15920" y="16278"/>
                  </a:lnTo>
                  <a:cubicBezTo>
                    <a:pt x="15938" y="16045"/>
                    <a:pt x="16135" y="15848"/>
                    <a:pt x="16367" y="15830"/>
                  </a:cubicBezTo>
                  <a:lnTo>
                    <a:pt x="18084" y="15777"/>
                  </a:lnTo>
                  <a:cubicBezTo>
                    <a:pt x="18389" y="15759"/>
                    <a:pt x="18603" y="15455"/>
                    <a:pt x="18496" y="15151"/>
                  </a:cubicBezTo>
                  <a:lnTo>
                    <a:pt x="17906" y="13541"/>
                  </a:lnTo>
                  <a:cubicBezTo>
                    <a:pt x="17816" y="13308"/>
                    <a:pt x="17923" y="13058"/>
                    <a:pt x="18138" y="12969"/>
                  </a:cubicBezTo>
                  <a:lnTo>
                    <a:pt x="19694" y="12253"/>
                  </a:lnTo>
                  <a:cubicBezTo>
                    <a:pt x="19981" y="12110"/>
                    <a:pt x="20052" y="11752"/>
                    <a:pt x="19855" y="11520"/>
                  </a:cubicBezTo>
                  <a:lnTo>
                    <a:pt x="18675" y="10250"/>
                  </a:lnTo>
                  <a:cubicBezTo>
                    <a:pt x="18514" y="10071"/>
                    <a:pt x="18514" y="9802"/>
                    <a:pt x="18675" y="9624"/>
                  </a:cubicBezTo>
                  <a:lnTo>
                    <a:pt x="19855" y="8371"/>
                  </a:lnTo>
                  <a:cubicBezTo>
                    <a:pt x="20052" y="8139"/>
                    <a:pt x="19981" y="7763"/>
                    <a:pt x="19694" y="7638"/>
                  </a:cubicBezTo>
                  <a:lnTo>
                    <a:pt x="18138" y="6923"/>
                  </a:lnTo>
                  <a:cubicBezTo>
                    <a:pt x="17923" y="6815"/>
                    <a:pt x="17816" y="6565"/>
                    <a:pt x="17906" y="6350"/>
                  </a:cubicBezTo>
                  <a:lnTo>
                    <a:pt x="18496" y="4740"/>
                  </a:lnTo>
                  <a:cubicBezTo>
                    <a:pt x="18603" y="4436"/>
                    <a:pt x="18389" y="4132"/>
                    <a:pt x="18084" y="4114"/>
                  </a:cubicBezTo>
                  <a:lnTo>
                    <a:pt x="16367" y="4043"/>
                  </a:lnTo>
                  <a:cubicBezTo>
                    <a:pt x="16135" y="4043"/>
                    <a:pt x="15938" y="3846"/>
                    <a:pt x="15920" y="3613"/>
                  </a:cubicBezTo>
                  <a:lnTo>
                    <a:pt x="15866" y="1896"/>
                  </a:lnTo>
                  <a:cubicBezTo>
                    <a:pt x="15852" y="1631"/>
                    <a:pt x="15631" y="1439"/>
                    <a:pt x="15394" y="1439"/>
                  </a:cubicBezTo>
                  <a:cubicBezTo>
                    <a:pt x="15343" y="1439"/>
                    <a:pt x="15291" y="1448"/>
                    <a:pt x="15240" y="1467"/>
                  </a:cubicBezTo>
                  <a:lnTo>
                    <a:pt x="13631" y="2075"/>
                  </a:lnTo>
                  <a:cubicBezTo>
                    <a:pt x="13578" y="2091"/>
                    <a:pt x="13525" y="2099"/>
                    <a:pt x="13473" y="2099"/>
                  </a:cubicBezTo>
                  <a:cubicBezTo>
                    <a:pt x="13293" y="2099"/>
                    <a:pt x="13127" y="2005"/>
                    <a:pt x="13058" y="1825"/>
                  </a:cubicBezTo>
                  <a:lnTo>
                    <a:pt x="12325" y="269"/>
                  </a:lnTo>
                  <a:cubicBezTo>
                    <a:pt x="12249" y="95"/>
                    <a:pt x="12081" y="1"/>
                    <a:pt x="11913" y="1"/>
                  </a:cubicBezTo>
                  <a:cubicBezTo>
                    <a:pt x="11804" y="1"/>
                    <a:pt x="11694" y="41"/>
                    <a:pt x="11609" y="125"/>
                  </a:cubicBezTo>
                  <a:lnTo>
                    <a:pt x="10339" y="1288"/>
                  </a:lnTo>
                  <a:cubicBezTo>
                    <a:pt x="10250" y="1369"/>
                    <a:pt x="10138" y="1409"/>
                    <a:pt x="10026" y="1409"/>
                  </a:cubicBezTo>
                  <a:cubicBezTo>
                    <a:pt x="9914" y="1409"/>
                    <a:pt x="9803" y="1369"/>
                    <a:pt x="9713" y="1288"/>
                  </a:cubicBezTo>
                  <a:lnTo>
                    <a:pt x="8461" y="125"/>
                  </a:lnTo>
                  <a:cubicBezTo>
                    <a:pt x="8369" y="41"/>
                    <a:pt x="8255" y="1"/>
                    <a:pt x="8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3" name="Google Shape;35723;p84"/>
            <p:cNvSpPr/>
            <p:nvPr/>
          </p:nvSpPr>
          <p:spPr>
            <a:xfrm>
              <a:off x="2989850" y="1209400"/>
              <a:ext cx="299625" cy="263400"/>
            </a:xfrm>
            <a:custGeom>
              <a:avLst/>
              <a:gdLst/>
              <a:ahLst/>
              <a:cxnLst/>
              <a:rect l="l" t="t" r="r" b="b"/>
              <a:pathLst>
                <a:path w="11985" h="10536" extrusionOk="0">
                  <a:moveTo>
                    <a:pt x="5885" y="0"/>
                  </a:moveTo>
                  <a:cubicBezTo>
                    <a:pt x="4222" y="0"/>
                    <a:pt x="2683" y="662"/>
                    <a:pt x="1646" y="1789"/>
                  </a:cubicBezTo>
                  <a:cubicBezTo>
                    <a:pt x="555" y="2987"/>
                    <a:pt x="0" y="4651"/>
                    <a:pt x="179" y="6207"/>
                  </a:cubicBezTo>
                  <a:cubicBezTo>
                    <a:pt x="376" y="7853"/>
                    <a:pt x="1395" y="9337"/>
                    <a:pt x="2826" y="10053"/>
                  </a:cubicBezTo>
                  <a:cubicBezTo>
                    <a:pt x="3470" y="10375"/>
                    <a:pt x="4168" y="10536"/>
                    <a:pt x="4883" y="10536"/>
                  </a:cubicBezTo>
                  <a:cubicBezTo>
                    <a:pt x="5832" y="10536"/>
                    <a:pt x="6780" y="10250"/>
                    <a:pt x="7513" y="9677"/>
                  </a:cubicBezTo>
                  <a:cubicBezTo>
                    <a:pt x="8586" y="8872"/>
                    <a:pt x="9212" y="7513"/>
                    <a:pt x="9123" y="6118"/>
                  </a:cubicBezTo>
                  <a:cubicBezTo>
                    <a:pt x="9051" y="4884"/>
                    <a:pt x="8425" y="3828"/>
                    <a:pt x="7406" y="3238"/>
                  </a:cubicBezTo>
                  <a:cubicBezTo>
                    <a:pt x="6920" y="2958"/>
                    <a:pt x="6371" y="2819"/>
                    <a:pt x="5833" y="2819"/>
                  </a:cubicBezTo>
                  <a:cubicBezTo>
                    <a:pt x="5340" y="2819"/>
                    <a:pt x="4855" y="2935"/>
                    <a:pt x="4436" y="3166"/>
                  </a:cubicBezTo>
                  <a:cubicBezTo>
                    <a:pt x="3470" y="3703"/>
                    <a:pt x="2916" y="4812"/>
                    <a:pt x="3077" y="5867"/>
                  </a:cubicBezTo>
                  <a:cubicBezTo>
                    <a:pt x="3202" y="6672"/>
                    <a:pt x="3757" y="7370"/>
                    <a:pt x="4490" y="7710"/>
                  </a:cubicBezTo>
                  <a:cubicBezTo>
                    <a:pt x="4572" y="7745"/>
                    <a:pt x="4656" y="7762"/>
                    <a:pt x="4738" y="7762"/>
                  </a:cubicBezTo>
                  <a:cubicBezTo>
                    <a:pt x="5068" y="7762"/>
                    <a:pt x="5366" y="7495"/>
                    <a:pt x="5366" y="7137"/>
                  </a:cubicBezTo>
                  <a:cubicBezTo>
                    <a:pt x="5366" y="6887"/>
                    <a:pt x="5223" y="6654"/>
                    <a:pt x="4991" y="6565"/>
                  </a:cubicBezTo>
                  <a:cubicBezTo>
                    <a:pt x="4651" y="6404"/>
                    <a:pt x="4365" y="6064"/>
                    <a:pt x="4311" y="5671"/>
                  </a:cubicBezTo>
                  <a:cubicBezTo>
                    <a:pt x="4222" y="5152"/>
                    <a:pt x="4544" y="4544"/>
                    <a:pt x="5044" y="4257"/>
                  </a:cubicBezTo>
                  <a:cubicBezTo>
                    <a:pt x="5279" y="4132"/>
                    <a:pt x="5557" y="4069"/>
                    <a:pt x="5840" y="4069"/>
                  </a:cubicBezTo>
                  <a:cubicBezTo>
                    <a:pt x="6160" y="4069"/>
                    <a:pt x="6486" y="4150"/>
                    <a:pt x="6762" y="4311"/>
                  </a:cubicBezTo>
                  <a:cubicBezTo>
                    <a:pt x="7656" y="4830"/>
                    <a:pt x="7835" y="5706"/>
                    <a:pt x="7871" y="6189"/>
                  </a:cubicBezTo>
                  <a:cubicBezTo>
                    <a:pt x="7924" y="7155"/>
                    <a:pt x="7495" y="8139"/>
                    <a:pt x="6762" y="8676"/>
                  </a:cubicBezTo>
                  <a:cubicBezTo>
                    <a:pt x="6236" y="9077"/>
                    <a:pt x="5557" y="9283"/>
                    <a:pt x="4870" y="9283"/>
                  </a:cubicBezTo>
                  <a:cubicBezTo>
                    <a:pt x="4364" y="9283"/>
                    <a:pt x="3854" y="9172"/>
                    <a:pt x="3399" y="8944"/>
                  </a:cubicBezTo>
                  <a:cubicBezTo>
                    <a:pt x="2343" y="8407"/>
                    <a:pt x="1574" y="7280"/>
                    <a:pt x="1431" y="6046"/>
                  </a:cubicBezTo>
                  <a:cubicBezTo>
                    <a:pt x="1288" y="4848"/>
                    <a:pt x="1717" y="3578"/>
                    <a:pt x="2576" y="2630"/>
                  </a:cubicBezTo>
                  <a:cubicBezTo>
                    <a:pt x="3381" y="1753"/>
                    <a:pt x="4579" y="1252"/>
                    <a:pt x="5885" y="1252"/>
                  </a:cubicBezTo>
                  <a:lnTo>
                    <a:pt x="5903" y="1252"/>
                  </a:lnTo>
                  <a:cubicBezTo>
                    <a:pt x="7262" y="1252"/>
                    <a:pt x="8586" y="1807"/>
                    <a:pt x="9445" y="2719"/>
                  </a:cubicBezTo>
                  <a:cubicBezTo>
                    <a:pt x="10285" y="3649"/>
                    <a:pt x="10715" y="4919"/>
                    <a:pt x="10625" y="6171"/>
                  </a:cubicBezTo>
                  <a:cubicBezTo>
                    <a:pt x="10607" y="6475"/>
                    <a:pt x="10822" y="6762"/>
                    <a:pt x="11126" y="6815"/>
                  </a:cubicBezTo>
                  <a:cubicBezTo>
                    <a:pt x="11173" y="6827"/>
                    <a:pt x="11220" y="6833"/>
                    <a:pt x="11266" y="6833"/>
                  </a:cubicBezTo>
                  <a:cubicBezTo>
                    <a:pt x="11572" y="6833"/>
                    <a:pt x="11846" y="6587"/>
                    <a:pt x="11877" y="6261"/>
                  </a:cubicBezTo>
                  <a:cubicBezTo>
                    <a:pt x="11985" y="4669"/>
                    <a:pt x="11430" y="3041"/>
                    <a:pt x="10357" y="1878"/>
                  </a:cubicBezTo>
                  <a:cubicBezTo>
                    <a:pt x="9266" y="680"/>
                    <a:pt x="7638" y="0"/>
                    <a:pt x="5903" y="0"/>
                  </a:cubicBezTo>
                  <a:close/>
                </a:path>
              </a:pathLst>
            </a:custGeom>
            <a:solidFill>
              <a:srgbClr val="9C00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4" name="Google Shape;35724;p84"/>
            <p:cNvSpPr/>
            <p:nvPr/>
          </p:nvSpPr>
          <p:spPr>
            <a:xfrm>
              <a:off x="4097950" y="2626075"/>
              <a:ext cx="149850" cy="162800"/>
            </a:xfrm>
            <a:custGeom>
              <a:avLst/>
              <a:gdLst/>
              <a:ahLst/>
              <a:cxnLst/>
              <a:rect l="l" t="t" r="r" b="b"/>
              <a:pathLst>
                <a:path w="5994" h="6512" extrusionOk="0">
                  <a:moveTo>
                    <a:pt x="3811" y="0"/>
                  </a:moveTo>
                  <a:lnTo>
                    <a:pt x="1" y="4776"/>
                  </a:lnTo>
                  <a:lnTo>
                    <a:pt x="2183" y="6511"/>
                  </a:lnTo>
                  <a:lnTo>
                    <a:pt x="5993" y="1735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5" name="Google Shape;35725;p84"/>
            <p:cNvSpPr/>
            <p:nvPr/>
          </p:nvSpPr>
          <p:spPr>
            <a:xfrm>
              <a:off x="3721875" y="2180225"/>
              <a:ext cx="842975" cy="904225"/>
            </a:xfrm>
            <a:custGeom>
              <a:avLst/>
              <a:gdLst/>
              <a:ahLst/>
              <a:cxnLst/>
              <a:rect l="l" t="t" r="r" b="b"/>
              <a:pathLst>
                <a:path w="33719" h="36169" extrusionOk="0">
                  <a:moveTo>
                    <a:pt x="14132" y="1"/>
                  </a:moveTo>
                  <a:cubicBezTo>
                    <a:pt x="12146" y="9588"/>
                    <a:pt x="7281" y="18514"/>
                    <a:pt x="1" y="25526"/>
                  </a:cubicBezTo>
                  <a:cubicBezTo>
                    <a:pt x="3113" y="29085"/>
                    <a:pt x="6225" y="32627"/>
                    <a:pt x="9356" y="36169"/>
                  </a:cubicBezTo>
                  <a:cubicBezTo>
                    <a:pt x="20464" y="28281"/>
                    <a:pt x="29157" y="16743"/>
                    <a:pt x="33718" y="2952"/>
                  </a:cubicBezTo>
                  <a:cubicBezTo>
                    <a:pt x="27154" y="2147"/>
                    <a:pt x="20607" y="1163"/>
                    <a:pt x="14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6" name="Google Shape;35726;p84"/>
            <p:cNvSpPr/>
            <p:nvPr/>
          </p:nvSpPr>
          <p:spPr>
            <a:xfrm>
              <a:off x="2510925" y="3271350"/>
              <a:ext cx="893475" cy="953875"/>
            </a:xfrm>
            <a:custGeom>
              <a:avLst/>
              <a:gdLst/>
              <a:ahLst/>
              <a:cxnLst/>
              <a:rect l="l" t="t" r="r" b="b"/>
              <a:pathLst>
                <a:path w="35739" h="38155" extrusionOk="0">
                  <a:moveTo>
                    <a:pt x="24309" y="1"/>
                  </a:moveTo>
                  <a:cubicBezTo>
                    <a:pt x="16206" y="1289"/>
                    <a:pt x="8103" y="2362"/>
                    <a:pt x="0" y="3256"/>
                  </a:cubicBezTo>
                  <a:cubicBezTo>
                    <a:pt x="2451" y="17781"/>
                    <a:pt x="10428" y="29890"/>
                    <a:pt x="22109" y="38154"/>
                  </a:cubicBezTo>
                  <a:cubicBezTo>
                    <a:pt x="26652" y="34380"/>
                    <a:pt x="31195" y="30624"/>
                    <a:pt x="35739" y="26867"/>
                  </a:cubicBezTo>
                  <a:cubicBezTo>
                    <a:pt x="28494" y="19516"/>
                    <a:pt x="24595" y="10107"/>
                    <a:pt x="24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7" name="Google Shape;35727;p84"/>
            <p:cNvSpPr/>
            <p:nvPr/>
          </p:nvSpPr>
          <p:spPr>
            <a:xfrm>
              <a:off x="4066650" y="2907775"/>
              <a:ext cx="508925" cy="505175"/>
            </a:xfrm>
            <a:custGeom>
              <a:avLst/>
              <a:gdLst/>
              <a:ahLst/>
              <a:cxnLst/>
              <a:rect l="l" t="t" r="r" b="b"/>
              <a:pathLst>
                <a:path w="20357" h="20207" extrusionOk="0">
                  <a:moveTo>
                    <a:pt x="9540" y="0"/>
                  </a:moveTo>
                  <a:cubicBezTo>
                    <a:pt x="9389" y="0"/>
                    <a:pt x="9237" y="72"/>
                    <a:pt x="9141" y="216"/>
                  </a:cubicBezTo>
                  <a:lnTo>
                    <a:pt x="8229" y="1665"/>
                  </a:lnTo>
                  <a:cubicBezTo>
                    <a:pt x="8145" y="1808"/>
                    <a:pt x="7998" y="1879"/>
                    <a:pt x="7851" y="1879"/>
                  </a:cubicBezTo>
                  <a:cubicBezTo>
                    <a:pt x="7778" y="1879"/>
                    <a:pt x="7704" y="1862"/>
                    <a:pt x="7639" y="1826"/>
                  </a:cubicBezTo>
                  <a:lnTo>
                    <a:pt x="6118" y="1021"/>
                  </a:lnTo>
                  <a:cubicBezTo>
                    <a:pt x="6050" y="987"/>
                    <a:pt x="5978" y="971"/>
                    <a:pt x="5908" y="971"/>
                  </a:cubicBezTo>
                  <a:cubicBezTo>
                    <a:pt x="5686" y="971"/>
                    <a:pt x="5479" y="1130"/>
                    <a:pt x="5439" y="1361"/>
                  </a:cubicBezTo>
                  <a:lnTo>
                    <a:pt x="5152" y="3060"/>
                  </a:lnTo>
                  <a:cubicBezTo>
                    <a:pt x="5118" y="3281"/>
                    <a:pt x="4923" y="3437"/>
                    <a:pt x="4689" y="3437"/>
                  </a:cubicBezTo>
                  <a:cubicBezTo>
                    <a:pt x="4677" y="3437"/>
                    <a:pt x="4664" y="3437"/>
                    <a:pt x="4651" y="3436"/>
                  </a:cubicBezTo>
                  <a:lnTo>
                    <a:pt x="2952" y="3275"/>
                  </a:lnTo>
                  <a:cubicBezTo>
                    <a:pt x="2934" y="3273"/>
                    <a:pt x="2916" y="3272"/>
                    <a:pt x="2898" y="3272"/>
                  </a:cubicBezTo>
                  <a:cubicBezTo>
                    <a:pt x="2603" y="3272"/>
                    <a:pt x="2384" y="3542"/>
                    <a:pt x="2451" y="3829"/>
                  </a:cubicBezTo>
                  <a:lnTo>
                    <a:pt x="2845" y="5511"/>
                  </a:lnTo>
                  <a:cubicBezTo>
                    <a:pt x="2899" y="5743"/>
                    <a:pt x="2755" y="5976"/>
                    <a:pt x="2523" y="6047"/>
                  </a:cubicBezTo>
                  <a:lnTo>
                    <a:pt x="877" y="6566"/>
                  </a:lnTo>
                  <a:cubicBezTo>
                    <a:pt x="591" y="6655"/>
                    <a:pt x="466" y="7013"/>
                    <a:pt x="645" y="7264"/>
                  </a:cubicBezTo>
                  <a:lnTo>
                    <a:pt x="1646" y="8659"/>
                  </a:lnTo>
                  <a:cubicBezTo>
                    <a:pt x="1772" y="8856"/>
                    <a:pt x="1736" y="9124"/>
                    <a:pt x="1557" y="9285"/>
                  </a:cubicBezTo>
                  <a:lnTo>
                    <a:pt x="233" y="10376"/>
                  </a:lnTo>
                  <a:cubicBezTo>
                    <a:pt x="1" y="10591"/>
                    <a:pt x="19" y="10966"/>
                    <a:pt x="287" y="11127"/>
                  </a:cubicBezTo>
                  <a:lnTo>
                    <a:pt x="1736" y="12039"/>
                  </a:lnTo>
                  <a:cubicBezTo>
                    <a:pt x="1933" y="12165"/>
                    <a:pt x="2004" y="12433"/>
                    <a:pt x="1897" y="12648"/>
                  </a:cubicBezTo>
                  <a:lnTo>
                    <a:pt x="1092" y="14168"/>
                  </a:lnTo>
                  <a:cubicBezTo>
                    <a:pt x="949" y="14436"/>
                    <a:pt x="1128" y="14776"/>
                    <a:pt x="1432" y="14830"/>
                  </a:cubicBezTo>
                  <a:lnTo>
                    <a:pt x="3113" y="15116"/>
                  </a:lnTo>
                  <a:cubicBezTo>
                    <a:pt x="3364" y="15170"/>
                    <a:pt x="3525" y="15384"/>
                    <a:pt x="3507" y="15617"/>
                  </a:cubicBezTo>
                  <a:lnTo>
                    <a:pt x="3346" y="17334"/>
                  </a:lnTo>
                  <a:cubicBezTo>
                    <a:pt x="3314" y="17603"/>
                    <a:pt x="3534" y="17829"/>
                    <a:pt x="3795" y="17829"/>
                  </a:cubicBezTo>
                  <a:cubicBezTo>
                    <a:pt x="3829" y="17829"/>
                    <a:pt x="3865" y="17825"/>
                    <a:pt x="3900" y="17817"/>
                  </a:cubicBezTo>
                  <a:lnTo>
                    <a:pt x="5582" y="17441"/>
                  </a:lnTo>
                  <a:cubicBezTo>
                    <a:pt x="5618" y="17433"/>
                    <a:pt x="5654" y="17429"/>
                    <a:pt x="5689" y="17429"/>
                  </a:cubicBezTo>
                  <a:cubicBezTo>
                    <a:pt x="5882" y="17429"/>
                    <a:pt x="6058" y="17549"/>
                    <a:pt x="6118" y="17746"/>
                  </a:cubicBezTo>
                  <a:lnTo>
                    <a:pt x="6637" y="19391"/>
                  </a:lnTo>
                  <a:cubicBezTo>
                    <a:pt x="6697" y="19595"/>
                    <a:pt x="6877" y="19718"/>
                    <a:pt x="7065" y="19718"/>
                  </a:cubicBezTo>
                  <a:cubicBezTo>
                    <a:pt x="7158" y="19718"/>
                    <a:pt x="7252" y="19689"/>
                    <a:pt x="7335" y="19624"/>
                  </a:cubicBezTo>
                  <a:lnTo>
                    <a:pt x="8730" y="18640"/>
                  </a:lnTo>
                  <a:cubicBezTo>
                    <a:pt x="8812" y="18580"/>
                    <a:pt x="8907" y="18552"/>
                    <a:pt x="9001" y="18552"/>
                  </a:cubicBezTo>
                  <a:cubicBezTo>
                    <a:pt x="9132" y="18552"/>
                    <a:pt x="9262" y="18607"/>
                    <a:pt x="9356" y="18711"/>
                  </a:cubicBezTo>
                  <a:lnTo>
                    <a:pt x="10447" y="20035"/>
                  </a:lnTo>
                  <a:cubicBezTo>
                    <a:pt x="10538" y="20151"/>
                    <a:pt x="10672" y="20206"/>
                    <a:pt x="10805" y="20206"/>
                  </a:cubicBezTo>
                  <a:cubicBezTo>
                    <a:pt x="10959" y="20206"/>
                    <a:pt x="11112" y="20133"/>
                    <a:pt x="11198" y="19999"/>
                  </a:cubicBezTo>
                  <a:lnTo>
                    <a:pt x="12110" y="18533"/>
                  </a:lnTo>
                  <a:cubicBezTo>
                    <a:pt x="12196" y="18398"/>
                    <a:pt x="12349" y="18322"/>
                    <a:pt x="12506" y="18322"/>
                  </a:cubicBezTo>
                  <a:cubicBezTo>
                    <a:pt x="12578" y="18322"/>
                    <a:pt x="12651" y="18338"/>
                    <a:pt x="12719" y="18372"/>
                  </a:cubicBezTo>
                  <a:lnTo>
                    <a:pt x="14239" y="19177"/>
                  </a:lnTo>
                  <a:cubicBezTo>
                    <a:pt x="14307" y="19213"/>
                    <a:pt x="14379" y="19229"/>
                    <a:pt x="14450" y="19229"/>
                  </a:cubicBezTo>
                  <a:cubicBezTo>
                    <a:pt x="14661" y="19229"/>
                    <a:pt x="14861" y="19082"/>
                    <a:pt x="14901" y="18855"/>
                  </a:cubicBezTo>
                  <a:lnTo>
                    <a:pt x="15187" y="17155"/>
                  </a:lnTo>
                  <a:cubicBezTo>
                    <a:pt x="15220" y="16943"/>
                    <a:pt x="15417" y="16775"/>
                    <a:pt x="15628" y="16775"/>
                  </a:cubicBezTo>
                  <a:cubicBezTo>
                    <a:pt x="15648" y="16775"/>
                    <a:pt x="15668" y="16777"/>
                    <a:pt x="15688" y="16780"/>
                  </a:cubicBezTo>
                  <a:lnTo>
                    <a:pt x="17405" y="16941"/>
                  </a:lnTo>
                  <a:cubicBezTo>
                    <a:pt x="17414" y="16941"/>
                    <a:pt x="17423" y="16941"/>
                    <a:pt x="17432" y="16941"/>
                  </a:cubicBezTo>
                  <a:cubicBezTo>
                    <a:pt x="17724" y="16941"/>
                    <a:pt x="17957" y="16663"/>
                    <a:pt x="17888" y="16368"/>
                  </a:cubicBezTo>
                  <a:lnTo>
                    <a:pt x="17512" y="14705"/>
                  </a:lnTo>
                  <a:cubicBezTo>
                    <a:pt x="17459" y="14454"/>
                    <a:pt x="17584" y="14222"/>
                    <a:pt x="17817" y="14150"/>
                  </a:cubicBezTo>
                  <a:lnTo>
                    <a:pt x="19462" y="13649"/>
                  </a:lnTo>
                  <a:cubicBezTo>
                    <a:pt x="19766" y="13560"/>
                    <a:pt x="19874" y="13202"/>
                    <a:pt x="19695" y="12934"/>
                  </a:cubicBezTo>
                  <a:lnTo>
                    <a:pt x="18711" y="11539"/>
                  </a:lnTo>
                  <a:cubicBezTo>
                    <a:pt x="18568" y="11342"/>
                    <a:pt x="18604" y="11074"/>
                    <a:pt x="18782" y="10913"/>
                  </a:cubicBezTo>
                  <a:lnTo>
                    <a:pt x="20106" y="9821"/>
                  </a:lnTo>
                  <a:cubicBezTo>
                    <a:pt x="20357" y="9625"/>
                    <a:pt x="20321" y="9249"/>
                    <a:pt x="20070" y="9088"/>
                  </a:cubicBezTo>
                  <a:lnTo>
                    <a:pt x="18604" y="8158"/>
                  </a:lnTo>
                  <a:cubicBezTo>
                    <a:pt x="18407" y="8033"/>
                    <a:pt x="18335" y="7782"/>
                    <a:pt x="18443" y="7568"/>
                  </a:cubicBezTo>
                  <a:lnTo>
                    <a:pt x="19247" y="6047"/>
                  </a:lnTo>
                  <a:cubicBezTo>
                    <a:pt x="19391" y="5761"/>
                    <a:pt x="19230" y="5421"/>
                    <a:pt x="18926" y="5368"/>
                  </a:cubicBezTo>
                  <a:lnTo>
                    <a:pt x="17226" y="5081"/>
                  </a:lnTo>
                  <a:cubicBezTo>
                    <a:pt x="16994" y="5046"/>
                    <a:pt x="16815" y="4831"/>
                    <a:pt x="16851" y="4580"/>
                  </a:cubicBezTo>
                  <a:lnTo>
                    <a:pt x="17012" y="2881"/>
                  </a:lnTo>
                  <a:cubicBezTo>
                    <a:pt x="17027" y="2597"/>
                    <a:pt x="16806" y="2368"/>
                    <a:pt x="16544" y="2368"/>
                  </a:cubicBezTo>
                  <a:cubicBezTo>
                    <a:pt x="16510" y="2368"/>
                    <a:pt x="16475" y="2372"/>
                    <a:pt x="16439" y="2380"/>
                  </a:cubicBezTo>
                  <a:lnTo>
                    <a:pt x="14776" y="2774"/>
                  </a:lnTo>
                  <a:cubicBezTo>
                    <a:pt x="14740" y="2781"/>
                    <a:pt x="14705" y="2785"/>
                    <a:pt x="14671" y="2785"/>
                  </a:cubicBezTo>
                  <a:cubicBezTo>
                    <a:pt x="14463" y="2785"/>
                    <a:pt x="14283" y="2651"/>
                    <a:pt x="14221" y="2452"/>
                  </a:cubicBezTo>
                  <a:lnTo>
                    <a:pt x="13720" y="806"/>
                  </a:lnTo>
                  <a:cubicBezTo>
                    <a:pt x="13659" y="611"/>
                    <a:pt x="13473" y="491"/>
                    <a:pt x="13276" y="491"/>
                  </a:cubicBezTo>
                  <a:cubicBezTo>
                    <a:pt x="13184" y="491"/>
                    <a:pt x="13090" y="517"/>
                    <a:pt x="13005" y="574"/>
                  </a:cubicBezTo>
                  <a:lnTo>
                    <a:pt x="11610" y="1575"/>
                  </a:lnTo>
                  <a:cubicBezTo>
                    <a:pt x="11531" y="1625"/>
                    <a:pt x="11442" y="1650"/>
                    <a:pt x="11352" y="1650"/>
                  </a:cubicBezTo>
                  <a:cubicBezTo>
                    <a:pt x="11216" y="1650"/>
                    <a:pt x="11081" y="1594"/>
                    <a:pt x="10984" y="1486"/>
                  </a:cubicBezTo>
                  <a:lnTo>
                    <a:pt x="9892" y="162"/>
                  </a:lnTo>
                  <a:cubicBezTo>
                    <a:pt x="9801" y="54"/>
                    <a:pt x="9671" y="0"/>
                    <a:pt x="95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8" name="Google Shape;35728;p84"/>
            <p:cNvSpPr/>
            <p:nvPr/>
          </p:nvSpPr>
          <p:spPr>
            <a:xfrm>
              <a:off x="4169050" y="3021175"/>
              <a:ext cx="291150" cy="273875"/>
            </a:xfrm>
            <a:custGeom>
              <a:avLst/>
              <a:gdLst/>
              <a:ahLst/>
              <a:cxnLst/>
              <a:rect l="l" t="t" r="r" b="b"/>
              <a:pathLst>
                <a:path w="11646" h="10955" extrusionOk="0">
                  <a:moveTo>
                    <a:pt x="3171" y="0"/>
                  </a:moveTo>
                  <a:cubicBezTo>
                    <a:pt x="3054" y="0"/>
                    <a:pt x="2936" y="32"/>
                    <a:pt x="2827" y="98"/>
                  </a:cubicBezTo>
                  <a:cubicBezTo>
                    <a:pt x="1504" y="975"/>
                    <a:pt x="555" y="2406"/>
                    <a:pt x="269" y="3962"/>
                  </a:cubicBezTo>
                  <a:cubicBezTo>
                    <a:pt x="1" y="5572"/>
                    <a:pt x="448" y="7271"/>
                    <a:pt x="1504" y="8648"/>
                  </a:cubicBezTo>
                  <a:cubicBezTo>
                    <a:pt x="1504" y="8648"/>
                    <a:pt x="1504" y="8648"/>
                    <a:pt x="1504" y="8666"/>
                  </a:cubicBezTo>
                  <a:cubicBezTo>
                    <a:pt x="2523" y="9972"/>
                    <a:pt x="3972" y="10795"/>
                    <a:pt x="5510" y="10938"/>
                  </a:cubicBezTo>
                  <a:cubicBezTo>
                    <a:pt x="5658" y="10949"/>
                    <a:pt x="5806" y="10955"/>
                    <a:pt x="5954" y="10955"/>
                  </a:cubicBezTo>
                  <a:cubicBezTo>
                    <a:pt x="7432" y="10955"/>
                    <a:pt x="8884" y="10392"/>
                    <a:pt x="9893" y="9400"/>
                  </a:cubicBezTo>
                  <a:cubicBezTo>
                    <a:pt x="11091" y="8237"/>
                    <a:pt x="11646" y="6538"/>
                    <a:pt x="11342" y="4963"/>
                  </a:cubicBezTo>
                  <a:cubicBezTo>
                    <a:pt x="11216" y="4248"/>
                    <a:pt x="10912" y="3604"/>
                    <a:pt x="10483" y="3050"/>
                  </a:cubicBezTo>
                  <a:cubicBezTo>
                    <a:pt x="9911" y="2280"/>
                    <a:pt x="9106" y="1708"/>
                    <a:pt x="8193" y="1458"/>
                  </a:cubicBezTo>
                  <a:cubicBezTo>
                    <a:pt x="7865" y="1371"/>
                    <a:pt x="7525" y="1328"/>
                    <a:pt x="7182" y="1328"/>
                  </a:cubicBezTo>
                  <a:cubicBezTo>
                    <a:pt x="6184" y="1328"/>
                    <a:pt x="5169" y="1690"/>
                    <a:pt x="4383" y="2370"/>
                  </a:cubicBezTo>
                  <a:cubicBezTo>
                    <a:pt x="3453" y="3175"/>
                    <a:pt x="3006" y="4320"/>
                    <a:pt x="3149" y="5482"/>
                  </a:cubicBezTo>
                  <a:cubicBezTo>
                    <a:pt x="3292" y="6538"/>
                    <a:pt x="3972" y="7486"/>
                    <a:pt x="4902" y="7879"/>
                  </a:cubicBezTo>
                  <a:cubicBezTo>
                    <a:pt x="5250" y="8032"/>
                    <a:pt x="5621" y="8105"/>
                    <a:pt x="5987" y="8105"/>
                  </a:cubicBezTo>
                  <a:cubicBezTo>
                    <a:pt x="6695" y="8105"/>
                    <a:pt x="7388" y="7831"/>
                    <a:pt x="7871" y="7325"/>
                  </a:cubicBezTo>
                  <a:cubicBezTo>
                    <a:pt x="8444" y="6716"/>
                    <a:pt x="8658" y="5858"/>
                    <a:pt x="8480" y="5089"/>
                  </a:cubicBezTo>
                  <a:cubicBezTo>
                    <a:pt x="8406" y="4780"/>
                    <a:pt x="8136" y="4591"/>
                    <a:pt x="7859" y="4591"/>
                  </a:cubicBezTo>
                  <a:cubicBezTo>
                    <a:pt x="7734" y="4591"/>
                    <a:pt x="7607" y="4630"/>
                    <a:pt x="7496" y="4713"/>
                  </a:cubicBezTo>
                  <a:cubicBezTo>
                    <a:pt x="7281" y="4874"/>
                    <a:pt x="7192" y="5124"/>
                    <a:pt x="7263" y="5375"/>
                  </a:cubicBezTo>
                  <a:cubicBezTo>
                    <a:pt x="7335" y="5751"/>
                    <a:pt x="7245" y="6180"/>
                    <a:pt x="6959" y="6448"/>
                  </a:cubicBezTo>
                  <a:cubicBezTo>
                    <a:pt x="6723" y="6708"/>
                    <a:pt x="6346" y="6851"/>
                    <a:pt x="5968" y="6851"/>
                  </a:cubicBezTo>
                  <a:cubicBezTo>
                    <a:pt x="5774" y="6851"/>
                    <a:pt x="5579" y="6813"/>
                    <a:pt x="5403" y="6734"/>
                  </a:cubicBezTo>
                  <a:cubicBezTo>
                    <a:pt x="4884" y="6502"/>
                    <a:pt x="4473" y="5947"/>
                    <a:pt x="4401" y="5339"/>
                  </a:cubicBezTo>
                  <a:cubicBezTo>
                    <a:pt x="4258" y="4302"/>
                    <a:pt x="4848" y="3622"/>
                    <a:pt x="5206" y="3318"/>
                  </a:cubicBezTo>
                  <a:cubicBezTo>
                    <a:pt x="5755" y="2849"/>
                    <a:pt x="6475" y="2581"/>
                    <a:pt x="7170" y="2581"/>
                  </a:cubicBezTo>
                  <a:cubicBezTo>
                    <a:pt x="7403" y="2581"/>
                    <a:pt x="7633" y="2611"/>
                    <a:pt x="7853" y="2674"/>
                  </a:cubicBezTo>
                  <a:cubicBezTo>
                    <a:pt x="8962" y="2978"/>
                    <a:pt x="9893" y="4015"/>
                    <a:pt x="10125" y="5196"/>
                  </a:cubicBezTo>
                  <a:cubicBezTo>
                    <a:pt x="10340" y="6341"/>
                    <a:pt x="9911" y="7647"/>
                    <a:pt x="9016" y="8505"/>
                  </a:cubicBezTo>
                  <a:cubicBezTo>
                    <a:pt x="8242" y="9263"/>
                    <a:pt x="7133" y="9701"/>
                    <a:pt x="5991" y="9701"/>
                  </a:cubicBezTo>
                  <a:cubicBezTo>
                    <a:pt x="5867" y="9701"/>
                    <a:pt x="5742" y="9696"/>
                    <a:pt x="5618" y="9686"/>
                  </a:cubicBezTo>
                  <a:cubicBezTo>
                    <a:pt x="4437" y="9578"/>
                    <a:pt x="3292" y="8934"/>
                    <a:pt x="2505" y="7897"/>
                  </a:cubicBezTo>
                  <a:cubicBezTo>
                    <a:pt x="2505" y="7897"/>
                    <a:pt x="2505" y="7879"/>
                    <a:pt x="2487" y="7879"/>
                  </a:cubicBezTo>
                  <a:cubicBezTo>
                    <a:pt x="1664" y="6806"/>
                    <a:pt x="1289" y="5411"/>
                    <a:pt x="1504" y="4176"/>
                  </a:cubicBezTo>
                  <a:cubicBezTo>
                    <a:pt x="1718" y="2942"/>
                    <a:pt x="2469" y="1833"/>
                    <a:pt x="3525" y="1153"/>
                  </a:cubicBezTo>
                  <a:cubicBezTo>
                    <a:pt x="3775" y="975"/>
                    <a:pt x="3865" y="635"/>
                    <a:pt x="3739" y="349"/>
                  </a:cubicBezTo>
                  <a:cubicBezTo>
                    <a:pt x="3621" y="123"/>
                    <a:pt x="3400" y="0"/>
                    <a:pt x="3171" y="0"/>
                  </a:cubicBezTo>
                  <a:close/>
                </a:path>
              </a:pathLst>
            </a:custGeom>
            <a:solidFill>
              <a:srgbClr val="9C00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9" name="Google Shape;35729;p84"/>
            <p:cNvSpPr/>
            <p:nvPr/>
          </p:nvSpPr>
          <p:spPr>
            <a:xfrm>
              <a:off x="3356075" y="3634925"/>
              <a:ext cx="896175" cy="684650"/>
            </a:xfrm>
            <a:custGeom>
              <a:avLst/>
              <a:gdLst/>
              <a:ahLst/>
              <a:cxnLst/>
              <a:rect l="l" t="t" r="r" b="b"/>
              <a:pathLst>
                <a:path w="35847" h="27386" extrusionOk="0">
                  <a:moveTo>
                    <a:pt x="17924" y="0"/>
                  </a:moveTo>
                  <a:cubicBezTo>
                    <a:pt x="8014" y="0"/>
                    <a:pt x="1" y="8014"/>
                    <a:pt x="1" y="17923"/>
                  </a:cubicBezTo>
                  <a:cubicBezTo>
                    <a:pt x="1" y="20982"/>
                    <a:pt x="770" y="23880"/>
                    <a:pt x="2130" y="26402"/>
                  </a:cubicBezTo>
                  <a:cubicBezTo>
                    <a:pt x="7120" y="27046"/>
                    <a:pt x="12450" y="27386"/>
                    <a:pt x="17924" y="27386"/>
                  </a:cubicBezTo>
                  <a:cubicBezTo>
                    <a:pt x="23397" y="27386"/>
                    <a:pt x="28710" y="27046"/>
                    <a:pt x="33718" y="26402"/>
                  </a:cubicBezTo>
                  <a:cubicBezTo>
                    <a:pt x="35078" y="23880"/>
                    <a:pt x="35847" y="20982"/>
                    <a:pt x="35847" y="17923"/>
                  </a:cubicBezTo>
                  <a:cubicBezTo>
                    <a:pt x="35847" y="8014"/>
                    <a:pt x="27816" y="0"/>
                    <a:pt x="17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0" name="Google Shape;35730;p84"/>
            <p:cNvSpPr/>
            <p:nvPr/>
          </p:nvSpPr>
          <p:spPr>
            <a:xfrm>
              <a:off x="3339550" y="3618375"/>
              <a:ext cx="929250" cy="678850"/>
            </a:xfrm>
            <a:custGeom>
              <a:avLst/>
              <a:gdLst/>
              <a:ahLst/>
              <a:cxnLst/>
              <a:rect l="l" t="t" r="r" b="b"/>
              <a:pathLst>
                <a:path w="37170" h="27154" extrusionOk="0">
                  <a:moveTo>
                    <a:pt x="18585" y="0"/>
                  </a:moveTo>
                  <a:cubicBezTo>
                    <a:pt x="8336" y="0"/>
                    <a:pt x="0" y="8336"/>
                    <a:pt x="0" y="18585"/>
                  </a:cubicBezTo>
                  <a:cubicBezTo>
                    <a:pt x="0" y="21590"/>
                    <a:pt x="733" y="24434"/>
                    <a:pt x="2003" y="26956"/>
                  </a:cubicBezTo>
                  <a:cubicBezTo>
                    <a:pt x="2540" y="27028"/>
                    <a:pt x="3059" y="27100"/>
                    <a:pt x="3613" y="27153"/>
                  </a:cubicBezTo>
                  <a:cubicBezTo>
                    <a:pt x="2147" y="24631"/>
                    <a:pt x="1306" y="21698"/>
                    <a:pt x="1306" y="18585"/>
                  </a:cubicBezTo>
                  <a:cubicBezTo>
                    <a:pt x="1306" y="9051"/>
                    <a:pt x="9051" y="1306"/>
                    <a:pt x="18585" y="1306"/>
                  </a:cubicBezTo>
                  <a:cubicBezTo>
                    <a:pt x="28101" y="1306"/>
                    <a:pt x="35846" y="9051"/>
                    <a:pt x="35846" y="18585"/>
                  </a:cubicBezTo>
                  <a:cubicBezTo>
                    <a:pt x="35846" y="21698"/>
                    <a:pt x="35005" y="24631"/>
                    <a:pt x="33557" y="27153"/>
                  </a:cubicBezTo>
                  <a:cubicBezTo>
                    <a:pt x="34093" y="27100"/>
                    <a:pt x="34630" y="27028"/>
                    <a:pt x="35166" y="26956"/>
                  </a:cubicBezTo>
                  <a:cubicBezTo>
                    <a:pt x="36436" y="24434"/>
                    <a:pt x="37170" y="21590"/>
                    <a:pt x="37170" y="18585"/>
                  </a:cubicBezTo>
                  <a:cubicBezTo>
                    <a:pt x="37170" y="8336"/>
                    <a:pt x="28834" y="0"/>
                    <a:pt x="18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1" name="Google Shape;35731;p84"/>
            <p:cNvSpPr/>
            <p:nvPr/>
          </p:nvSpPr>
          <p:spPr>
            <a:xfrm>
              <a:off x="3447750" y="3726600"/>
              <a:ext cx="712850" cy="592975"/>
            </a:xfrm>
            <a:custGeom>
              <a:avLst/>
              <a:gdLst/>
              <a:ahLst/>
              <a:cxnLst/>
              <a:rect l="l" t="t" r="r" b="b"/>
              <a:pathLst>
                <a:path w="28514" h="23719" extrusionOk="0">
                  <a:moveTo>
                    <a:pt x="14257" y="0"/>
                  </a:moveTo>
                  <a:cubicBezTo>
                    <a:pt x="6387" y="0"/>
                    <a:pt x="1" y="6386"/>
                    <a:pt x="1" y="14256"/>
                  </a:cubicBezTo>
                  <a:cubicBezTo>
                    <a:pt x="1" y="17655"/>
                    <a:pt x="1199" y="20785"/>
                    <a:pt x="3203" y="23236"/>
                  </a:cubicBezTo>
                  <a:cubicBezTo>
                    <a:pt x="6780" y="23558"/>
                    <a:pt x="10483" y="23719"/>
                    <a:pt x="14257" y="23719"/>
                  </a:cubicBezTo>
                  <a:cubicBezTo>
                    <a:pt x="18031" y="23719"/>
                    <a:pt x="21734" y="23558"/>
                    <a:pt x="25311" y="23236"/>
                  </a:cubicBezTo>
                  <a:cubicBezTo>
                    <a:pt x="27315" y="20785"/>
                    <a:pt x="28513" y="17655"/>
                    <a:pt x="28513" y="14256"/>
                  </a:cubicBezTo>
                  <a:cubicBezTo>
                    <a:pt x="28513" y="6386"/>
                    <a:pt x="22109" y="0"/>
                    <a:pt x="14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2" name="Google Shape;35732;p84"/>
            <p:cNvSpPr/>
            <p:nvPr/>
          </p:nvSpPr>
          <p:spPr>
            <a:xfrm>
              <a:off x="3431200" y="3710050"/>
              <a:ext cx="745925" cy="599250"/>
            </a:xfrm>
            <a:custGeom>
              <a:avLst/>
              <a:gdLst/>
              <a:ahLst/>
              <a:cxnLst/>
              <a:rect l="l" t="t" r="r" b="b"/>
              <a:pathLst>
                <a:path w="29837" h="23970" extrusionOk="0">
                  <a:moveTo>
                    <a:pt x="14919" y="0"/>
                  </a:moveTo>
                  <a:cubicBezTo>
                    <a:pt x="6691" y="0"/>
                    <a:pt x="1" y="6690"/>
                    <a:pt x="1" y="14918"/>
                  </a:cubicBezTo>
                  <a:cubicBezTo>
                    <a:pt x="1" y="18245"/>
                    <a:pt x="1110" y="21340"/>
                    <a:pt x="2952" y="23826"/>
                  </a:cubicBezTo>
                  <a:cubicBezTo>
                    <a:pt x="3561" y="23880"/>
                    <a:pt x="4169" y="23933"/>
                    <a:pt x="4777" y="23969"/>
                  </a:cubicBezTo>
                  <a:cubicBezTo>
                    <a:pt x="2630" y="21572"/>
                    <a:pt x="1307" y="18388"/>
                    <a:pt x="1307" y="14918"/>
                  </a:cubicBezTo>
                  <a:cubicBezTo>
                    <a:pt x="1307" y="7406"/>
                    <a:pt x="7406" y="1306"/>
                    <a:pt x="14919" y="1306"/>
                  </a:cubicBezTo>
                  <a:cubicBezTo>
                    <a:pt x="22414" y="1306"/>
                    <a:pt x="28513" y="7406"/>
                    <a:pt x="28513" y="14918"/>
                  </a:cubicBezTo>
                  <a:cubicBezTo>
                    <a:pt x="28513" y="18388"/>
                    <a:pt x="27208" y="21572"/>
                    <a:pt x="25043" y="23969"/>
                  </a:cubicBezTo>
                  <a:cubicBezTo>
                    <a:pt x="25651" y="23933"/>
                    <a:pt x="26259" y="23880"/>
                    <a:pt x="26868" y="23826"/>
                  </a:cubicBezTo>
                  <a:cubicBezTo>
                    <a:pt x="28728" y="21340"/>
                    <a:pt x="29837" y="18245"/>
                    <a:pt x="29837" y="14918"/>
                  </a:cubicBezTo>
                  <a:cubicBezTo>
                    <a:pt x="29837" y="6690"/>
                    <a:pt x="23147" y="0"/>
                    <a:pt x="14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3" name="Google Shape;35733;p84"/>
            <p:cNvSpPr/>
            <p:nvPr/>
          </p:nvSpPr>
          <p:spPr>
            <a:xfrm>
              <a:off x="3539425" y="3817825"/>
              <a:ext cx="529500" cy="501750"/>
            </a:xfrm>
            <a:custGeom>
              <a:avLst/>
              <a:gdLst/>
              <a:ahLst/>
              <a:cxnLst/>
              <a:rect l="l" t="t" r="r" b="b"/>
              <a:pathLst>
                <a:path w="21180" h="20070" extrusionOk="0">
                  <a:moveTo>
                    <a:pt x="10590" y="0"/>
                  </a:moveTo>
                  <a:cubicBezTo>
                    <a:pt x="4741" y="0"/>
                    <a:pt x="1" y="4758"/>
                    <a:pt x="1" y="10607"/>
                  </a:cubicBezTo>
                  <a:cubicBezTo>
                    <a:pt x="1" y="14668"/>
                    <a:pt x="2290" y="18191"/>
                    <a:pt x="5653" y="19962"/>
                  </a:cubicBezTo>
                  <a:cubicBezTo>
                    <a:pt x="7281" y="20034"/>
                    <a:pt x="8926" y="20070"/>
                    <a:pt x="10590" y="20070"/>
                  </a:cubicBezTo>
                  <a:cubicBezTo>
                    <a:pt x="12253" y="20070"/>
                    <a:pt x="13899" y="20034"/>
                    <a:pt x="15527" y="19962"/>
                  </a:cubicBezTo>
                  <a:cubicBezTo>
                    <a:pt x="18890" y="18191"/>
                    <a:pt x="21179" y="14668"/>
                    <a:pt x="21179" y="10607"/>
                  </a:cubicBezTo>
                  <a:cubicBezTo>
                    <a:pt x="21179" y="4758"/>
                    <a:pt x="16421" y="0"/>
                    <a:pt x="10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4" name="Google Shape;35734;p84"/>
            <p:cNvSpPr/>
            <p:nvPr/>
          </p:nvSpPr>
          <p:spPr>
            <a:xfrm>
              <a:off x="3522875" y="3801725"/>
              <a:ext cx="562600" cy="516500"/>
            </a:xfrm>
            <a:custGeom>
              <a:avLst/>
              <a:gdLst/>
              <a:ahLst/>
              <a:cxnLst/>
              <a:rect l="l" t="t" r="r" b="b"/>
              <a:pathLst>
                <a:path w="22504" h="20660" extrusionOk="0">
                  <a:moveTo>
                    <a:pt x="11252" y="0"/>
                  </a:moveTo>
                  <a:cubicBezTo>
                    <a:pt x="5045" y="0"/>
                    <a:pt x="1" y="5044"/>
                    <a:pt x="1" y="11251"/>
                  </a:cubicBezTo>
                  <a:cubicBezTo>
                    <a:pt x="1" y="15115"/>
                    <a:pt x="1968" y="18531"/>
                    <a:pt x="4938" y="20553"/>
                  </a:cubicBezTo>
                  <a:cubicBezTo>
                    <a:pt x="5993" y="20606"/>
                    <a:pt x="7031" y="20642"/>
                    <a:pt x="8104" y="20660"/>
                  </a:cubicBezTo>
                  <a:cubicBezTo>
                    <a:pt x="4151" y="19354"/>
                    <a:pt x="1307" y="15616"/>
                    <a:pt x="1307" y="11251"/>
                  </a:cubicBezTo>
                  <a:cubicBezTo>
                    <a:pt x="1307" y="5760"/>
                    <a:pt x="5761" y="1306"/>
                    <a:pt x="11252" y="1306"/>
                  </a:cubicBezTo>
                  <a:cubicBezTo>
                    <a:pt x="16725" y="1306"/>
                    <a:pt x="21179" y="5760"/>
                    <a:pt x="21179" y="11251"/>
                  </a:cubicBezTo>
                  <a:cubicBezTo>
                    <a:pt x="21179" y="15616"/>
                    <a:pt x="18335" y="19354"/>
                    <a:pt x="14400" y="20660"/>
                  </a:cubicBezTo>
                  <a:cubicBezTo>
                    <a:pt x="15455" y="20642"/>
                    <a:pt x="16511" y="20606"/>
                    <a:pt x="17548" y="20553"/>
                  </a:cubicBezTo>
                  <a:cubicBezTo>
                    <a:pt x="20535" y="18531"/>
                    <a:pt x="22503" y="15115"/>
                    <a:pt x="22503" y="11251"/>
                  </a:cubicBezTo>
                  <a:cubicBezTo>
                    <a:pt x="22503" y="5044"/>
                    <a:pt x="17459" y="0"/>
                    <a:pt x="11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5" name="Google Shape;35735;p84"/>
            <p:cNvSpPr/>
            <p:nvPr/>
          </p:nvSpPr>
          <p:spPr>
            <a:xfrm>
              <a:off x="3631100" y="3909475"/>
              <a:ext cx="346150" cy="346600"/>
            </a:xfrm>
            <a:custGeom>
              <a:avLst/>
              <a:gdLst/>
              <a:ahLst/>
              <a:cxnLst/>
              <a:rect l="l" t="t" r="r" b="b"/>
              <a:pathLst>
                <a:path w="13846" h="13864" extrusionOk="0">
                  <a:moveTo>
                    <a:pt x="6923" y="1"/>
                  </a:moveTo>
                  <a:cubicBezTo>
                    <a:pt x="3095" y="1"/>
                    <a:pt x="1" y="3113"/>
                    <a:pt x="1" y="6941"/>
                  </a:cubicBezTo>
                  <a:cubicBezTo>
                    <a:pt x="1" y="10751"/>
                    <a:pt x="3095" y="13864"/>
                    <a:pt x="6923" y="13864"/>
                  </a:cubicBezTo>
                  <a:cubicBezTo>
                    <a:pt x="10733" y="13864"/>
                    <a:pt x="13845" y="10751"/>
                    <a:pt x="13845" y="6941"/>
                  </a:cubicBezTo>
                  <a:cubicBezTo>
                    <a:pt x="13845" y="3113"/>
                    <a:pt x="10733" y="1"/>
                    <a:pt x="6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6" name="Google Shape;35736;p84"/>
            <p:cNvSpPr/>
            <p:nvPr/>
          </p:nvSpPr>
          <p:spPr>
            <a:xfrm>
              <a:off x="3614550" y="3893375"/>
              <a:ext cx="379250" cy="379250"/>
            </a:xfrm>
            <a:custGeom>
              <a:avLst/>
              <a:gdLst/>
              <a:ahLst/>
              <a:cxnLst/>
              <a:rect l="l" t="t" r="r" b="b"/>
              <a:pathLst>
                <a:path w="15170" h="15170" extrusionOk="0">
                  <a:moveTo>
                    <a:pt x="7585" y="1307"/>
                  </a:moveTo>
                  <a:cubicBezTo>
                    <a:pt x="11037" y="1307"/>
                    <a:pt x="13846" y="4115"/>
                    <a:pt x="13846" y="7585"/>
                  </a:cubicBezTo>
                  <a:cubicBezTo>
                    <a:pt x="13846" y="11037"/>
                    <a:pt x="11037" y="13846"/>
                    <a:pt x="7585" y="13846"/>
                  </a:cubicBezTo>
                  <a:cubicBezTo>
                    <a:pt x="4115" y="13846"/>
                    <a:pt x="1307" y="11037"/>
                    <a:pt x="1307" y="7585"/>
                  </a:cubicBezTo>
                  <a:cubicBezTo>
                    <a:pt x="1307" y="4115"/>
                    <a:pt x="4115" y="1307"/>
                    <a:pt x="7585" y="1307"/>
                  </a:cubicBezTo>
                  <a:close/>
                  <a:moveTo>
                    <a:pt x="7585" y="1"/>
                  </a:moveTo>
                  <a:cubicBezTo>
                    <a:pt x="3399" y="1"/>
                    <a:pt x="1" y="3400"/>
                    <a:pt x="1" y="7585"/>
                  </a:cubicBezTo>
                  <a:cubicBezTo>
                    <a:pt x="1" y="11753"/>
                    <a:pt x="3399" y="15169"/>
                    <a:pt x="7585" y="15169"/>
                  </a:cubicBezTo>
                  <a:cubicBezTo>
                    <a:pt x="11771" y="15169"/>
                    <a:pt x="15169" y="11753"/>
                    <a:pt x="15169" y="7585"/>
                  </a:cubicBezTo>
                  <a:cubicBezTo>
                    <a:pt x="15169" y="3400"/>
                    <a:pt x="11771" y="1"/>
                    <a:pt x="7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7" name="Google Shape;35737;p84"/>
            <p:cNvSpPr/>
            <p:nvPr/>
          </p:nvSpPr>
          <p:spPr>
            <a:xfrm>
              <a:off x="3722325" y="4001150"/>
              <a:ext cx="163250" cy="163250"/>
            </a:xfrm>
            <a:custGeom>
              <a:avLst/>
              <a:gdLst/>
              <a:ahLst/>
              <a:cxnLst/>
              <a:rect l="l" t="t" r="r" b="b"/>
              <a:pathLst>
                <a:path w="6530" h="6530" extrusionOk="0">
                  <a:moveTo>
                    <a:pt x="3274" y="1"/>
                  </a:moveTo>
                  <a:cubicBezTo>
                    <a:pt x="1467" y="1"/>
                    <a:pt x="1" y="1468"/>
                    <a:pt x="1" y="3274"/>
                  </a:cubicBezTo>
                  <a:cubicBezTo>
                    <a:pt x="1" y="5063"/>
                    <a:pt x="1467" y="6530"/>
                    <a:pt x="3274" y="6530"/>
                  </a:cubicBezTo>
                  <a:cubicBezTo>
                    <a:pt x="5063" y="6530"/>
                    <a:pt x="6529" y="5063"/>
                    <a:pt x="6529" y="3274"/>
                  </a:cubicBezTo>
                  <a:cubicBezTo>
                    <a:pt x="6529" y="1468"/>
                    <a:pt x="5063" y="1"/>
                    <a:pt x="3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8" name="Google Shape;35738;p84"/>
            <p:cNvSpPr/>
            <p:nvPr/>
          </p:nvSpPr>
          <p:spPr>
            <a:xfrm>
              <a:off x="3706225" y="3985050"/>
              <a:ext cx="195900" cy="195900"/>
            </a:xfrm>
            <a:custGeom>
              <a:avLst/>
              <a:gdLst/>
              <a:ahLst/>
              <a:cxnLst/>
              <a:rect l="l" t="t" r="r" b="b"/>
              <a:pathLst>
                <a:path w="7836" h="7836" extrusionOk="0">
                  <a:moveTo>
                    <a:pt x="3918" y="1307"/>
                  </a:moveTo>
                  <a:cubicBezTo>
                    <a:pt x="5349" y="1307"/>
                    <a:pt x="6512" y="2469"/>
                    <a:pt x="6512" y="3918"/>
                  </a:cubicBezTo>
                  <a:cubicBezTo>
                    <a:pt x="6512" y="5349"/>
                    <a:pt x="5349" y="6512"/>
                    <a:pt x="3918" y="6512"/>
                  </a:cubicBezTo>
                  <a:cubicBezTo>
                    <a:pt x="2469" y="6512"/>
                    <a:pt x="1306" y="5349"/>
                    <a:pt x="1306" y="3918"/>
                  </a:cubicBezTo>
                  <a:cubicBezTo>
                    <a:pt x="1306" y="2469"/>
                    <a:pt x="2469" y="1307"/>
                    <a:pt x="3918" y="1307"/>
                  </a:cubicBezTo>
                  <a:close/>
                  <a:moveTo>
                    <a:pt x="3918" y="1"/>
                  </a:moveTo>
                  <a:cubicBezTo>
                    <a:pt x="1754" y="1"/>
                    <a:pt x="1" y="1754"/>
                    <a:pt x="1" y="3918"/>
                  </a:cubicBezTo>
                  <a:cubicBezTo>
                    <a:pt x="1" y="6065"/>
                    <a:pt x="1754" y="7836"/>
                    <a:pt x="3918" y="7836"/>
                  </a:cubicBezTo>
                  <a:cubicBezTo>
                    <a:pt x="6082" y="7836"/>
                    <a:pt x="7835" y="6065"/>
                    <a:pt x="7835" y="3918"/>
                  </a:cubicBezTo>
                  <a:cubicBezTo>
                    <a:pt x="7835" y="1754"/>
                    <a:pt x="6082" y="1"/>
                    <a:pt x="39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9" name="Google Shape;35739;p84"/>
            <p:cNvSpPr/>
            <p:nvPr/>
          </p:nvSpPr>
          <p:spPr>
            <a:xfrm>
              <a:off x="2914275" y="3683200"/>
              <a:ext cx="896625" cy="635925"/>
            </a:xfrm>
            <a:custGeom>
              <a:avLst/>
              <a:gdLst/>
              <a:ahLst/>
              <a:cxnLst/>
              <a:rect l="l" t="t" r="r" b="b"/>
              <a:pathLst>
                <a:path w="35865" h="25437" extrusionOk="0">
                  <a:moveTo>
                    <a:pt x="17923" y="1"/>
                  </a:moveTo>
                  <a:cubicBezTo>
                    <a:pt x="8032" y="1"/>
                    <a:pt x="0" y="8032"/>
                    <a:pt x="0" y="17924"/>
                  </a:cubicBezTo>
                  <a:cubicBezTo>
                    <a:pt x="0" y="18461"/>
                    <a:pt x="36" y="18997"/>
                    <a:pt x="90" y="19534"/>
                  </a:cubicBezTo>
                  <a:cubicBezTo>
                    <a:pt x="984" y="19910"/>
                    <a:pt x="1932" y="20285"/>
                    <a:pt x="2916" y="20643"/>
                  </a:cubicBezTo>
                  <a:cubicBezTo>
                    <a:pt x="11323" y="23630"/>
                    <a:pt x="22377" y="25312"/>
                    <a:pt x="34201" y="25437"/>
                  </a:cubicBezTo>
                  <a:cubicBezTo>
                    <a:pt x="35256" y="23147"/>
                    <a:pt x="35864" y="20607"/>
                    <a:pt x="35864" y="17924"/>
                  </a:cubicBezTo>
                  <a:cubicBezTo>
                    <a:pt x="35864" y="8032"/>
                    <a:pt x="27833" y="1"/>
                    <a:pt x="17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0" name="Google Shape;35740;p84"/>
            <p:cNvSpPr/>
            <p:nvPr/>
          </p:nvSpPr>
          <p:spPr>
            <a:xfrm>
              <a:off x="2898175" y="3666675"/>
              <a:ext cx="928825" cy="652450"/>
            </a:xfrm>
            <a:custGeom>
              <a:avLst/>
              <a:gdLst/>
              <a:ahLst/>
              <a:cxnLst/>
              <a:rect l="l" t="t" r="r" b="b"/>
              <a:pathLst>
                <a:path w="37153" h="26098" extrusionOk="0">
                  <a:moveTo>
                    <a:pt x="18567" y="0"/>
                  </a:moveTo>
                  <a:cubicBezTo>
                    <a:pt x="8336" y="0"/>
                    <a:pt x="0" y="8336"/>
                    <a:pt x="0" y="18585"/>
                  </a:cubicBezTo>
                  <a:cubicBezTo>
                    <a:pt x="0" y="19032"/>
                    <a:pt x="18" y="19462"/>
                    <a:pt x="54" y="19891"/>
                  </a:cubicBezTo>
                  <a:cubicBezTo>
                    <a:pt x="483" y="20088"/>
                    <a:pt x="948" y="20284"/>
                    <a:pt x="1413" y="20481"/>
                  </a:cubicBezTo>
                  <a:cubicBezTo>
                    <a:pt x="1342" y="19855"/>
                    <a:pt x="1306" y="19229"/>
                    <a:pt x="1306" y="18585"/>
                  </a:cubicBezTo>
                  <a:cubicBezTo>
                    <a:pt x="1306" y="9069"/>
                    <a:pt x="9051" y="1324"/>
                    <a:pt x="18567" y="1324"/>
                  </a:cubicBezTo>
                  <a:cubicBezTo>
                    <a:pt x="28101" y="1324"/>
                    <a:pt x="35846" y="9069"/>
                    <a:pt x="35846" y="18585"/>
                  </a:cubicBezTo>
                  <a:cubicBezTo>
                    <a:pt x="35846" y="21268"/>
                    <a:pt x="35220" y="23826"/>
                    <a:pt x="34129" y="26098"/>
                  </a:cubicBezTo>
                  <a:lnTo>
                    <a:pt x="35560" y="26098"/>
                  </a:lnTo>
                  <a:cubicBezTo>
                    <a:pt x="36580" y="23808"/>
                    <a:pt x="37152" y="21268"/>
                    <a:pt x="37152" y="18585"/>
                  </a:cubicBezTo>
                  <a:cubicBezTo>
                    <a:pt x="37152" y="8336"/>
                    <a:pt x="28817" y="0"/>
                    <a:pt x="18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1" name="Google Shape;35741;p84"/>
            <p:cNvSpPr/>
            <p:nvPr/>
          </p:nvSpPr>
          <p:spPr>
            <a:xfrm>
              <a:off x="3005950" y="3774875"/>
              <a:ext cx="713275" cy="541575"/>
            </a:xfrm>
            <a:custGeom>
              <a:avLst/>
              <a:gdLst/>
              <a:ahLst/>
              <a:cxnLst/>
              <a:rect l="l" t="t" r="r" b="b"/>
              <a:pathLst>
                <a:path w="28531" h="21663" extrusionOk="0">
                  <a:moveTo>
                    <a:pt x="14256" y="1"/>
                  </a:moveTo>
                  <a:cubicBezTo>
                    <a:pt x="6404" y="1"/>
                    <a:pt x="0" y="6405"/>
                    <a:pt x="0" y="14257"/>
                  </a:cubicBezTo>
                  <a:cubicBezTo>
                    <a:pt x="0" y="15312"/>
                    <a:pt x="125" y="16350"/>
                    <a:pt x="340" y="17334"/>
                  </a:cubicBezTo>
                  <a:cubicBezTo>
                    <a:pt x="7602" y="19766"/>
                    <a:pt x="16671" y="21251"/>
                    <a:pt x="26438" y="21662"/>
                  </a:cubicBezTo>
                  <a:cubicBezTo>
                    <a:pt x="27761" y="19498"/>
                    <a:pt x="28530" y="16976"/>
                    <a:pt x="28530" y="14257"/>
                  </a:cubicBezTo>
                  <a:cubicBezTo>
                    <a:pt x="28530" y="6405"/>
                    <a:pt x="22127" y="1"/>
                    <a:pt x="14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2" name="Google Shape;35742;p84"/>
            <p:cNvSpPr/>
            <p:nvPr/>
          </p:nvSpPr>
          <p:spPr>
            <a:xfrm>
              <a:off x="2989850" y="3758350"/>
              <a:ext cx="745475" cy="559000"/>
            </a:xfrm>
            <a:custGeom>
              <a:avLst/>
              <a:gdLst/>
              <a:ahLst/>
              <a:cxnLst/>
              <a:rect l="l" t="t" r="r" b="b"/>
              <a:pathLst>
                <a:path w="29819" h="22360" extrusionOk="0">
                  <a:moveTo>
                    <a:pt x="14900" y="0"/>
                  </a:moveTo>
                  <a:cubicBezTo>
                    <a:pt x="6690" y="0"/>
                    <a:pt x="0" y="6690"/>
                    <a:pt x="0" y="14918"/>
                  </a:cubicBezTo>
                  <a:cubicBezTo>
                    <a:pt x="0" y="15884"/>
                    <a:pt x="90" y="16832"/>
                    <a:pt x="269" y="17762"/>
                  </a:cubicBezTo>
                  <a:cubicBezTo>
                    <a:pt x="752" y="17923"/>
                    <a:pt x="1217" y="18084"/>
                    <a:pt x="1717" y="18245"/>
                  </a:cubicBezTo>
                  <a:cubicBezTo>
                    <a:pt x="1449" y="17172"/>
                    <a:pt x="1306" y="16063"/>
                    <a:pt x="1306" y="14918"/>
                  </a:cubicBezTo>
                  <a:cubicBezTo>
                    <a:pt x="1306" y="7423"/>
                    <a:pt x="7406" y="1324"/>
                    <a:pt x="14900" y="1324"/>
                  </a:cubicBezTo>
                  <a:cubicBezTo>
                    <a:pt x="22413" y="1324"/>
                    <a:pt x="28513" y="7423"/>
                    <a:pt x="28513" y="14918"/>
                  </a:cubicBezTo>
                  <a:cubicBezTo>
                    <a:pt x="28513" y="17637"/>
                    <a:pt x="27708" y="20159"/>
                    <a:pt x="26330" y="22288"/>
                  </a:cubicBezTo>
                  <a:cubicBezTo>
                    <a:pt x="26831" y="22323"/>
                    <a:pt x="27332" y="22341"/>
                    <a:pt x="27833" y="22359"/>
                  </a:cubicBezTo>
                  <a:cubicBezTo>
                    <a:pt x="29085" y="20159"/>
                    <a:pt x="29818" y="17619"/>
                    <a:pt x="29818" y="14918"/>
                  </a:cubicBezTo>
                  <a:cubicBezTo>
                    <a:pt x="29818" y="6690"/>
                    <a:pt x="23128" y="0"/>
                    <a:pt x="149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3" name="Google Shape;35743;p84"/>
            <p:cNvSpPr/>
            <p:nvPr/>
          </p:nvSpPr>
          <p:spPr>
            <a:xfrm>
              <a:off x="3097625" y="3866550"/>
              <a:ext cx="529925" cy="443625"/>
            </a:xfrm>
            <a:custGeom>
              <a:avLst/>
              <a:gdLst/>
              <a:ahLst/>
              <a:cxnLst/>
              <a:rect l="l" t="t" r="r" b="b"/>
              <a:pathLst>
                <a:path w="21197" h="17745" extrusionOk="0">
                  <a:moveTo>
                    <a:pt x="10589" y="1"/>
                  </a:moveTo>
                  <a:cubicBezTo>
                    <a:pt x="4758" y="1"/>
                    <a:pt x="0" y="4759"/>
                    <a:pt x="0" y="10590"/>
                  </a:cubicBezTo>
                  <a:cubicBezTo>
                    <a:pt x="0" y="12146"/>
                    <a:pt x="340" y="13613"/>
                    <a:pt x="948" y="14937"/>
                  </a:cubicBezTo>
                  <a:cubicBezTo>
                    <a:pt x="6171" y="16314"/>
                    <a:pt x="12092" y="17262"/>
                    <a:pt x="18406" y="17745"/>
                  </a:cubicBezTo>
                  <a:cubicBezTo>
                    <a:pt x="20141" y="15849"/>
                    <a:pt x="21197" y="13345"/>
                    <a:pt x="21197" y="10590"/>
                  </a:cubicBezTo>
                  <a:cubicBezTo>
                    <a:pt x="21197" y="4759"/>
                    <a:pt x="16438" y="1"/>
                    <a:pt x="105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4" name="Google Shape;35744;p84"/>
            <p:cNvSpPr/>
            <p:nvPr/>
          </p:nvSpPr>
          <p:spPr>
            <a:xfrm>
              <a:off x="3081525" y="3850000"/>
              <a:ext cx="562125" cy="461525"/>
            </a:xfrm>
            <a:custGeom>
              <a:avLst/>
              <a:gdLst/>
              <a:ahLst/>
              <a:cxnLst/>
              <a:rect l="l" t="t" r="r" b="b"/>
              <a:pathLst>
                <a:path w="22485" h="18461" extrusionOk="0">
                  <a:moveTo>
                    <a:pt x="11233" y="1"/>
                  </a:moveTo>
                  <a:cubicBezTo>
                    <a:pt x="5044" y="1"/>
                    <a:pt x="0" y="5045"/>
                    <a:pt x="0" y="11252"/>
                  </a:cubicBezTo>
                  <a:cubicBezTo>
                    <a:pt x="0" y="12719"/>
                    <a:pt x="268" y="14096"/>
                    <a:pt x="787" y="15384"/>
                  </a:cubicBezTo>
                  <a:cubicBezTo>
                    <a:pt x="1324" y="15527"/>
                    <a:pt x="1860" y="15670"/>
                    <a:pt x="2415" y="15813"/>
                  </a:cubicBezTo>
                  <a:cubicBezTo>
                    <a:pt x="1699" y="14436"/>
                    <a:pt x="1306" y="12898"/>
                    <a:pt x="1306" y="11252"/>
                  </a:cubicBezTo>
                  <a:cubicBezTo>
                    <a:pt x="1306" y="5779"/>
                    <a:pt x="5760" y="1325"/>
                    <a:pt x="11233" y="1325"/>
                  </a:cubicBezTo>
                  <a:cubicBezTo>
                    <a:pt x="16725" y="1325"/>
                    <a:pt x="21179" y="5779"/>
                    <a:pt x="21179" y="11252"/>
                  </a:cubicBezTo>
                  <a:cubicBezTo>
                    <a:pt x="21179" y="14025"/>
                    <a:pt x="20034" y="16529"/>
                    <a:pt x="18209" y="18335"/>
                  </a:cubicBezTo>
                  <a:cubicBezTo>
                    <a:pt x="18764" y="18389"/>
                    <a:pt x="19301" y="18425"/>
                    <a:pt x="19873" y="18461"/>
                  </a:cubicBezTo>
                  <a:cubicBezTo>
                    <a:pt x="21501" y="16511"/>
                    <a:pt x="22484" y="13989"/>
                    <a:pt x="22484" y="11252"/>
                  </a:cubicBezTo>
                  <a:cubicBezTo>
                    <a:pt x="22484" y="5045"/>
                    <a:pt x="17440" y="1"/>
                    <a:pt x="112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5" name="Google Shape;35745;p84"/>
            <p:cNvSpPr/>
            <p:nvPr/>
          </p:nvSpPr>
          <p:spPr>
            <a:xfrm>
              <a:off x="3189275" y="3958225"/>
              <a:ext cx="346600" cy="337650"/>
            </a:xfrm>
            <a:custGeom>
              <a:avLst/>
              <a:gdLst/>
              <a:ahLst/>
              <a:cxnLst/>
              <a:rect l="l" t="t" r="r" b="b"/>
              <a:pathLst>
                <a:path w="13864" h="13506" extrusionOk="0">
                  <a:moveTo>
                    <a:pt x="6923" y="1"/>
                  </a:moveTo>
                  <a:cubicBezTo>
                    <a:pt x="3113" y="1"/>
                    <a:pt x="1" y="3113"/>
                    <a:pt x="1" y="6923"/>
                  </a:cubicBezTo>
                  <a:cubicBezTo>
                    <a:pt x="1" y="9231"/>
                    <a:pt x="1128" y="11270"/>
                    <a:pt x="2863" y="12522"/>
                  </a:cubicBezTo>
                  <a:cubicBezTo>
                    <a:pt x="4866" y="12915"/>
                    <a:pt x="6959" y="13237"/>
                    <a:pt x="9088" y="13506"/>
                  </a:cubicBezTo>
                  <a:cubicBezTo>
                    <a:pt x="11860" y="12593"/>
                    <a:pt x="13864" y="9982"/>
                    <a:pt x="13864" y="6923"/>
                  </a:cubicBezTo>
                  <a:cubicBezTo>
                    <a:pt x="13864" y="3113"/>
                    <a:pt x="10751" y="1"/>
                    <a:pt x="6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6" name="Google Shape;35746;p84"/>
            <p:cNvSpPr/>
            <p:nvPr/>
          </p:nvSpPr>
          <p:spPr>
            <a:xfrm>
              <a:off x="3173200" y="3941675"/>
              <a:ext cx="378775" cy="358225"/>
            </a:xfrm>
            <a:custGeom>
              <a:avLst/>
              <a:gdLst/>
              <a:ahLst/>
              <a:cxnLst/>
              <a:rect l="l" t="t" r="r" b="b"/>
              <a:pathLst>
                <a:path w="15151" h="14329" extrusionOk="0">
                  <a:moveTo>
                    <a:pt x="7441" y="13846"/>
                  </a:moveTo>
                  <a:cubicBezTo>
                    <a:pt x="7466" y="13849"/>
                    <a:pt x="7490" y="13853"/>
                    <a:pt x="7515" y="13857"/>
                  </a:cubicBezTo>
                  <a:lnTo>
                    <a:pt x="7515" y="13857"/>
                  </a:lnTo>
                  <a:cubicBezTo>
                    <a:pt x="7489" y="13852"/>
                    <a:pt x="7462" y="13846"/>
                    <a:pt x="7441" y="13846"/>
                  </a:cubicBezTo>
                  <a:close/>
                  <a:moveTo>
                    <a:pt x="7515" y="13857"/>
                  </a:moveTo>
                  <a:cubicBezTo>
                    <a:pt x="7530" y="13860"/>
                    <a:pt x="7545" y="13862"/>
                    <a:pt x="7558" y="13863"/>
                  </a:cubicBezTo>
                  <a:lnTo>
                    <a:pt x="7558" y="13863"/>
                  </a:lnTo>
                  <a:cubicBezTo>
                    <a:pt x="7543" y="13861"/>
                    <a:pt x="7529" y="13859"/>
                    <a:pt x="7515" y="13857"/>
                  </a:cubicBezTo>
                  <a:close/>
                  <a:moveTo>
                    <a:pt x="7566" y="1"/>
                  </a:moveTo>
                  <a:cubicBezTo>
                    <a:pt x="3399" y="1"/>
                    <a:pt x="0" y="3399"/>
                    <a:pt x="0" y="7585"/>
                  </a:cubicBezTo>
                  <a:cubicBezTo>
                    <a:pt x="0" y="9660"/>
                    <a:pt x="841" y="11556"/>
                    <a:pt x="2200" y="12933"/>
                  </a:cubicBezTo>
                  <a:cubicBezTo>
                    <a:pt x="3345" y="13166"/>
                    <a:pt x="4526" y="13381"/>
                    <a:pt x="5742" y="13577"/>
                  </a:cubicBezTo>
                  <a:cubicBezTo>
                    <a:pt x="3166" y="12790"/>
                    <a:pt x="1306" y="10411"/>
                    <a:pt x="1306" y="7585"/>
                  </a:cubicBezTo>
                  <a:cubicBezTo>
                    <a:pt x="1306" y="4133"/>
                    <a:pt x="4114" y="1324"/>
                    <a:pt x="7566" y="1324"/>
                  </a:cubicBezTo>
                  <a:cubicBezTo>
                    <a:pt x="11036" y="1324"/>
                    <a:pt x="13845" y="4133"/>
                    <a:pt x="13845" y="7585"/>
                  </a:cubicBezTo>
                  <a:cubicBezTo>
                    <a:pt x="13845" y="11037"/>
                    <a:pt x="11036" y="13864"/>
                    <a:pt x="7566" y="13864"/>
                  </a:cubicBezTo>
                  <a:cubicBezTo>
                    <a:pt x="7564" y="13864"/>
                    <a:pt x="7561" y="13863"/>
                    <a:pt x="7558" y="13863"/>
                  </a:cubicBezTo>
                  <a:lnTo>
                    <a:pt x="7558" y="13863"/>
                  </a:lnTo>
                  <a:cubicBezTo>
                    <a:pt x="8702" y="14035"/>
                    <a:pt x="9878" y="14190"/>
                    <a:pt x="11054" y="14329"/>
                  </a:cubicBezTo>
                  <a:cubicBezTo>
                    <a:pt x="13487" y="13059"/>
                    <a:pt x="15151" y="10519"/>
                    <a:pt x="15151" y="7585"/>
                  </a:cubicBezTo>
                  <a:cubicBezTo>
                    <a:pt x="15151" y="3399"/>
                    <a:pt x="11752" y="1"/>
                    <a:pt x="7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7" name="Google Shape;35747;p84"/>
            <p:cNvSpPr/>
            <p:nvPr/>
          </p:nvSpPr>
          <p:spPr>
            <a:xfrm>
              <a:off x="3280950" y="4049900"/>
              <a:ext cx="163250" cy="162800"/>
            </a:xfrm>
            <a:custGeom>
              <a:avLst/>
              <a:gdLst/>
              <a:ahLst/>
              <a:cxnLst/>
              <a:rect l="l" t="t" r="r" b="b"/>
              <a:pathLst>
                <a:path w="6530" h="6512" extrusionOk="0">
                  <a:moveTo>
                    <a:pt x="3256" y="1"/>
                  </a:moveTo>
                  <a:cubicBezTo>
                    <a:pt x="1468" y="1"/>
                    <a:pt x="1" y="1467"/>
                    <a:pt x="1" y="3256"/>
                  </a:cubicBezTo>
                  <a:cubicBezTo>
                    <a:pt x="1" y="5063"/>
                    <a:pt x="1468" y="6512"/>
                    <a:pt x="3256" y="6512"/>
                  </a:cubicBezTo>
                  <a:cubicBezTo>
                    <a:pt x="5063" y="6512"/>
                    <a:pt x="6530" y="5063"/>
                    <a:pt x="6530" y="3256"/>
                  </a:cubicBezTo>
                  <a:cubicBezTo>
                    <a:pt x="6530" y="1467"/>
                    <a:pt x="5063" y="1"/>
                    <a:pt x="3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8" name="Google Shape;35748;p84"/>
            <p:cNvSpPr/>
            <p:nvPr/>
          </p:nvSpPr>
          <p:spPr>
            <a:xfrm>
              <a:off x="3264425" y="4033350"/>
              <a:ext cx="195875" cy="195900"/>
            </a:xfrm>
            <a:custGeom>
              <a:avLst/>
              <a:gdLst/>
              <a:ahLst/>
              <a:cxnLst/>
              <a:rect l="l" t="t" r="r" b="b"/>
              <a:pathLst>
                <a:path w="7835" h="7836" extrusionOk="0">
                  <a:moveTo>
                    <a:pt x="3917" y="1307"/>
                  </a:moveTo>
                  <a:cubicBezTo>
                    <a:pt x="5366" y="1307"/>
                    <a:pt x="6529" y="2487"/>
                    <a:pt x="6529" y="3918"/>
                  </a:cubicBezTo>
                  <a:cubicBezTo>
                    <a:pt x="6529" y="5349"/>
                    <a:pt x="5366" y="6530"/>
                    <a:pt x="3917" y="6530"/>
                  </a:cubicBezTo>
                  <a:cubicBezTo>
                    <a:pt x="2486" y="6530"/>
                    <a:pt x="1324" y="5349"/>
                    <a:pt x="1324" y="3918"/>
                  </a:cubicBezTo>
                  <a:cubicBezTo>
                    <a:pt x="1324" y="2487"/>
                    <a:pt x="2486" y="1307"/>
                    <a:pt x="3917" y="1307"/>
                  </a:cubicBezTo>
                  <a:close/>
                  <a:moveTo>
                    <a:pt x="3917" y="1"/>
                  </a:moveTo>
                  <a:cubicBezTo>
                    <a:pt x="1771" y="1"/>
                    <a:pt x="0" y="1754"/>
                    <a:pt x="0" y="3918"/>
                  </a:cubicBezTo>
                  <a:cubicBezTo>
                    <a:pt x="0" y="6082"/>
                    <a:pt x="1771" y="7835"/>
                    <a:pt x="3917" y="7835"/>
                  </a:cubicBezTo>
                  <a:cubicBezTo>
                    <a:pt x="6082" y="7835"/>
                    <a:pt x="7835" y="6082"/>
                    <a:pt x="7835" y="3918"/>
                  </a:cubicBezTo>
                  <a:cubicBezTo>
                    <a:pt x="7835" y="1754"/>
                    <a:pt x="6082" y="1"/>
                    <a:pt x="3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9" name="Google Shape;35749;p84"/>
            <p:cNvSpPr/>
            <p:nvPr/>
          </p:nvSpPr>
          <p:spPr>
            <a:xfrm>
              <a:off x="3797450" y="3683200"/>
              <a:ext cx="896175" cy="635925"/>
            </a:xfrm>
            <a:custGeom>
              <a:avLst/>
              <a:gdLst/>
              <a:ahLst/>
              <a:cxnLst/>
              <a:rect l="l" t="t" r="r" b="b"/>
              <a:pathLst>
                <a:path w="35847" h="25437" extrusionOk="0">
                  <a:moveTo>
                    <a:pt x="17924" y="1"/>
                  </a:moveTo>
                  <a:cubicBezTo>
                    <a:pt x="8014" y="1"/>
                    <a:pt x="1" y="8032"/>
                    <a:pt x="1" y="17924"/>
                  </a:cubicBezTo>
                  <a:cubicBezTo>
                    <a:pt x="1" y="20607"/>
                    <a:pt x="591" y="23147"/>
                    <a:pt x="1646" y="25437"/>
                  </a:cubicBezTo>
                  <a:cubicBezTo>
                    <a:pt x="13470" y="25312"/>
                    <a:pt x="24542" y="23630"/>
                    <a:pt x="32931" y="20643"/>
                  </a:cubicBezTo>
                  <a:cubicBezTo>
                    <a:pt x="33933" y="20285"/>
                    <a:pt x="34881" y="19910"/>
                    <a:pt x="35775" y="19534"/>
                  </a:cubicBezTo>
                  <a:cubicBezTo>
                    <a:pt x="35811" y="18997"/>
                    <a:pt x="35847" y="18461"/>
                    <a:pt x="35847" y="17924"/>
                  </a:cubicBezTo>
                  <a:cubicBezTo>
                    <a:pt x="35847" y="8032"/>
                    <a:pt x="27815" y="1"/>
                    <a:pt x="179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0" name="Google Shape;35750;p84"/>
            <p:cNvSpPr/>
            <p:nvPr/>
          </p:nvSpPr>
          <p:spPr>
            <a:xfrm>
              <a:off x="3780900" y="3666675"/>
              <a:ext cx="929275" cy="652450"/>
            </a:xfrm>
            <a:custGeom>
              <a:avLst/>
              <a:gdLst/>
              <a:ahLst/>
              <a:cxnLst/>
              <a:rect l="l" t="t" r="r" b="b"/>
              <a:pathLst>
                <a:path w="37171" h="26098" extrusionOk="0">
                  <a:moveTo>
                    <a:pt x="18586" y="0"/>
                  </a:moveTo>
                  <a:cubicBezTo>
                    <a:pt x="8336" y="0"/>
                    <a:pt x="1" y="8336"/>
                    <a:pt x="1" y="18585"/>
                  </a:cubicBezTo>
                  <a:cubicBezTo>
                    <a:pt x="1" y="21268"/>
                    <a:pt x="573" y="23808"/>
                    <a:pt x="1593" y="26098"/>
                  </a:cubicBezTo>
                  <a:lnTo>
                    <a:pt x="3024" y="26098"/>
                  </a:lnTo>
                  <a:cubicBezTo>
                    <a:pt x="1933" y="23826"/>
                    <a:pt x="1307" y="21268"/>
                    <a:pt x="1307" y="18585"/>
                  </a:cubicBezTo>
                  <a:cubicBezTo>
                    <a:pt x="1307" y="9069"/>
                    <a:pt x="9052" y="1324"/>
                    <a:pt x="18586" y="1324"/>
                  </a:cubicBezTo>
                  <a:cubicBezTo>
                    <a:pt x="28102" y="1324"/>
                    <a:pt x="35847" y="9069"/>
                    <a:pt x="35847" y="18585"/>
                  </a:cubicBezTo>
                  <a:cubicBezTo>
                    <a:pt x="35847" y="19229"/>
                    <a:pt x="35811" y="19855"/>
                    <a:pt x="35740" y="20481"/>
                  </a:cubicBezTo>
                  <a:cubicBezTo>
                    <a:pt x="36223" y="20284"/>
                    <a:pt x="36670" y="20088"/>
                    <a:pt x="37117" y="19891"/>
                  </a:cubicBezTo>
                  <a:cubicBezTo>
                    <a:pt x="37135" y="19462"/>
                    <a:pt x="37171" y="19032"/>
                    <a:pt x="37171" y="18585"/>
                  </a:cubicBezTo>
                  <a:cubicBezTo>
                    <a:pt x="37171" y="8336"/>
                    <a:pt x="28835" y="0"/>
                    <a:pt x="18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1" name="Google Shape;35751;p84"/>
            <p:cNvSpPr/>
            <p:nvPr/>
          </p:nvSpPr>
          <p:spPr>
            <a:xfrm>
              <a:off x="3889125" y="3774875"/>
              <a:ext cx="712825" cy="541575"/>
            </a:xfrm>
            <a:custGeom>
              <a:avLst/>
              <a:gdLst/>
              <a:ahLst/>
              <a:cxnLst/>
              <a:rect l="l" t="t" r="r" b="b"/>
              <a:pathLst>
                <a:path w="28513" h="21663" extrusionOk="0">
                  <a:moveTo>
                    <a:pt x="14257" y="1"/>
                  </a:moveTo>
                  <a:cubicBezTo>
                    <a:pt x="6386" y="1"/>
                    <a:pt x="1" y="6405"/>
                    <a:pt x="1" y="14257"/>
                  </a:cubicBezTo>
                  <a:cubicBezTo>
                    <a:pt x="1" y="16976"/>
                    <a:pt x="752" y="19498"/>
                    <a:pt x="2075" y="21662"/>
                  </a:cubicBezTo>
                  <a:cubicBezTo>
                    <a:pt x="11842" y="21251"/>
                    <a:pt x="20929" y="19766"/>
                    <a:pt x="28173" y="17334"/>
                  </a:cubicBezTo>
                  <a:cubicBezTo>
                    <a:pt x="28388" y="16350"/>
                    <a:pt x="28513" y="15312"/>
                    <a:pt x="28513" y="14257"/>
                  </a:cubicBezTo>
                  <a:cubicBezTo>
                    <a:pt x="28513" y="6405"/>
                    <a:pt x="22109" y="1"/>
                    <a:pt x="142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2" name="Google Shape;35752;p84"/>
            <p:cNvSpPr/>
            <p:nvPr/>
          </p:nvSpPr>
          <p:spPr>
            <a:xfrm>
              <a:off x="3872575" y="3758350"/>
              <a:ext cx="745925" cy="559000"/>
            </a:xfrm>
            <a:custGeom>
              <a:avLst/>
              <a:gdLst/>
              <a:ahLst/>
              <a:cxnLst/>
              <a:rect l="l" t="t" r="r" b="b"/>
              <a:pathLst>
                <a:path w="29837" h="22360" extrusionOk="0">
                  <a:moveTo>
                    <a:pt x="14919" y="0"/>
                  </a:moveTo>
                  <a:cubicBezTo>
                    <a:pt x="6691" y="0"/>
                    <a:pt x="1" y="6690"/>
                    <a:pt x="1" y="14918"/>
                  </a:cubicBezTo>
                  <a:cubicBezTo>
                    <a:pt x="1" y="17619"/>
                    <a:pt x="734" y="20159"/>
                    <a:pt x="2004" y="22359"/>
                  </a:cubicBezTo>
                  <a:cubicBezTo>
                    <a:pt x="2505" y="22341"/>
                    <a:pt x="2988" y="22323"/>
                    <a:pt x="3489" y="22288"/>
                  </a:cubicBezTo>
                  <a:cubicBezTo>
                    <a:pt x="2111" y="20159"/>
                    <a:pt x="1306" y="17637"/>
                    <a:pt x="1306" y="14918"/>
                  </a:cubicBezTo>
                  <a:cubicBezTo>
                    <a:pt x="1306" y="7423"/>
                    <a:pt x="7406" y="1324"/>
                    <a:pt x="14919" y="1324"/>
                  </a:cubicBezTo>
                  <a:cubicBezTo>
                    <a:pt x="22413" y="1324"/>
                    <a:pt x="28513" y="7423"/>
                    <a:pt x="28513" y="14918"/>
                  </a:cubicBezTo>
                  <a:cubicBezTo>
                    <a:pt x="28513" y="16063"/>
                    <a:pt x="28370" y="17172"/>
                    <a:pt x="28102" y="18245"/>
                  </a:cubicBezTo>
                  <a:cubicBezTo>
                    <a:pt x="28602" y="18084"/>
                    <a:pt x="29085" y="17923"/>
                    <a:pt x="29550" y="17762"/>
                  </a:cubicBezTo>
                  <a:cubicBezTo>
                    <a:pt x="29729" y="16832"/>
                    <a:pt x="29837" y="15884"/>
                    <a:pt x="29837" y="14918"/>
                  </a:cubicBezTo>
                  <a:cubicBezTo>
                    <a:pt x="29837" y="6690"/>
                    <a:pt x="23147" y="0"/>
                    <a:pt x="14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3" name="Google Shape;35753;p84"/>
            <p:cNvSpPr/>
            <p:nvPr/>
          </p:nvSpPr>
          <p:spPr>
            <a:xfrm>
              <a:off x="3980800" y="3866550"/>
              <a:ext cx="529475" cy="443625"/>
            </a:xfrm>
            <a:custGeom>
              <a:avLst/>
              <a:gdLst/>
              <a:ahLst/>
              <a:cxnLst/>
              <a:rect l="l" t="t" r="r" b="b"/>
              <a:pathLst>
                <a:path w="21179" h="17745" extrusionOk="0">
                  <a:moveTo>
                    <a:pt x="10590" y="1"/>
                  </a:moveTo>
                  <a:cubicBezTo>
                    <a:pt x="4741" y="1"/>
                    <a:pt x="0" y="4759"/>
                    <a:pt x="0" y="10590"/>
                  </a:cubicBezTo>
                  <a:cubicBezTo>
                    <a:pt x="0" y="13345"/>
                    <a:pt x="1056" y="15849"/>
                    <a:pt x="2773" y="17745"/>
                  </a:cubicBezTo>
                  <a:cubicBezTo>
                    <a:pt x="9087" y="17262"/>
                    <a:pt x="15026" y="16314"/>
                    <a:pt x="20249" y="14937"/>
                  </a:cubicBezTo>
                  <a:cubicBezTo>
                    <a:pt x="20839" y="13613"/>
                    <a:pt x="21179" y="12146"/>
                    <a:pt x="21179" y="10590"/>
                  </a:cubicBezTo>
                  <a:cubicBezTo>
                    <a:pt x="21179" y="4759"/>
                    <a:pt x="16421" y="1"/>
                    <a:pt x="105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4" name="Google Shape;35754;p84"/>
            <p:cNvSpPr/>
            <p:nvPr/>
          </p:nvSpPr>
          <p:spPr>
            <a:xfrm>
              <a:off x="3964250" y="3850000"/>
              <a:ext cx="562575" cy="461525"/>
            </a:xfrm>
            <a:custGeom>
              <a:avLst/>
              <a:gdLst/>
              <a:ahLst/>
              <a:cxnLst/>
              <a:rect l="l" t="t" r="r" b="b"/>
              <a:pathLst>
                <a:path w="22503" h="18461" extrusionOk="0">
                  <a:moveTo>
                    <a:pt x="11252" y="1"/>
                  </a:moveTo>
                  <a:cubicBezTo>
                    <a:pt x="5045" y="1"/>
                    <a:pt x="1" y="5045"/>
                    <a:pt x="1" y="11252"/>
                  </a:cubicBezTo>
                  <a:cubicBezTo>
                    <a:pt x="1" y="13989"/>
                    <a:pt x="984" y="16511"/>
                    <a:pt x="2630" y="18461"/>
                  </a:cubicBezTo>
                  <a:cubicBezTo>
                    <a:pt x="3185" y="18425"/>
                    <a:pt x="3739" y="18389"/>
                    <a:pt x="4276" y="18335"/>
                  </a:cubicBezTo>
                  <a:cubicBezTo>
                    <a:pt x="2451" y="16529"/>
                    <a:pt x="1306" y="14025"/>
                    <a:pt x="1306" y="11252"/>
                  </a:cubicBezTo>
                  <a:cubicBezTo>
                    <a:pt x="1306" y="5779"/>
                    <a:pt x="5760" y="1325"/>
                    <a:pt x="11252" y="1325"/>
                  </a:cubicBezTo>
                  <a:cubicBezTo>
                    <a:pt x="16725" y="1325"/>
                    <a:pt x="21179" y="5779"/>
                    <a:pt x="21179" y="11252"/>
                  </a:cubicBezTo>
                  <a:cubicBezTo>
                    <a:pt x="21179" y="12898"/>
                    <a:pt x="20786" y="14436"/>
                    <a:pt x="20070" y="15813"/>
                  </a:cubicBezTo>
                  <a:cubicBezTo>
                    <a:pt x="20625" y="15670"/>
                    <a:pt x="21179" y="15527"/>
                    <a:pt x="21716" y="15384"/>
                  </a:cubicBezTo>
                  <a:cubicBezTo>
                    <a:pt x="22217" y="14096"/>
                    <a:pt x="22503" y="12719"/>
                    <a:pt x="22503" y="11252"/>
                  </a:cubicBezTo>
                  <a:cubicBezTo>
                    <a:pt x="22503" y="5045"/>
                    <a:pt x="17459" y="1"/>
                    <a:pt x="11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5" name="Google Shape;35755;p84"/>
            <p:cNvSpPr/>
            <p:nvPr/>
          </p:nvSpPr>
          <p:spPr>
            <a:xfrm>
              <a:off x="4072025" y="3958225"/>
              <a:ext cx="346600" cy="337650"/>
            </a:xfrm>
            <a:custGeom>
              <a:avLst/>
              <a:gdLst/>
              <a:ahLst/>
              <a:cxnLst/>
              <a:rect l="l" t="t" r="r" b="b"/>
              <a:pathLst>
                <a:path w="13864" h="13506" extrusionOk="0">
                  <a:moveTo>
                    <a:pt x="6941" y="1"/>
                  </a:moveTo>
                  <a:cubicBezTo>
                    <a:pt x="3113" y="1"/>
                    <a:pt x="0" y="3113"/>
                    <a:pt x="0" y="6923"/>
                  </a:cubicBezTo>
                  <a:cubicBezTo>
                    <a:pt x="0" y="10000"/>
                    <a:pt x="2004" y="12593"/>
                    <a:pt x="4776" y="13506"/>
                  </a:cubicBezTo>
                  <a:cubicBezTo>
                    <a:pt x="6923" y="13237"/>
                    <a:pt x="8998" y="12915"/>
                    <a:pt x="11001" y="12522"/>
                  </a:cubicBezTo>
                  <a:cubicBezTo>
                    <a:pt x="12736" y="11270"/>
                    <a:pt x="13863" y="9231"/>
                    <a:pt x="13863" y="6923"/>
                  </a:cubicBezTo>
                  <a:cubicBezTo>
                    <a:pt x="13863" y="3113"/>
                    <a:pt x="10751" y="1"/>
                    <a:pt x="69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6" name="Google Shape;35756;p84"/>
            <p:cNvSpPr/>
            <p:nvPr/>
          </p:nvSpPr>
          <p:spPr>
            <a:xfrm>
              <a:off x="4055925" y="3941675"/>
              <a:ext cx="379225" cy="358225"/>
            </a:xfrm>
            <a:custGeom>
              <a:avLst/>
              <a:gdLst/>
              <a:ahLst/>
              <a:cxnLst/>
              <a:rect l="l" t="t" r="r" b="b"/>
              <a:pathLst>
                <a:path w="15169" h="14329" extrusionOk="0">
                  <a:moveTo>
                    <a:pt x="7585" y="1"/>
                  </a:moveTo>
                  <a:cubicBezTo>
                    <a:pt x="3399" y="1"/>
                    <a:pt x="1" y="3399"/>
                    <a:pt x="1" y="7585"/>
                  </a:cubicBezTo>
                  <a:cubicBezTo>
                    <a:pt x="1" y="10519"/>
                    <a:pt x="1664" y="13059"/>
                    <a:pt x="4097" y="14329"/>
                  </a:cubicBezTo>
                  <a:cubicBezTo>
                    <a:pt x="5331" y="14185"/>
                    <a:pt x="6529" y="14024"/>
                    <a:pt x="7728" y="13846"/>
                  </a:cubicBezTo>
                  <a:cubicBezTo>
                    <a:pt x="7674" y="13846"/>
                    <a:pt x="7620" y="13864"/>
                    <a:pt x="7585" y="13864"/>
                  </a:cubicBezTo>
                  <a:cubicBezTo>
                    <a:pt x="4115" y="13864"/>
                    <a:pt x="1306" y="11037"/>
                    <a:pt x="1306" y="7585"/>
                  </a:cubicBezTo>
                  <a:cubicBezTo>
                    <a:pt x="1306" y="4133"/>
                    <a:pt x="4115" y="1324"/>
                    <a:pt x="7585" y="1324"/>
                  </a:cubicBezTo>
                  <a:cubicBezTo>
                    <a:pt x="11037" y="1324"/>
                    <a:pt x="13845" y="4133"/>
                    <a:pt x="13845" y="7585"/>
                  </a:cubicBezTo>
                  <a:cubicBezTo>
                    <a:pt x="13845" y="10411"/>
                    <a:pt x="11985" y="12808"/>
                    <a:pt x="9409" y="13577"/>
                  </a:cubicBezTo>
                  <a:cubicBezTo>
                    <a:pt x="10626" y="13381"/>
                    <a:pt x="11806" y="13166"/>
                    <a:pt x="12951" y="12933"/>
                  </a:cubicBezTo>
                  <a:cubicBezTo>
                    <a:pt x="14328" y="11556"/>
                    <a:pt x="15169" y="9660"/>
                    <a:pt x="15169" y="7585"/>
                  </a:cubicBezTo>
                  <a:cubicBezTo>
                    <a:pt x="15169" y="3399"/>
                    <a:pt x="11770" y="1"/>
                    <a:pt x="7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7" name="Google Shape;35757;p84"/>
            <p:cNvSpPr/>
            <p:nvPr/>
          </p:nvSpPr>
          <p:spPr>
            <a:xfrm>
              <a:off x="4163700" y="4049900"/>
              <a:ext cx="163250" cy="162800"/>
            </a:xfrm>
            <a:custGeom>
              <a:avLst/>
              <a:gdLst/>
              <a:ahLst/>
              <a:cxnLst/>
              <a:rect l="l" t="t" r="r" b="b"/>
              <a:pathLst>
                <a:path w="6530" h="6512" extrusionOk="0">
                  <a:moveTo>
                    <a:pt x="3274" y="1"/>
                  </a:moveTo>
                  <a:cubicBezTo>
                    <a:pt x="1467" y="1"/>
                    <a:pt x="0" y="1467"/>
                    <a:pt x="0" y="3256"/>
                  </a:cubicBezTo>
                  <a:cubicBezTo>
                    <a:pt x="0" y="5063"/>
                    <a:pt x="1467" y="6512"/>
                    <a:pt x="3274" y="6512"/>
                  </a:cubicBezTo>
                  <a:cubicBezTo>
                    <a:pt x="5062" y="6512"/>
                    <a:pt x="6529" y="5063"/>
                    <a:pt x="6529" y="3256"/>
                  </a:cubicBezTo>
                  <a:cubicBezTo>
                    <a:pt x="6529" y="1467"/>
                    <a:pt x="5062" y="1"/>
                    <a:pt x="3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8" name="Google Shape;35758;p84"/>
            <p:cNvSpPr/>
            <p:nvPr/>
          </p:nvSpPr>
          <p:spPr>
            <a:xfrm>
              <a:off x="4147600" y="4033350"/>
              <a:ext cx="195875" cy="195900"/>
            </a:xfrm>
            <a:custGeom>
              <a:avLst/>
              <a:gdLst/>
              <a:ahLst/>
              <a:cxnLst/>
              <a:rect l="l" t="t" r="r" b="b"/>
              <a:pathLst>
                <a:path w="7835" h="7836" extrusionOk="0">
                  <a:moveTo>
                    <a:pt x="3918" y="1307"/>
                  </a:moveTo>
                  <a:cubicBezTo>
                    <a:pt x="5349" y="1307"/>
                    <a:pt x="6511" y="2487"/>
                    <a:pt x="6511" y="3918"/>
                  </a:cubicBezTo>
                  <a:cubicBezTo>
                    <a:pt x="6511" y="5349"/>
                    <a:pt x="5349" y="6530"/>
                    <a:pt x="3918" y="6530"/>
                  </a:cubicBezTo>
                  <a:cubicBezTo>
                    <a:pt x="2469" y="6530"/>
                    <a:pt x="1306" y="5349"/>
                    <a:pt x="1306" y="3918"/>
                  </a:cubicBezTo>
                  <a:cubicBezTo>
                    <a:pt x="1306" y="2487"/>
                    <a:pt x="2469" y="1307"/>
                    <a:pt x="3918" y="1307"/>
                  </a:cubicBezTo>
                  <a:close/>
                  <a:moveTo>
                    <a:pt x="3918" y="1"/>
                  </a:moveTo>
                  <a:cubicBezTo>
                    <a:pt x="1753" y="1"/>
                    <a:pt x="0" y="1754"/>
                    <a:pt x="0" y="3918"/>
                  </a:cubicBezTo>
                  <a:cubicBezTo>
                    <a:pt x="0" y="6082"/>
                    <a:pt x="1753" y="7835"/>
                    <a:pt x="3918" y="7835"/>
                  </a:cubicBezTo>
                  <a:cubicBezTo>
                    <a:pt x="6082" y="7835"/>
                    <a:pt x="7835" y="6082"/>
                    <a:pt x="7835" y="3918"/>
                  </a:cubicBezTo>
                  <a:cubicBezTo>
                    <a:pt x="7835" y="1754"/>
                    <a:pt x="6082" y="1"/>
                    <a:pt x="39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9" name="Google Shape;35759;p84"/>
            <p:cNvSpPr/>
            <p:nvPr/>
          </p:nvSpPr>
          <p:spPr>
            <a:xfrm>
              <a:off x="2717075" y="3887575"/>
              <a:ext cx="788850" cy="418150"/>
            </a:xfrm>
            <a:custGeom>
              <a:avLst/>
              <a:gdLst/>
              <a:ahLst/>
              <a:cxnLst/>
              <a:rect l="l" t="t" r="r" b="b"/>
              <a:pathLst>
                <a:path w="31554" h="16726" extrusionOk="0">
                  <a:moveTo>
                    <a:pt x="13666" y="0"/>
                  </a:moveTo>
                  <a:cubicBezTo>
                    <a:pt x="8192" y="0"/>
                    <a:pt x="3273" y="2469"/>
                    <a:pt x="0" y="6350"/>
                  </a:cubicBezTo>
                  <a:cubicBezTo>
                    <a:pt x="2254" y="8622"/>
                    <a:pt x="5939" y="10733"/>
                    <a:pt x="10804" y="12468"/>
                  </a:cubicBezTo>
                  <a:cubicBezTo>
                    <a:pt x="16653" y="14543"/>
                    <a:pt x="23772" y="15992"/>
                    <a:pt x="31553" y="16725"/>
                  </a:cubicBezTo>
                  <a:cubicBezTo>
                    <a:pt x="30927" y="7388"/>
                    <a:pt x="23164" y="0"/>
                    <a:pt x="136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0" name="Google Shape;35760;p84"/>
            <p:cNvSpPr/>
            <p:nvPr/>
          </p:nvSpPr>
          <p:spPr>
            <a:xfrm>
              <a:off x="2705875" y="3871025"/>
              <a:ext cx="816575" cy="436025"/>
            </a:xfrm>
            <a:custGeom>
              <a:avLst/>
              <a:gdLst/>
              <a:ahLst/>
              <a:cxnLst/>
              <a:rect l="l" t="t" r="r" b="b"/>
              <a:pathLst>
                <a:path w="32663" h="17441" extrusionOk="0">
                  <a:moveTo>
                    <a:pt x="14114" y="1"/>
                  </a:moveTo>
                  <a:cubicBezTo>
                    <a:pt x="8462" y="1"/>
                    <a:pt x="3399" y="2541"/>
                    <a:pt x="1" y="6530"/>
                  </a:cubicBezTo>
                  <a:cubicBezTo>
                    <a:pt x="269" y="6851"/>
                    <a:pt x="573" y="7156"/>
                    <a:pt x="913" y="7460"/>
                  </a:cubicBezTo>
                  <a:cubicBezTo>
                    <a:pt x="4079" y="3703"/>
                    <a:pt x="8819" y="1324"/>
                    <a:pt x="14114" y="1324"/>
                  </a:cubicBezTo>
                  <a:cubicBezTo>
                    <a:pt x="23219" y="1324"/>
                    <a:pt x="30678" y="8390"/>
                    <a:pt x="31339" y="17316"/>
                  </a:cubicBezTo>
                  <a:cubicBezTo>
                    <a:pt x="31769" y="17369"/>
                    <a:pt x="32216" y="17405"/>
                    <a:pt x="32663" y="17441"/>
                  </a:cubicBezTo>
                  <a:cubicBezTo>
                    <a:pt x="32073" y="7728"/>
                    <a:pt x="23970" y="1"/>
                    <a:pt x="14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1" name="Google Shape;35761;p84"/>
            <p:cNvSpPr/>
            <p:nvPr/>
          </p:nvSpPr>
          <p:spPr>
            <a:xfrm>
              <a:off x="2788600" y="3979250"/>
              <a:ext cx="624300" cy="316175"/>
            </a:xfrm>
            <a:custGeom>
              <a:avLst/>
              <a:gdLst/>
              <a:ahLst/>
              <a:cxnLst/>
              <a:rect l="l" t="t" r="r" b="b"/>
              <a:pathLst>
                <a:path w="24972" h="12647" extrusionOk="0">
                  <a:moveTo>
                    <a:pt x="10805" y="0"/>
                  </a:moveTo>
                  <a:cubicBezTo>
                    <a:pt x="6494" y="0"/>
                    <a:pt x="2613" y="1932"/>
                    <a:pt x="1" y="4973"/>
                  </a:cubicBezTo>
                  <a:cubicBezTo>
                    <a:pt x="2094" y="6368"/>
                    <a:pt x="4777" y="7656"/>
                    <a:pt x="7943" y="8801"/>
                  </a:cubicBezTo>
                  <a:cubicBezTo>
                    <a:pt x="12844" y="10536"/>
                    <a:pt x="18640" y="11842"/>
                    <a:pt x="24972" y="12647"/>
                  </a:cubicBezTo>
                  <a:cubicBezTo>
                    <a:pt x="24167" y="5545"/>
                    <a:pt x="18121" y="0"/>
                    <a:pt x="108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2" name="Google Shape;35762;p84"/>
            <p:cNvSpPr/>
            <p:nvPr/>
          </p:nvSpPr>
          <p:spPr>
            <a:xfrm>
              <a:off x="2774750" y="3962700"/>
              <a:ext cx="655150" cy="334525"/>
            </a:xfrm>
            <a:custGeom>
              <a:avLst/>
              <a:gdLst/>
              <a:ahLst/>
              <a:cxnLst/>
              <a:rect l="l" t="t" r="r" b="b"/>
              <a:pathLst>
                <a:path w="26206" h="13381" extrusionOk="0">
                  <a:moveTo>
                    <a:pt x="11359" y="1"/>
                  </a:moveTo>
                  <a:cubicBezTo>
                    <a:pt x="6816" y="1"/>
                    <a:pt x="2737" y="2058"/>
                    <a:pt x="0" y="5277"/>
                  </a:cubicBezTo>
                  <a:cubicBezTo>
                    <a:pt x="358" y="5510"/>
                    <a:pt x="716" y="5760"/>
                    <a:pt x="1109" y="5993"/>
                  </a:cubicBezTo>
                  <a:cubicBezTo>
                    <a:pt x="3596" y="3131"/>
                    <a:pt x="7263" y="1324"/>
                    <a:pt x="11359" y="1324"/>
                  </a:cubicBezTo>
                  <a:cubicBezTo>
                    <a:pt x="18281" y="1324"/>
                    <a:pt x="24005" y="6512"/>
                    <a:pt x="24846" y="13219"/>
                  </a:cubicBezTo>
                  <a:cubicBezTo>
                    <a:pt x="25293" y="13273"/>
                    <a:pt x="25740" y="13327"/>
                    <a:pt x="26205" y="13380"/>
                  </a:cubicBezTo>
                  <a:cubicBezTo>
                    <a:pt x="25436" y="5885"/>
                    <a:pt x="19068" y="1"/>
                    <a:pt x="11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3" name="Google Shape;35763;p84"/>
            <p:cNvSpPr/>
            <p:nvPr/>
          </p:nvSpPr>
          <p:spPr>
            <a:xfrm>
              <a:off x="2870000" y="4070925"/>
              <a:ext cx="448100" cy="210650"/>
            </a:xfrm>
            <a:custGeom>
              <a:avLst/>
              <a:gdLst/>
              <a:ahLst/>
              <a:cxnLst/>
              <a:rect l="l" t="t" r="r" b="b"/>
              <a:pathLst>
                <a:path w="17924" h="8426" extrusionOk="0">
                  <a:moveTo>
                    <a:pt x="7549" y="0"/>
                  </a:moveTo>
                  <a:cubicBezTo>
                    <a:pt x="4598" y="0"/>
                    <a:pt x="1932" y="1217"/>
                    <a:pt x="0" y="3166"/>
                  </a:cubicBezTo>
                  <a:cubicBezTo>
                    <a:pt x="1414" y="3864"/>
                    <a:pt x="2988" y="4526"/>
                    <a:pt x="4687" y="5134"/>
                  </a:cubicBezTo>
                  <a:cubicBezTo>
                    <a:pt x="8586" y="6511"/>
                    <a:pt x="13058" y="7620"/>
                    <a:pt x="17924" y="8425"/>
                  </a:cubicBezTo>
                  <a:cubicBezTo>
                    <a:pt x="16922" y="3614"/>
                    <a:pt x="12647" y="0"/>
                    <a:pt x="75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4" name="Google Shape;35764;p84"/>
            <p:cNvSpPr/>
            <p:nvPr/>
          </p:nvSpPr>
          <p:spPr>
            <a:xfrm>
              <a:off x="2854800" y="4054375"/>
              <a:ext cx="480300" cy="229875"/>
            </a:xfrm>
            <a:custGeom>
              <a:avLst/>
              <a:gdLst/>
              <a:ahLst/>
              <a:cxnLst/>
              <a:rect l="l" t="t" r="r" b="b"/>
              <a:pathLst>
                <a:path w="19212" h="9195" extrusionOk="0">
                  <a:moveTo>
                    <a:pt x="8157" y="0"/>
                  </a:moveTo>
                  <a:cubicBezTo>
                    <a:pt x="4955" y="0"/>
                    <a:pt x="2057" y="1360"/>
                    <a:pt x="0" y="3524"/>
                  </a:cubicBezTo>
                  <a:cubicBezTo>
                    <a:pt x="394" y="3721"/>
                    <a:pt x="805" y="3936"/>
                    <a:pt x="1235" y="4132"/>
                  </a:cubicBezTo>
                  <a:cubicBezTo>
                    <a:pt x="3023" y="2397"/>
                    <a:pt x="5474" y="1324"/>
                    <a:pt x="8157" y="1324"/>
                  </a:cubicBezTo>
                  <a:cubicBezTo>
                    <a:pt x="12843" y="1324"/>
                    <a:pt x="16796" y="4580"/>
                    <a:pt x="17834" y="8962"/>
                  </a:cubicBezTo>
                  <a:cubicBezTo>
                    <a:pt x="18281" y="9051"/>
                    <a:pt x="18746" y="9123"/>
                    <a:pt x="19211" y="9195"/>
                  </a:cubicBezTo>
                  <a:cubicBezTo>
                    <a:pt x="18245" y="3971"/>
                    <a:pt x="13666" y="0"/>
                    <a:pt x="8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5" name="Google Shape;35765;p84"/>
            <p:cNvSpPr/>
            <p:nvPr/>
          </p:nvSpPr>
          <p:spPr>
            <a:xfrm>
              <a:off x="2964350" y="4162600"/>
              <a:ext cx="251350" cy="99750"/>
            </a:xfrm>
            <a:custGeom>
              <a:avLst/>
              <a:gdLst/>
              <a:ahLst/>
              <a:cxnLst/>
              <a:rect l="l" t="t" r="r" b="b"/>
              <a:pathLst>
                <a:path w="10054" h="3990" extrusionOk="0">
                  <a:moveTo>
                    <a:pt x="3775" y="0"/>
                  </a:moveTo>
                  <a:cubicBezTo>
                    <a:pt x="2380" y="0"/>
                    <a:pt x="1092" y="412"/>
                    <a:pt x="1" y="1127"/>
                  </a:cubicBezTo>
                  <a:cubicBezTo>
                    <a:pt x="305" y="1234"/>
                    <a:pt x="609" y="1342"/>
                    <a:pt x="913" y="1467"/>
                  </a:cubicBezTo>
                  <a:cubicBezTo>
                    <a:pt x="3703" y="2451"/>
                    <a:pt x="6762" y="3291"/>
                    <a:pt x="10053" y="3989"/>
                  </a:cubicBezTo>
                  <a:cubicBezTo>
                    <a:pt x="8944" y="1628"/>
                    <a:pt x="6547" y="0"/>
                    <a:pt x="37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6" name="Google Shape;35766;p84"/>
            <p:cNvSpPr/>
            <p:nvPr/>
          </p:nvSpPr>
          <p:spPr>
            <a:xfrm>
              <a:off x="2946025" y="4146050"/>
              <a:ext cx="288900" cy="120325"/>
            </a:xfrm>
            <a:custGeom>
              <a:avLst/>
              <a:gdLst/>
              <a:ahLst/>
              <a:cxnLst/>
              <a:rect l="l" t="t" r="r" b="b"/>
              <a:pathLst>
                <a:path w="11556" h="4813" extrusionOk="0">
                  <a:moveTo>
                    <a:pt x="4508" y="0"/>
                  </a:moveTo>
                  <a:cubicBezTo>
                    <a:pt x="2826" y="0"/>
                    <a:pt x="1252" y="555"/>
                    <a:pt x="0" y="1503"/>
                  </a:cubicBezTo>
                  <a:cubicBezTo>
                    <a:pt x="483" y="1700"/>
                    <a:pt x="1002" y="1879"/>
                    <a:pt x="1521" y="2075"/>
                  </a:cubicBezTo>
                  <a:cubicBezTo>
                    <a:pt x="2415" y="1592"/>
                    <a:pt x="3435" y="1306"/>
                    <a:pt x="4508" y="1306"/>
                  </a:cubicBezTo>
                  <a:cubicBezTo>
                    <a:pt x="6833" y="1306"/>
                    <a:pt x="8855" y="2594"/>
                    <a:pt x="9946" y="4472"/>
                  </a:cubicBezTo>
                  <a:cubicBezTo>
                    <a:pt x="10482" y="4579"/>
                    <a:pt x="11019" y="4705"/>
                    <a:pt x="11555" y="4812"/>
                  </a:cubicBezTo>
                  <a:cubicBezTo>
                    <a:pt x="10446" y="2004"/>
                    <a:pt x="7710" y="0"/>
                    <a:pt x="45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7" name="Google Shape;35767;p84"/>
            <p:cNvSpPr/>
            <p:nvPr/>
          </p:nvSpPr>
          <p:spPr>
            <a:xfrm>
              <a:off x="4101100" y="3887575"/>
              <a:ext cx="789750" cy="418150"/>
            </a:xfrm>
            <a:custGeom>
              <a:avLst/>
              <a:gdLst/>
              <a:ahLst/>
              <a:cxnLst/>
              <a:rect l="l" t="t" r="r" b="b"/>
              <a:pathLst>
                <a:path w="31590" h="16726" extrusionOk="0">
                  <a:moveTo>
                    <a:pt x="17887" y="0"/>
                  </a:moveTo>
                  <a:cubicBezTo>
                    <a:pt x="8389" y="0"/>
                    <a:pt x="626" y="7388"/>
                    <a:pt x="0" y="16725"/>
                  </a:cubicBezTo>
                  <a:cubicBezTo>
                    <a:pt x="7799" y="15992"/>
                    <a:pt x="14936" y="14543"/>
                    <a:pt x="20785" y="12468"/>
                  </a:cubicBezTo>
                  <a:cubicBezTo>
                    <a:pt x="25633" y="10733"/>
                    <a:pt x="29317" y="8640"/>
                    <a:pt x="31589" y="6368"/>
                  </a:cubicBezTo>
                  <a:cubicBezTo>
                    <a:pt x="28298" y="2469"/>
                    <a:pt x="23379" y="0"/>
                    <a:pt x="178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8" name="Google Shape;35768;p84"/>
            <p:cNvSpPr/>
            <p:nvPr/>
          </p:nvSpPr>
          <p:spPr>
            <a:xfrm>
              <a:off x="4084550" y="3871025"/>
              <a:ext cx="817475" cy="436475"/>
            </a:xfrm>
            <a:custGeom>
              <a:avLst/>
              <a:gdLst/>
              <a:ahLst/>
              <a:cxnLst/>
              <a:rect l="l" t="t" r="r" b="b"/>
              <a:pathLst>
                <a:path w="32699" h="17459" extrusionOk="0">
                  <a:moveTo>
                    <a:pt x="18549" y="1"/>
                  </a:moveTo>
                  <a:cubicBezTo>
                    <a:pt x="8676" y="1"/>
                    <a:pt x="591" y="7728"/>
                    <a:pt x="0" y="17459"/>
                  </a:cubicBezTo>
                  <a:cubicBezTo>
                    <a:pt x="447" y="17405"/>
                    <a:pt x="895" y="17369"/>
                    <a:pt x="1324" y="17316"/>
                  </a:cubicBezTo>
                  <a:cubicBezTo>
                    <a:pt x="1986" y="8390"/>
                    <a:pt x="9445" y="1324"/>
                    <a:pt x="18549" y="1324"/>
                  </a:cubicBezTo>
                  <a:cubicBezTo>
                    <a:pt x="23844" y="1324"/>
                    <a:pt x="28602" y="3721"/>
                    <a:pt x="31768" y="7495"/>
                  </a:cubicBezTo>
                  <a:cubicBezTo>
                    <a:pt x="32108" y="7191"/>
                    <a:pt x="32412" y="6869"/>
                    <a:pt x="32698" y="6565"/>
                  </a:cubicBezTo>
                  <a:cubicBezTo>
                    <a:pt x="29282" y="2559"/>
                    <a:pt x="24202" y="1"/>
                    <a:pt x="18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9" name="Google Shape;35769;p84"/>
            <p:cNvSpPr/>
            <p:nvPr/>
          </p:nvSpPr>
          <p:spPr>
            <a:xfrm>
              <a:off x="4194100" y="3979250"/>
              <a:ext cx="624750" cy="316175"/>
            </a:xfrm>
            <a:custGeom>
              <a:avLst/>
              <a:gdLst/>
              <a:ahLst/>
              <a:cxnLst/>
              <a:rect l="l" t="t" r="r" b="b"/>
              <a:pathLst>
                <a:path w="24990" h="12647" extrusionOk="0">
                  <a:moveTo>
                    <a:pt x="14167" y="0"/>
                  </a:moveTo>
                  <a:cubicBezTo>
                    <a:pt x="6851" y="0"/>
                    <a:pt x="806" y="5545"/>
                    <a:pt x="1" y="12647"/>
                  </a:cubicBezTo>
                  <a:cubicBezTo>
                    <a:pt x="6351" y="11842"/>
                    <a:pt x="12164" y="10536"/>
                    <a:pt x="17065" y="8801"/>
                  </a:cubicBezTo>
                  <a:cubicBezTo>
                    <a:pt x="20231" y="7674"/>
                    <a:pt x="22896" y="6386"/>
                    <a:pt x="24989" y="4991"/>
                  </a:cubicBezTo>
                  <a:cubicBezTo>
                    <a:pt x="22378" y="1950"/>
                    <a:pt x="18496" y="0"/>
                    <a:pt x="14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0" name="Google Shape;35770;p84"/>
            <p:cNvSpPr/>
            <p:nvPr/>
          </p:nvSpPr>
          <p:spPr>
            <a:xfrm>
              <a:off x="4177100" y="3962700"/>
              <a:ext cx="655600" cy="334975"/>
            </a:xfrm>
            <a:custGeom>
              <a:avLst/>
              <a:gdLst/>
              <a:ahLst/>
              <a:cxnLst/>
              <a:rect l="l" t="t" r="r" b="b"/>
              <a:pathLst>
                <a:path w="26224" h="13399" extrusionOk="0">
                  <a:moveTo>
                    <a:pt x="14847" y="1"/>
                  </a:moveTo>
                  <a:cubicBezTo>
                    <a:pt x="7138" y="1"/>
                    <a:pt x="770" y="5885"/>
                    <a:pt x="1" y="13398"/>
                  </a:cubicBezTo>
                  <a:cubicBezTo>
                    <a:pt x="466" y="13344"/>
                    <a:pt x="913" y="13273"/>
                    <a:pt x="1342" y="13219"/>
                  </a:cubicBezTo>
                  <a:cubicBezTo>
                    <a:pt x="2183" y="6529"/>
                    <a:pt x="7925" y="1324"/>
                    <a:pt x="14847" y="1324"/>
                  </a:cubicBezTo>
                  <a:cubicBezTo>
                    <a:pt x="18944" y="1324"/>
                    <a:pt x="22628" y="3149"/>
                    <a:pt x="25115" y="6011"/>
                  </a:cubicBezTo>
                  <a:cubicBezTo>
                    <a:pt x="25508" y="5778"/>
                    <a:pt x="25866" y="5528"/>
                    <a:pt x="26224" y="5295"/>
                  </a:cubicBezTo>
                  <a:cubicBezTo>
                    <a:pt x="23487" y="2058"/>
                    <a:pt x="19391" y="1"/>
                    <a:pt x="148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1" name="Google Shape;35771;p84"/>
            <p:cNvSpPr/>
            <p:nvPr/>
          </p:nvSpPr>
          <p:spPr>
            <a:xfrm>
              <a:off x="4288900" y="4070925"/>
              <a:ext cx="448100" cy="210650"/>
            </a:xfrm>
            <a:custGeom>
              <a:avLst/>
              <a:gdLst/>
              <a:ahLst/>
              <a:cxnLst/>
              <a:rect l="l" t="t" r="r" b="b"/>
              <a:pathLst>
                <a:path w="17924" h="8426" extrusionOk="0">
                  <a:moveTo>
                    <a:pt x="10375" y="0"/>
                  </a:moveTo>
                  <a:cubicBezTo>
                    <a:pt x="5278" y="0"/>
                    <a:pt x="1002" y="3614"/>
                    <a:pt x="1" y="8425"/>
                  </a:cubicBezTo>
                  <a:cubicBezTo>
                    <a:pt x="4866" y="7620"/>
                    <a:pt x="9356" y="6511"/>
                    <a:pt x="13273" y="5134"/>
                  </a:cubicBezTo>
                  <a:cubicBezTo>
                    <a:pt x="14972" y="4526"/>
                    <a:pt x="16529" y="3864"/>
                    <a:pt x="17924" y="3184"/>
                  </a:cubicBezTo>
                  <a:cubicBezTo>
                    <a:pt x="16010" y="1217"/>
                    <a:pt x="13327" y="0"/>
                    <a:pt x="10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2" name="Google Shape;35772;p84"/>
            <p:cNvSpPr/>
            <p:nvPr/>
          </p:nvSpPr>
          <p:spPr>
            <a:xfrm>
              <a:off x="4271925" y="4054375"/>
              <a:ext cx="480725" cy="229875"/>
            </a:xfrm>
            <a:custGeom>
              <a:avLst/>
              <a:gdLst/>
              <a:ahLst/>
              <a:cxnLst/>
              <a:rect l="l" t="t" r="r" b="b"/>
              <a:pathLst>
                <a:path w="19229" h="9195" extrusionOk="0">
                  <a:moveTo>
                    <a:pt x="11054" y="0"/>
                  </a:moveTo>
                  <a:cubicBezTo>
                    <a:pt x="5545" y="0"/>
                    <a:pt x="966" y="3971"/>
                    <a:pt x="0" y="9195"/>
                  </a:cubicBezTo>
                  <a:cubicBezTo>
                    <a:pt x="465" y="9123"/>
                    <a:pt x="930" y="9051"/>
                    <a:pt x="1377" y="8980"/>
                  </a:cubicBezTo>
                  <a:cubicBezTo>
                    <a:pt x="2415" y="4597"/>
                    <a:pt x="6350" y="1324"/>
                    <a:pt x="11054" y="1324"/>
                  </a:cubicBezTo>
                  <a:cubicBezTo>
                    <a:pt x="13737" y="1324"/>
                    <a:pt x="16188" y="2397"/>
                    <a:pt x="17977" y="4150"/>
                  </a:cubicBezTo>
                  <a:cubicBezTo>
                    <a:pt x="18406" y="3954"/>
                    <a:pt x="18817" y="3739"/>
                    <a:pt x="19229" y="3542"/>
                  </a:cubicBezTo>
                  <a:cubicBezTo>
                    <a:pt x="17172" y="1360"/>
                    <a:pt x="14274" y="0"/>
                    <a:pt x="110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3" name="Google Shape;35773;p84"/>
            <p:cNvSpPr/>
            <p:nvPr/>
          </p:nvSpPr>
          <p:spPr>
            <a:xfrm>
              <a:off x="4391300" y="4162600"/>
              <a:ext cx="251800" cy="99750"/>
            </a:xfrm>
            <a:custGeom>
              <a:avLst/>
              <a:gdLst/>
              <a:ahLst/>
              <a:cxnLst/>
              <a:rect l="l" t="t" r="r" b="b"/>
              <a:pathLst>
                <a:path w="10072" h="3990" extrusionOk="0">
                  <a:moveTo>
                    <a:pt x="6279" y="0"/>
                  </a:moveTo>
                  <a:cubicBezTo>
                    <a:pt x="3507" y="0"/>
                    <a:pt x="1110" y="1646"/>
                    <a:pt x="1" y="3989"/>
                  </a:cubicBezTo>
                  <a:cubicBezTo>
                    <a:pt x="3310" y="3309"/>
                    <a:pt x="6387" y="2451"/>
                    <a:pt x="9177" y="1467"/>
                  </a:cubicBezTo>
                  <a:cubicBezTo>
                    <a:pt x="9481" y="1360"/>
                    <a:pt x="9767" y="1252"/>
                    <a:pt x="10071" y="1127"/>
                  </a:cubicBezTo>
                  <a:cubicBezTo>
                    <a:pt x="8980" y="412"/>
                    <a:pt x="7675" y="0"/>
                    <a:pt x="62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4" name="Google Shape;35774;p84"/>
            <p:cNvSpPr/>
            <p:nvPr/>
          </p:nvSpPr>
          <p:spPr>
            <a:xfrm>
              <a:off x="4371625" y="4146050"/>
              <a:ext cx="289800" cy="120325"/>
            </a:xfrm>
            <a:custGeom>
              <a:avLst/>
              <a:gdLst/>
              <a:ahLst/>
              <a:cxnLst/>
              <a:rect l="l" t="t" r="r" b="b"/>
              <a:pathLst>
                <a:path w="11592" h="4813" extrusionOk="0">
                  <a:moveTo>
                    <a:pt x="7066" y="0"/>
                  </a:moveTo>
                  <a:cubicBezTo>
                    <a:pt x="3865" y="0"/>
                    <a:pt x="1110" y="2004"/>
                    <a:pt x="1" y="4812"/>
                  </a:cubicBezTo>
                  <a:cubicBezTo>
                    <a:pt x="555" y="4705"/>
                    <a:pt x="1092" y="4597"/>
                    <a:pt x="1629" y="4472"/>
                  </a:cubicBezTo>
                  <a:cubicBezTo>
                    <a:pt x="2702" y="2594"/>
                    <a:pt x="4741" y="1306"/>
                    <a:pt x="7066" y="1306"/>
                  </a:cubicBezTo>
                  <a:cubicBezTo>
                    <a:pt x="8158" y="1306"/>
                    <a:pt x="9177" y="1592"/>
                    <a:pt x="10071" y="2093"/>
                  </a:cubicBezTo>
                  <a:cubicBezTo>
                    <a:pt x="10590" y="1896"/>
                    <a:pt x="11109" y="1700"/>
                    <a:pt x="11592" y="1503"/>
                  </a:cubicBezTo>
                  <a:cubicBezTo>
                    <a:pt x="10322" y="573"/>
                    <a:pt x="8766" y="0"/>
                    <a:pt x="7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5" name="Google Shape;35775;p84"/>
            <p:cNvSpPr/>
            <p:nvPr/>
          </p:nvSpPr>
          <p:spPr>
            <a:xfrm>
              <a:off x="3384250" y="3999825"/>
              <a:ext cx="839850" cy="319750"/>
            </a:xfrm>
            <a:custGeom>
              <a:avLst/>
              <a:gdLst/>
              <a:ahLst/>
              <a:cxnLst/>
              <a:rect l="l" t="t" r="r" b="b"/>
              <a:pathLst>
                <a:path w="33594" h="12790" extrusionOk="0">
                  <a:moveTo>
                    <a:pt x="16797" y="0"/>
                  </a:moveTo>
                  <a:cubicBezTo>
                    <a:pt x="9088" y="0"/>
                    <a:pt x="2541" y="4848"/>
                    <a:pt x="1" y="11663"/>
                  </a:cubicBezTo>
                  <a:cubicBezTo>
                    <a:pt x="5278" y="12396"/>
                    <a:pt x="10948" y="12790"/>
                    <a:pt x="16797" y="12790"/>
                  </a:cubicBezTo>
                  <a:cubicBezTo>
                    <a:pt x="22628" y="12790"/>
                    <a:pt x="28298" y="12396"/>
                    <a:pt x="33593" y="11663"/>
                  </a:cubicBezTo>
                  <a:cubicBezTo>
                    <a:pt x="31053" y="4848"/>
                    <a:pt x="24488" y="0"/>
                    <a:pt x="167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6" name="Google Shape;35776;p84"/>
            <p:cNvSpPr/>
            <p:nvPr/>
          </p:nvSpPr>
          <p:spPr>
            <a:xfrm>
              <a:off x="3478625" y="4091500"/>
              <a:ext cx="650650" cy="228075"/>
            </a:xfrm>
            <a:custGeom>
              <a:avLst/>
              <a:gdLst/>
              <a:ahLst/>
              <a:cxnLst/>
              <a:rect l="l" t="t" r="r" b="b"/>
              <a:pathLst>
                <a:path w="26026" h="9123" extrusionOk="0">
                  <a:moveTo>
                    <a:pt x="13022" y="0"/>
                  </a:moveTo>
                  <a:cubicBezTo>
                    <a:pt x="7227" y="0"/>
                    <a:pt x="2218" y="3488"/>
                    <a:pt x="0" y="8461"/>
                  </a:cubicBezTo>
                  <a:cubicBezTo>
                    <a:pt x="4168" y="8890"/>
                    <a:pt x="8550" y="9123"/>
                    <a:pt x="13022" y="9123"/>
                  </a:cubicBezTo>
                  <a:cubicBezTo>
                    <a:pt x="17494" y="9123"/>
                    <a:pt x="21858" y="8890"/>
                    <a:pt x="26026" y="8461"/>
                  </a:cubicBezTo>
                  <a:cubicBezTo>
                    <a:pt x="23808" y="3488"/>
                    <a:pt x="18817" y="0"/>
                    <a:pt x="130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7" name="Google Shape;35777;p84"/>
            <p:cNvSpPr/>
            <p:nvPr/>
          </p:nvSpPr>
          <p:spPr>
            <a:xfrm>
              <a:off x="3461175" y="4075400"/>
              <a:ext cx="685550" cy="229425"/>
            </a:xfrm>
            <a:custGeom>
              <a:avLst/>
              <a:gdLst/>
              <a:ahLst/>
              <a:cxnLst/>
              <a:rect l="l" t="t" r="r" b="b"/>
              <a:pathLst>
                <a:path w="27422" h="9177" extrusionOk="0">
                  <a:moveTo>
                    <a:pt x="13720" y="0"/>
                  </a:moveTo>
                  <a:cubicBezTo>
                    <a:pt x="7567" y="0"/>
                    <a:pt x="2290" y="3721"/>
                    <a:pt x="0" y="9033"/>
                  </a:cubicBezTo>
                  <a:cubicBezTo>
                    <a:pt x="466" y="9087"/>
                    <a:pt x="931" y="9123"/>
                    <a:pt x="1378" y="9176"/>
                  </a:cubicBezTo>
                  <a:cubicBezTo>
                    <a:pt x="3560" y="4526"/>
                    <a:pt x="8264" y="1306"/>
                    <a:pt x="13720" y="1306"/>
                  </a:cubicBezTo>
                  <a:cubicBezTo>
                    <a:pt x="19158" y="1306"/>
                    <a:pt x="23880" y="4526"/>
                    <a:pt x="26044" y="9176"/>
                  </a:cubicBezTo>
                  <a:cubicBezTo>
                    <a:pt x="26509" y="9123"/>
                    <a:pt x="26957" y="9087"/>
                    <a:pt x="27422" y="9033"/>
                  </a:cubicBezTo>
                  <a:cubicBezTo>
                    <a:pt x="25132" y="3721"/>
                    <a:pt x="19855" y="0"/>
                    <a:pt x="137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8" name="Google Shape;35778;p84"/>
            <p:cNvSpPr/>
            <p:nvPr/>
          </p:nvSpPr>
          <p:spPr>
            <a:xfrm>
              <a:off x="3577000" y="4183150"/>
              <a:ext cx="453900" cy="136425"/>
            </a:xfrm>
            <a:custGeom>
              <a:avLst/>
              <a:gdLst/>
              <a:ahLst/>
              <a:cxnLst/>
              <a:rect l="l" t="t" r="r" b="b"/>
              <a:pathLst>
                <a:path w="18156" h="5457" extrusionOk="0">
                  <a:moveTo>
                    <a:pt x="9087" y="1"/>
                  </a:moveTo>
                  <a:cubicBezTo>
                    <a:pt x="5241" y="1"/>
                    <a:pt x="1861" y="2058"/>
                    <a:pt x="0" y="5135"/>
                  </a:cubicBezTo>
                  <a:cubicBezTo>
                    <a:pt x="2970" y="5349"/>
                    <a:pt x="5992" y="5457"/>
                    <a:pt x="9087" y="5457"/>
                  </a:cubicBezTo>
                  <a:cubicBezTo>
                    <a:pt x="12164" y="5457"/>
                    <a:pt x="15204" y="5349"/>
                    <a:pt x="18156" y="5135"/>
                  </a:cubicBezTo>
                  <a:cubicBezTo>
                    <a:pt x="16296" y="2058"/>
                    <a:pt x="12933" y="1"/>
                    <a:pt x="90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9" name="Google Shape;35779;p84"/>
            <p:cNvSpPr/>
            <p:nvPr/>
          </p:nvSpPr>
          <p:spPr>
            <a:xfrm>
              <a:off x="3559100" y="4167075"/>
              <a:ext cx="489700" cy="145800"/>
            </a:xfrm>
            <a:custGeom>
              <a:avLst/>
              <a:gdLst/>
              <a:ahLst/>
              <a:cxnLst/>
              <a:rect l="l" t="t" r="r" b="b"/>
              <a:pathLst>
                <a:path w="19588" h="5832" extrusionOk="0">
                  <a:moveTo>
                    <a:pt x="9803" y="0"/>
                  </a:moveTo>
                  <a:cubicBezTo>
                    <a:pt x="5599" y="0"/>
                    <a:pt x="1933" y="2308"/>
                    <a:pt x="1" y="5724"/>
                  </a:cubicBezTo>
                  <a:cubicBezTo>
                    <a:pt x="484" y="5760"/>
                    <a:pt x="985" y="5796"/>
                    <a:pt x="1468" y="5831"/>
                  </a:cubicBezTo>
                  <a:cubicBezTo>
                    <a:pt x="3238" y="3112"/>
                    <a:pt x="6315" y="1306"/>
                    <a:pt x="9803" y="1306"/>
                  </a:cubicBezTo>
                  <a:cubicBezTo>
                    <a:pt x="13273" y="1306"/>
                    <a:pt x="16350" y="3112"/>
                    <a:pt x="18121" y="5831"/>
                  </a:cubicBezTo>
                  <a:cubicBezTo>
                    <a:pt x="18621" y="5796"/>
                    <a:pt x="19104" y="5760"/>
                    <a:pt x="19587" y="5724"/>
                  </a:cubicBezTo>
                  <a:cubicBezTo>
                    <a:pt x="17655" y="2308"/>
                    <a:pt x="13989" y="0"/>
                    <a:pt x="9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0" name="Google Shape;35780;p84"/>
            <p:cNvSpPr/>
            <p:nvPr/>
          </p:nvSpPr>
          <p:spPr>
            <a:xfrm>
              <a:off x="3690575" y="4274825"/>
              <a:ext cx="227200" cy="44750"/>
            </a:xfrm>
            <a:custGeom>
              <a:avLst/>
              <a:gdLst/>
              <a:ahLst/>
              <a:cxnLst/>
              <a:rect l="l" t="t" r="r" b="b"/>
              <a:pathLst>
                <a:path w="9088" h="1790" extrusionOk="0">
                  <a:moveTo>
                    <a:pt x="4544" y="1"/>
                  </a:moveTo>
                  <a:cubicBezTo>
                    <a:pt x="2809" y="1"/>
                    <a:pt x="1217" y="645"/>
                    <a:pt x="1" y="1700"/>
                  </a:cubicBezTo>
                  <a:cubicBezTo>
                    <a:pt x="1503" y="1754"/>
                    <a:pt x="3006" y="1790"/>
                    <a:pt x="4544" y="1790"/>
                  </a:cubicBezTo>
                  <a:cubicBezTo>
                    <a:pt x="6064" y="1790"/>
                    <a:pt x="7585" y="1754"/>
                    <a:pt x="9087" y="1700"/>
                  </a:cubicBezTo>
                  <a:cubicBezTo>
                    <a:pt x="7853" y="645"/>
                    <a:pt x="6279" y="1"/>
                    <a:pt x="45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1" name="Google Shape;35781;p84"/>
            <p:cNvSpPr/>
            <p:nvPr/>
          </p:nvSpPr>
          <p:spPr>
            <a:xfrm>
              <a:off x="3667775" y="4258725"/>
              <a:ext cx="272350" cy="59500"/>
            </a:xfrm>
            <a:custGeom>
              <a:avLst/>
              <a:gdLst/>
              <a:ahLst/>
              <a:cxnLst/>
              <a:rect l="l" t="t" r="r" b="b"/>
              <a:pathLst>
                <a:path w="10894" h="2380" extrusionOk="0">
                  <a:moveTo>
                    <a:pt x="5456" y="1"/>
                  </a:moveTo>
                  <a:cubicBezTo>
                    <a:pt x="3310" y="1"/>
                    <a:pt x="1378" y="877"/>
                    <a:pt x="0" y="2308"/>
                  </a:cubicBezTo>
                  <a:cubicBezTo>
                    <a:pt x="644" y="2344"/>
                    <a:pt x="1288" y="2362"/>
                    <a:pt x="1950" y="2380"/>
                  </a:cubicBezTo>
                  <a:cubicBezTo>
                    <a:pt x="2952" y="1700"/>
                    <a:pt x="4150" y="1307"/>
                    <a:pt x="5456" y="1307"/>
                  </a:cubicBezTo>
                  <a:cubicBezTo>
                    <a:pt x="6744" y="1307"/>
                    <a:pt x="7960" y="1700"/>
                    <a:pt x="8962" y="2380"/>
                  </a:cubicBezTo>
                  <a:cubicBezTo>
                    <a:pt x="9606" y="2362"/>
                    <a:pt x="10250" y="2344"/>
                    <a:pt x="10894" y="2308"/>
                  </a:cubicBezTo>
                  <a:cubicBezTo>
                    <a:pt x="9516" y="877"/>
                    <a:pt x="7585" y="1"/>
                    <a:pt x="5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2" name="Google Shape;35782;p84"/>
            <p:cNvSpPr/>
            <p:nvPr/>
          </p:nvSpPr>
          <p:spPr>
            <a:xfrm>
              <a:off x="4098850" y="1352050"/>
              <a:ext cx="148050" cy="163250"/>
            </a:xfrm>
            <a:custGeom>
              <a:avLst/>
              <a:gdLst/>
              <a:ahLst/>
              <a:cxnLst/>
              <a:rect l="l" t="t" r="r" b="b"/>
              <a:pathLst>
                <a:path w="5922" h="6530" extrusionOk="0">
                  <a:moveTo>
                    <a:pt x="2201" y="0"/>
                  </a:moveTo>
                  <a:lnTo>
                    <a:pt x="1" y="1700"/>
                  </a:lnTo>
                  <a:lnTo>
                    <a:pt x="3721" y="6529"/>
                  </a:lnTo>
                  <a:lnTo>
                    <a:pt x="5921" y="4830"/>
                  </a:lnTo>
                  <a:lnTo>
                    <a:pt x="2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3" name="Google Shape;35783;p84"/>
            <p:cNvSpPr/>
            <p:nvPr/>
          </p:nvSpPr>
          <p:spPr>
            <a:xfrm>
              <a:off x="3131600" y="2329150"/>
              <a:ext cx="152525" cy="69775"/>
            </a:xfrm>
            <a:custGeom>
              <a:avLst/>
              <a:gdLst/>
              <a:ahLst/>
              <a:cxnLst/>
              <a:rect l="l" t="t" r="r" b="b"/>
              <a:pathLst>
                <a:path w="6101" h="2791" extrusionOk="0">
                  <a:moveTo>
                    <a:pt x="1" y="0"/>
                  </a:moveTo>
                  <a:lnTo>
                    <a:pt x="1" y="2791"/>
                  </a:lnTo>
                  <a:lnTo>
                    <a:pt x="6100" y="2791"/>
                  </a:lnTo>
                  <a:lnTo>
                    <a:pt x="61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4" name="Google Shape;35784;p84"/>
            <p:cNvSpPr/>
            <p:nvPr/>
          </p:nvSpPr>
          <p:spPr>
            <a:xfrm>
              <a:off x="3695950" y="3710925"/>
              <a:ext cx="149375" cy="162375"/>
            </a:xfrm>
            <a:custGeom>
              <a:avLst/>
              <a:gdLst/>
              <a:ahLst/>
              <a:cxnLst/>
              <a:rect l="l" t="t" r="r" b="b"/>
              <a:pathLst>
                <a:path w="5975" h="6495" extrusionOk="0">
                  <a:moveTo>
                    <a:pt x="3792" y="1"/>
                  </a:moveTo>
                  <a:lnTo>
                    <a:pt x="0" y="4759"/>
                  </a:lnTo>
                  <a:lnTo>
                    <a:pt x="2165" y="6494"/>
                  </a:lnTo>
                  <a:lnTo>
                    <a:pt x="5975" y="1736"/>
                  </a:lnTo>
                  <a:lnTo>
                    <a:pt x="3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5" name="Google Shape;35785;p84"/>
            <p:cNvSpPr/>
            <p:nvPr/>
          </p:nvSpPr>
          <p:spPr>
            <a:xfrm>
              <a:off x="3173625" y="3924700"/>
              <a:ext cx="162350" cy="149375"/>
            </a:xfrm>
            <a:custGeom>
              <a:avLst/>
              <a:gdLst/>
              <a:ahLst/>
              <a:cxnLst/>
              <a:rect l="l" t="t" r="r" b="b"/>
              <a:pathLst>
                <a:path w="6494" h="5975" extrusionOk="0">
                  <a:moveTo>
                    <a:pt x="1736" y="0"/>
                  </a:moveTo>
                  <a:lnTo>
                    <a:pt x="1" y="2164"/>
                  </a:lnTo>
                  <a:lnTo>
                    <a:pt x="4759" y="5974"/>
                  </a:lnTo>
                  <a:lnTo>
                    <a:pt x="6494" y="3792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6" name="Google Shape;35786;p84"/>
            <p:cNvSpPr/>
            <p:nvPr/>
          </p:nvSpPr>
          <p:spPr>
            <a:xfrm>
              <a:off x="2832000" y="2042500"/>
              <a:ext cx="167250" cy="136400"/>
            </a:xfrm>
            <a:custGeom>
              <a:avLst/>
              <a:gdLst/>
              <a:ahLst/>
              <a:cxnLst/>
              <a:rect l="l" t="t" r="r" b="b"/>
              <a:pathLst>
                <a:path w="6690" h="5456" extrusionOk="0">
                  <a:moveTo>
                    <a:pt x="5295" y="0"/>
                  </a:moveTo>
                  <a:lnTo>
                    <a:pt x="0" y="3041"/>
                  </a:lnTo>
                  <a:lnTo>
                    <a:pt x="1395" y="5456"/>
                  </a:lnTo>
                  <a:lnTo>
                    <a:pt x="6690" y="2397"/>
                  </a:lnTo>
                  <a:lnTo>
                    <a:pt x="5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7" name="Google Shape;35787;p84"/>
            <p:cNvSpPr/>
            <p:nvPr/>
          </p:nvSpPr>
          <p:spPr>
            <a:xfrm>
              <a:off x="2560100" y="2849650"/>
              <a:ext cx="147150" cy="163700"/>
            </a:xfrm>
            <a:custGeom>
              <a:avLst/>
              <a:gdLst/>
              <a:ahLst/>
              <a:cxnLst/>
              <a:rect l="l" t="t" r="r" b="b"/>
              <a:pathLst>
                <a:path w="5886" h="6548" extrusionOk="0">
                  <a:moveTo>
                    <a:pt x="2237" y="1"/>
                  </a:moveTo>
                  <a:lnTo>
                    <a:pt x="1" y="1664"/>
                  </a:lnTo>
                  <a:lnTo>
                    <a:pt x="3650" y="6548"/>
                  </a:lnTo>
                  <a:lnTo>
                    <a:pt x="5886" y="4884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8" name="Google Shape;35788;p84"/>
            <p:cNvSpPr/>
            <p:nvPr/>
          </p:nvSpPr>
          <p:spPr>
            <a:xfrm>
              <a:off x="4267450" y="2695375"/>
              <a:ext cx="148475" cy="163250"/>
            </a:xfrm>
            <a:custGeom>
              <a:avLst/>
              <a:gdLst/>
              <a:ahLst/>
              <a:cxnLst/>
              <a:rect l="l" t="t" r="r" b="b"/>
              <a:pathLst>
                <a:path w="5939" h="6530" extrusionOk="0">
                  <a:moveTo>
                    <a:pt x="2200" y="1"/>
                  </a:moveTo>
                  <a:lnTo>
                    <a:pt x="0" y="1700"/>
                  </a:lnTo>
                  <a:lnTo>
                    <a:pt x="3739" y="6530"/>
                  </a:lnTo>
                  <a:lnTo>
                    <a:pt x="5939" y="4830"/>
                  </a:lnTo>
                  <a:lnTo>
                    <a:pt x="2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9" name="Google Shape;35789;p84"/>
            <p:cNvSpPr/>
            <p:nvPr/>
          </p:nvSpPr>
          <p:spPr>
            <a:xfrm>
              <a:off x="3798350" y="3143900"/>
              <a:ext cx="152500" cy="69800"/>
            </a:xfrm>
            <a:custGeom>
              <a:avLst/>
              <a:gdLst/>
              <a:ahLst/>
              <a:cxnLst/>
              <a:rect l="l" t="t" r="r" b="b"/>
              <a:pathLst>
                <a:path w="6100" h="2792" extrusionOk="0">
                  <a:moveTo>
                    <a:pt x="0" y="1"/>
                  </a:moveTo>
                  <a:lnTo>
                    <a:pt x="0" y="2791"/>
                  </a:lnTo>
                  <a:lnTo>
                    <a:pt x="6100" y="2791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0" name="Google Shape;35790;p84"/>
            <p:cNvSpPr/>
            <p:nvPr/>
          </p:nvSpPr>
          <p:spPr>
            <a:xfrm>
              <a:off x="2819925" y="3039850"/>
              <a:ext cx="766025" cy="806150"/>
            </a:xfrm>
            <a:custGeom>
              <a:avLst/>
              <a:gdLst/>
              <a:ahLst/>
              <a:cxnLst/>
              <a:rect l="l" t="t" r="r" b="b"/>
              <a:pathLst>
                <a:path w="30641" h="32246" extrusionOk="0">
                  <a:moveTo>
                    <a:pt x="10527" y="1"/>
                  </a:moveTo>
                  <a:cubicBezTo>
                    <a:pt x="9655" y="1"/>
                    <a:pt x="8893" y="142"/>
                    <a:pt x="8282" y="406"/>
                  </a:cubicBezTo>
                  <a:cubicBezTo>
                    <a:pt x="4436" y="2070"/>
                    <a:pt x="0" y="11425"/>
                    <a:pt x="5491" y="24161"/>
                  </a:cubicBezTo>
                  <a:cubicBezTo>
                    <a:pt x="7807" y="29568"/>
                    <a:pt x="12125" y="32246"/>
                    <a:pt x="16659" y="32246"/>
                  </a:cubicBezTo>
                  <a:cubicBezTo>
                    <a:pt x="18291" y="32246"/>
                    <a:pt x="19950" y="31899"/>
                    <a:pt x="21554" y="31208"/>
                  </a:cubicBezTo>
                  <a:cubicBezTo>
                    <a:pt x="27636" y="28579"/>
                    <a:pt x="30641" y="22014"/>
                    <a:pt x="27475" y="14681"/>
                  </a:cubicBezTo>
                  <a:cubicBezTo>
                    <a:pt x="22841" y="3968"/>
                    <a:pt x="15144" y="1"/>
                    <a:pt x="10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1" name="Google Shape;35791;p84"/>
            <p:cNvSpPr/>
            <p:nvPr/>
          </p:nvSpPr>
          <p:spPr>
            <a:xfrm>
              <a:off x="3041275" y="3348475"/>
              <a:ext cx="368500" cy="324325"/>
            </a:xfrm>
            <a:custGeom>
              <a:avLst/>
              <a:gdLst/>
              <a:ahLst/>
              <a:cxnLst/>
              <a:rect l="l" t="t" r="r" b="b"/>
              <a:pathLst>
                <a:path w="14740" h="12973" extrusionOk="0">
                  <a:moveTo>
                    <a:pt x="7353" y="1"/>
                  </a:moveTo>
                  <a:cubicBezTo>
                    <a:pt x="6498" y="1"/>
                    <a:pt x="5629" y="171"/>
                    <a:pt x="4794" y="529"/>
                  </a:cubicBezTo>
                  <a:cubicBezTo>
                    <a:pt x="1503" y="1960"/>
                    <a:pt x="0" y="5770"/>
                    <a:pt x="1413" y="9061"/>
                  </a:cubicBezTo>
                  <a:cubicBezTo>
                    <a:pt x="2466" y="11514"/>
                    <a:pt x="4860" y="12973"/>
                    <a:pt x="7366" y="12973"/>
                  </a:cubicBezTo>
                  <a:cubicBezTo>
                    <a:pt x="8223" y="12973"/>
                    <a:pt x="9093" y="12802"/>
                    <a:pt x="9928" y="12442"/>
                  </a:cubicBezTo>
                  <a:cubicBezTo>
                    <a:pt x="13219" y="11029"/>
                    <a:pt x="14739" y="7201"/>
                    <a:pt x="13326" y="3928"/>
                  </a:cubicBezTo>
                  <a:cubicBezTo>
                    <a:pt x="12272" y="1471"/>
                    <a:pt x="9872" y="1"/>
                    <a:pt x="73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2" name="Google Shape;35792;p84"/>
            <p:cNvSpPr/>
            <p:nvPr/>
          </p:nvSpPr>
          <p:spPr>
            <a:xfrm>
              <a:off x="3310025" y="3680525"/>
              <a:ext cx="330950" cy="330950"/>
            </a:xfrm>
            <a:custGeom>
              <a:avLst/>
              <a:gdLst/>
              <a:ahLst/>
              <a:cxnLst/>
              <a:rect l="l" t="t" r="r" b="b"/>
              <a:pathLst>
                <a:path w="13238" h="13238" extrusionOk="0">
                  <a:moveTo>
                    <a:pt x="6619" y="1"/>
                  </a:moveTo>
                  <a:cubicBezTo>
                    <a:pt x="2970" y="1"/>
                    <a:pt x="1" y="2970"/>
                    <a:pt x="1" y="6619"/>
                  </a:cubicBezTo>
                  <a:cubicBezTo>
                    <a:pt x="1" y="10268"/>
                    <a:pt x="2970" y="13237"/>
                    <a:pt x="6619" y="13237"/>
                  </a:cubicBezTo>
                  <a:cubicBezTo>
                    <a:pt x="10268" y="13237"/>
                    <a:pt x="13237" y="10268"/>
                    <a:pt x="13237" y="6619"/>
                  </a:cubicBezTo>
                  <a:cubicBezTo>
                    <a:pt x="13237" y="2970"/>
                    <a:pt x="10268" y="1"/>
                    <a:pt x="6619" y="1"/>
                  </a:cubicBezTo>
                  <a:close/>
                </a:path>
              </a:pathLst>
            </a:custGeom>
            <a:solidFill>
              <a:srgbClr val="9C00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3" name="Google Shape;35793;p84"/>
            <p:cNvSpPr/>
            <p:nvPr/>
          </p:nvSpPr>
          <p:spPr>
            <a:xfrm>
              <a:off x="3341775" y="3712275"/>
              <a:ext cx="267450" cy="267450"/>
            </a:xfrm>
            <a:custGeom>
              <a:avLst/>
              <a:gdLst/>
              <a:ahLst/>
              <a:cxnLst/>
              <a:rect l="l" t="t" r="r" b="b"/>
              <a:pathLst>
                <a:path w="10698" h="10698" extrusionOk="0">
                  <a:moveTo>
                    <a:pt x="5349" y="1"/>
                  </a:moveTo>
                  <a:cubicBezTo>
                    <a:pt x="2397" y="1"/>
                    <a:pt x="1" y="2398"/>
                    <a:pt x="1" y="5349"/>
                  </a:cubicBezTo>
                  <a:cubicBezTo>
                    <a:pt x="1" y="8300"/>
                    <a:pt x="2397" y="10697"/>
                    <a:pt x="5349" y="10697"/>
                  </a:cubicBezTo>
                  <a:cubicBezTo>
                    <a:pt x="8300" y="10697"/>
                    <a:pt x="10697" y="8300"/>
                    <a:pt x="10697" y="5349"/>
                  </a:cubicBezTo>
                  <a:cubicBezTo>
                    <a:pt x="10697" y="2398"/>
                    <a:pt x="8300" y="1"/>
                    <a:pt x="5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4" name="Google Shape;35794;p84"/>
            <p:cNvSpPr/>
            <p:nvPr/>
          </p:nvSpPr>
          <p:spPr>
            <a:xfrm>
              <a:off x="3344450" y="1710675"/>
              <a:ext cx="330500" cy="330950"/>
            </a:xfrm>
            <a:custGeom>
              <a:avLst/>
              <a:gdLst/>
              <a:ahLst/>
              <a:cxnLst/>
              <a:rect l="l" t="t" r="r" b="b"/>
              <a:pathLst>
                <a:path w="13220" h="13238" extrusionOk="0">
                  <a:moveTo>
                    <a:pt x="6619" y="1"/>
                  </a:moveTo>
                  <a:cubicBezTo>
                    <a:pt x="2952" y="1"/>
                    <a:pt x="1" y="2970"/>
                    <a:pt x="1" y="6619"/>
                  </a:cubicBezTo>
                  <a:cubicBezTo>
                    <a:pt x="1" y="10268"/>
                    <a:pt x="2952" y="13238"/>
                    <a:pt x="6619" y="13238"/>
                  </a:cubicBezTo>
                  <a:cubicBezTo>
                    <a:pt x="10268" y="13238"/>
                    <a:pt x="13220" y="10268"/>
                    <a:pt x="13220" y="6619"/>
                  </a:cubicBezTo>
                  <a:cubicBezTo>
                    <a:pt x="13220" y="2970"/>
                    <a:pt x="10268" y="1"/>
                    <a:pt x="6619" y="1"/>
                  </a:cubicBezTo>
                  <a:close/>
                </a:path>
              </a:pathLst>
            </a:custGeom>
            <a:solidFill>
              <a:srgbClr val="9C00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5" name="Google Shape;35795;p84"/>
            <p:cNvSpPr/>
            <p:nvPr/>
          </p:nvSpPr>
          <p:spPr>
            <a:xfrm>
              <a:off x="3376200" y="1742425"/>
              <a:ext cx="267000" cy="267450"/>
            </a:xfrm>
            <a:custGeom>
              <a:avLst/>
              <a:gdLst/>
              <a:ahLst/>
              <a:cxnLst/>
              <a:rect l="l" t="t" r="r" b="b"/>
              <a:pathLst>
                <a:path w="10680" h="10698" extrusionOk="0">
                  <a:moveTo>
                    <a:pt x="5349" y="1"/>
                  </a:moveTo>
                  <a:cubicBezTo>
                    <a:pt x="2398" y="1"/>
                    <a:pt x="1" y="2398"/>
                    <a:pt x="1" y="5349"/>
                  </a:cubicBezTo>
                  <a:cubicBezTo>
                    <a:pt x="1" y="8301"/>
                    <a:pt x="2398" y="10698"/>
                    <a:pt x="5349" y="10698"/>
                  </a:cubicBezTo>
                  <a:cubicBezTo>
                    <a:pt x="8283" y="10698"/>
                    <a:pt x="10680" y="8301"/>
                    <a:pt x="10680" y="5349"/>
                  </a:cubicBezTo>
                  <a:cubicBezTo>
                    <a:pt x="10680" y="2398"/>
                    <a:pt x="8283" y="1"/>
                    <a:pt x="53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6" name="Google Shape;35796;p84"/>
            <p:cNvSpPr/>
            <p:nvPr/>
          </p:nvSpPr>
          <p:spPr>
            <a:xfrm>
              <a:off x="3531825" y="1812775"/>
              <a:ext cx="799600" cy="775875"/>
            </a:xfrm>
            <a:custGeom>
              <a:avLst/>
              <a:gdLst/>
              <a:ahLst/>
              <a:cxnLst/>
              <a:rect l="l" t="t" r="r" b="b"/>
              <a:pathLst>
                <a:path w="31984" h="31035" extrusionOk="0">
                  <a:moveTo>
                    <a:pt x="21921" y="1"/>
                  </a:moveTo>
                  <a:cubicBezTo>
                    <a:pt x="17202" y="1"/>
                    <a:pt x="10024" y="3028"/>
                    <a:pt x="4347" y="11765"/>
                  </a:cubicBezTo>
                  <a:cubicBezTo>
                    <a:pt x="1" y="18455"/>
                    <a:pt x="1861" y="25431"/>
                    <a:pt x="7424" y="29026"/>
                  </a:cubicBezTo>
                  <a:cubicBezTo>
                    <a:pt x="9466" y="30351"/>
                    <a:pt x="11725" y="31034"/>
                    <a:pt x="13979" y="31034"/>
                  </a:cubicBezTo>
                  <a:cubicBezTo>
                    <a:pt x="17846" y="31034"/>
                    <a:pt x="21700" y="29024"/>
                    <a:pt x="24435" y="24787"/>
                  </a:cubicBezTo>
                  <a:cubicBezTo>
                    <a:pt x="31983" y="13142"/>
                    <a:pt x="29193" y="3179"/>
                    <a:pt x="25669" y="908"/>
                  </a:cubicBezTo>
                  <a:cubicBezTo>
                    <a:pt x="24789" y="336"/>
                    <a:pt x="23491" y="1"/>
                    <a:pt x="21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7" name="Google Shape;35797;p84"/>
            <p:cNvSpPr/>
            <p:nvPr/>
          </p:nvSpPr>
          <p:spPr>
            <a:xfrm>
              <a:off x="3715625" y="2093750"/>
              <a:ext cx="369400" cy="324575"/>
            </a:xfrm>
            <a:custGeom>
              <a:avLst/>
              <a:gdLst/>
              <a:ahLst/>
              <a:cxnLst/>
              <a:rect l="l" t="t" r="r" b="b"/>
              <a:pathLst>
                <a:path w="14776" h="12983" extrusionOk="0">
                  <a:moveTo>
                    <a:pt x="7406" y="0"/>
                  </a:moveTo>
                  <a:cubicBezTo>
                    <a:pt x="5278" y="0"/>
                    <a:pt x="3193" y="1043"/>
                    <a:pt x="1950" y="2959"/>
                  </a:cubicBezTo>
                  <a:cubicBezTo>
                    <a:pt x="0" y="5964"/>
                    <a:pt x="859" y="9989"/>
                    <a:pt x="3864" y="11938"/>
                  </a:cubicBezTo>
                  <a:cubicBezTo>
                    <a:pt x="4954" y="12645"/>
                    <a:pt x="6177" y="12983"/>
                    <a:pt x="7388" y="12983"/>
                  </a:cubicBezTo>
                  <a:cubicBezTo>
                    <a:pt x="9515" y="12983"/>
                    <a:pt x="11601" y="11940"/>
                    <a:pt x="12843" y="10024"/>
                  </a:cubicBezTo>
                  <a:cubicBezTo>
                    <a:pt x="14775" y="7019"/>
                    <a:pt x="13934" y="2995"/>
                    <a:pt x="10929" y="1045"/>
                  </a:cubicBezTo>
                  <a:cubicBezTo>
                    <a:pt x="9840" y="338"/>
                    <a:pt x="8616" y="0"/>
                    <a:pt x="74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8" name="Google Shape;35798;p84"/>
            <p:cNvSpPr/>
            <p:nvPr/>
          </p:nvSpPr>
          <p:spPr>
            <a:xfrm>
              <a:off x="2623600" y="1745550"/>
              <a:ext cx="142225" cy="164575"/>
            </a:xfrm>
            <a:custGeom>
              <a:avLst/>
              <a:gdLst/>
              <a:ahLst/>
              <a:cxnLst/>
              <a:rect l="l" t="t" r="r" b="b"/>
              <a:pathLst>
                <a:path w="5689" h="6583" extrusionOk="0">
                  <a:moveTo>
                    <a:pt x="1917" y="1076"/>
                  </a:moveTo>
                  <a:cubicBezTo>
                    <a:pt x="2472" y="1076"/>
                    <a:pt x="3317" y="1668"/>
                    <a:pt x="3900" y="2684"/>
                  </a:cubicBezTo>
                  <a:cubicBezTo>
                    <a:pt x="4598" y="3918"/>
                    <a:pt x="4562" y="5153"/>
                    <a:pt x="4061" y="5439"/>
                  </a:cubicBezTo>
                  <a:cubicBezTo>
                    <a:pt x="3981" y="5482"/>
                    <a:pt x="3887" y="5503"/>
                    <a:pt x="3782" y="5503"/>
                  </a:cubicBezTo>
                  <a:cubicBezTo>
                    <a:pt x="3228" y="5503"/>
                    <a:pt x="2376" y="4920"/>
                    <a:pt x="1789" y="3883"/>
                  </a:cubicBezTo>
                  <a:cubicBezTo>
                    <a:pt x="1092" y="2666"/>
                    <a:pt x="1127" y="1432"/>
                    <a:pt x="1628" y="1146"/>
                  </a:cubicBezTo>
                  <a:cubicBezTo>
                    <a:pt x="1711" y="1099"/>
                    <a:pt x="1808" y="1076"/>
                    <a:pt x="1917" y="1076"/>
                  </a:cubicBezTo>
                  <a:close/>
                  <a:moveTo>
                    <a:pt x="1771" y="1"/>
                  </a:moveTo>
                  <a:cubicBezTo>
                    <a:pt x="1520" y="1"/>
                    <a:pt x="1284" y="58"/>
                    <a:pt x="1074" y="180"/>
                  </a:cubicBezTo>
                  <a:cubicBezTo>
                    <a:pt x="36" y="752"/>
                    <a:pt x="1" y="2631"/>
                    <a:pt x="984" y="4348"/>
                  </a:cubicBezTo>
                  <a:cubicBezTo>
                    <a:pt x="1767" y="5714"/>
                    <a:pt x="2958" y="6582"/>
                    <a:pt x="3926" y="6582"/>
                  </a:cubicBezTo>
                  <a:cubicBezTo>
                    <a:pt x="4174" y="6582"/>
                    <a:pt x="4407" y="6525"/>
                    <a:pt x="4616" y="6405"/>
                  </a:cubicBezTo>
                  <a:cubicBezTo>
                    <a:pt x="5635" y="5815"/>
                    <a:pt x="5689" y="3954"/>
                    <a:pt x="4705" y="2237"/>
                  </a:cubicBezTo>
                  <a:cubicBezTo>
                    <a:pt x="3924" y="859"/>
                    <a:pt x="2737" y="1"/>
                    <a:pt x="1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9" name="Google Shape;35799;p84"/>
            <p:cNvSpPr/>
            <p:nvPr/>
          </p:nvSpPr>
          <p:spPr>
            <a:xfrm>
              <a:off x="3651675" y="4059650"/>
              <a:ext cx="181575" cy="107100"/>
            </a:xfrm>
            <a:custGeom>
              <a:avLst/>
              <a:gdLst/>
              <a:ahLst/>
              <a:cxnLst/>
              <a:rect l="l" t="t" r="r" b="b"/>
              <a:pathLst>
                <a:path w="7263" h="4284" extrusionOk="0">
                  <a:moveTo>
                    <a:pt x="3716" y="915"/>
                  </a:moveTo>
                  <a:cubicBezTo>
                    <a:pt x="5053" y="915"/>
                    <a:pt x="6083" y="1487"/>
                    <a:pt x="6100" y="2043"/>
                  </a:cubicBezTo>
                  <a:cubicBezTo>
                    <a:pt x="6118" y="2634"/>
                    <a:pt x="5080" y="3295"/>
                    <a:pt x="3667" y="3349"/>
                  </a:cubicBezTo>
                  <a:cubicBezTo>
                    <a:pt x="3609" y="3351"/>
                    <a:pt x="3551" y="3352"/>
                    <a:pt x="3493" y="3352"/>
                  </a:cubicBezTo>
                  <a:cubicBezTo>
                    <a:pt x="2167" y="3352"/>
                    <a:pt x="1180" y="2771"/>
                    <a:pt x="1163" y="2222"/>
                  </a:cubicBezTo>
                  <a:cubicBezTo>
                    <a:pt x="1145" y="1650"/>
                    <a:pt x="2183" y="970"/>
                    <a:pt x="3596" y="916"/>
                  </a:cubicBezTo>
                  <a:cubicBezTo>
                    <a:pt x="3636" y="915"/>
                    <a:pt x="3676" y="915"/>
                    <a:pt x="3716" y="915"/>
                  </a:cubicBezTo>
                  <a:close/>
                  <a:moveTo>
                    <a:pt x="3780" y="0"/>
                  </a:moveTo>
                  <a:cubicBezTo>
                    <a:pt x="3707" y="0"/>
                    <a:pt x="3634" y="1"/>
                    <a:pt x="3560" y="4"/>
                  </a:cubicBezTo>
                  <a:cubicBezTo>
                    <a:pt x="1574" y="76"/>
                    <a:pt x="0" y="1077"/>
                    <a:pt x="54" y="2258"/>
                  </a:cubicBezTo>
                  <a:cubicBezTo>
                    <a:pt x="89" y="3395"/>
                    <a:pt x="1600" y="4283"/>
                    <a:pt x="3485" y="4283"/>
                  </a:cubicBezTo>
                  <a:cubicBezTo>
                    <a:pt x="3557" y="4283"/>
                    <a:pt x="3630" y="4282"/>
                    <a:pt x="3703" y="4279"/>
                  </a:cubicBezTo>
                  <a:cubicBezTo>
                    <a:pt x="5689" y="4208"/>
                    <a:pt x="7263" y="3188"/>
                    <a:pt x="7209" y="2007"/>
                  </a:cubicBezTo>
                  <a:cubicBezTo>
                    <a:pt x="7175" y="871"/>
                    <a:pt x="5649" y="0"/>
                    <a:pt x="3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0" name="Google Shape;35800;p84"/>
            <p:cNvSpPr/>
            <p:nvPr/>
          </p:nvSpPr>
          <p:spPr>
            <a:xfrm>
              <a:off x="4082300" y="3778350"/>
              <a:ext cx="181150" cy="107100"/>
            </a:xfrm>
            <a:custGeom>
              <a:avLst/>
              <a:gdLst/>
              <a:ahLst/>
              <a:cxnLst/>
              <a:rect l="l" t="t" r="r" b="b"/>
              <a:pathLst>
                <a:path w="7246" h="4284" extrusionOk="0">
                  <a:moveTo>
                    <a:pt x="3700" y="916"/>
                  </a:moveTo>
                  <a:cubicBezTo>
                    <a:pt x="5053" y="916"/>
                    <a:pt x="6065" y="1488"/>
                    <a:pt x="6083" y="2044"/>
                  </a:cubicBezTo>
                  <a:cubicBezTo>
                    <a:pt x="6100" y="2634"/>
                    <a:pt x="5081" y="3296"/>
                    <a:pt x="3668" y="3350"/>
                  </a:cubicBezTo>
                  <a:cubicBezTo>
                    <a:pt x="3609" y="3352"/>
                    <a:pt x="3551" y="3353"/>
                    <a:pt x="3494" y="3353"/>
                  </a:cubicBezTo>
                  <a:cubicBezTo>
                    <a:pt x="2167" y="3353"/>
                    <a:pt x="1181" y="2772"/>
                    <a:pt x="1164" y="2223"/>
                  </a:cubicBezTo>
                  <a:cubicBezTo>
                    <a:pt x="1146" y="1651"/>
                    <a:pt x="2165" y="971"/>
                    <a:pt x="3578" y="917"/>
                  </a:cubicBezTo>
                  <a:cubicBezTo>
                    <a:pt x="3619" y="916"/>
                    <a:pt x="3660" y="916"/>
                    <a:pt x="3700" y="916"/>
                  </a:cubicBezTo>
                  <a:close/>
                  <a:moveTo>
                    <a:pt x="3765" y="1"/>
                  </a:moveTo>
                  <a:cubicBezTo>
                    <a:pt x="3691" y="1"/>
                    <a:pt x="3617" y="2"/>
                    <a:pt x="3543" y="5"/>
                  </a:cubicBezTo>
                  <a:cubicBezTo>
                    <a:pt x="1575" y="77"/>
                    <a:pt x="1" y="1078"/>
                    <a:pt x="37" y="2259"/>
                  </a:cubicBezTo>
                  <a:cubicBezTo>
                    <a:pt x="71" y="3396"/>
                    <a:pt x="1599" y="4284"/>
                    <a:pt x="3485" y="4284"/>
                  </a:cubicBezTo>
                  <a:cubicBezTo>
                    <a:pt x="3558" y="4284"/>
                    <a:pt x="3630" y="4283"/>
                    <a:pt x="3704" y="4280"/>
                  </a:cubicBezTo>
                  <a:cubicBezTo>
                    <a:pt x="5671" y="4208"/>
                    <a:pt x="7245" y="3189"/>
                    <a:pt x="7209" y="2008"/>
                  </a:cubicBezTo>
                  <a:cubicBezTo>
                    <a:pt x="7158" y="872"/>
                    <a:pt x="5648" y="1"/>
                    <a:pt x="3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1" name="Google Shape;35801;p84"/>
            <p:cNvSpPr/>
            <p:nvPr/>
          </p:nvSpPr>
          <p:spPr>
            <a:xfrm>
              <a:off x="3497850" y="2404850"/>
              <a:ext cx="188275" cy="121175"/>
            </a:xfrm>
            <a:custGeom>
              <a:avLst/>
              <a:gdLst/>
              <a:ahLst/>
              <a:cxnLst/>
              <a:rect l="l" t="t" r="r" b="b"/>
              <a:pathLst>
                <a:path w="7531" h="4847" extrusionOk="0">
                  <a:moveTo>
                    <a:pt x="4837" y="961"/>
                  </a:moveTo>
                  <a:cubicBezTo>
                    <a:pt x="5447" y="961"/>
                    <a:pt x="5905" y="1147"/>
                    <a:pt x="6028" y="1444"/>
                  </a:cubicBezTo>
                  <a:cubicBezTo>
                    <a:pt x="6261" y="1981"/>
                    <a:pt x="5545" y="2982"/>
                    <a:pt x="4257" y="3537"/>
                  </a:cubicBezTo>
                  <a:cubicBezTo>
                    <a:pt x="3697" y="3782"/>
                    <a:pt x="3153" y="3890"/>
                    <a:pt x="2696" y="3890"/>
                  </a:cubicBezTo>
                  <a:cubicBezTo>
                    <a:pt x="2089" y="3890"/>
                    <a:pt x="1635" y="3700"/>
                    <a:pt x="1503" y="3394"/>
                  </a:cubicBezTo>
                  <a:cubicBezTo>
                    <a:pt x="1270" y="2875"/>
                    <a:pt x="1986" y="1873"/>
                    <a:pt x="3291" y="1301"/>
                  </a:cubicBezTo>
                  <a:cubicBezTo>
                    <a:pt x="3841" y="1064"/>
                    <a:pt x="4381" y="961"/>
                    <a:pt x="4837" y="961"/>
                  </a:cubicBezTo>
                  <a:close/>
                  <a:moveTo>
                    <a:pt x="5006" y="1"/>
                  </a:moveTo>
                  <a:cubicBezTo>
                    <a:pt x="4366" y="1"/>
                    <a:pt x="3646" y="150"/>
                    <a:pt x="2934" y="460"/>
                  </a:cubicBezTo>
                  <a:cubicBezTo>
                    <a:pt x="1109" y="1247"/>
                    <a:pt x="0" y="2750"/>
                    <a:pt x="483" y="3841"/>
                  </a:cubicBezTo>
                  <a:cubicBezTo>
                    <a:pt x="764" y="4501"/>
                    <a:pt x="1550" y="4847"/>
                    <a:pt x="2530" y="4847"/>
                  </a:cubicBezTo>
                  <a:cubicBezTo>
                    <a:pt x="3171" y="4847"/>
                    <a:pt x="3894" y="4699"/>
                    <a:pt x="4615" y="4395"/>
                  </a:cubicBezTo>
                  <a:cubicBezTo>
                    <a:pt x="6440" y="3608"/>
                    <a:pt x="7531" y="2088"/>
                    <a:pt x="7066" y="1015"/>
                  </a:cubicBezTo>
                  <a:cubicBezTo>
                    <a:pt x="6784" y="353"/>
                    <a:pt x="5990" y="1"/>
                    <a:pt x="50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2" name="Google Shape;35802;p84"/>
            <p:cNvSpPr/>
            <p:nvPr/>
          </p:nvSpPr>
          <p:spPr>
            <a:xfrm>
              <a:off x="2514050" y="400875"/>
              <a:ext cx="2235925" cy="124375"/>
            </a:xfrm>
            <a:custGeom>
              <a:avLst/>
              <a:gdLst/>
              <a:ahLst/>
              <a:cxnLst/>
              <a:rect l="l" t="t" r="r" b="b"/>
              <a:pathLst>
                <a:path w="89437" h="4975" extrusionOk="0">
                  <a:moveTo>
                    <a:pt x="89311" y="1"/>
                  </a:moveTo>
                  <a:lnTo>
                    <a:pt x="89311" y="1"/>
                  </a:lnTo>
                  <a:cubicBezTo>
                    <a:pt x="89310" y="1"/>
                    <a:pt x="89310" y="1"/>
                    <a:pt x="89309" y="1"/>
                  </a:cubicBezTo>
                  <a:lnTo>
                    <a:pt x="89309" y="1"/>
                  </a:lnTo>
                  <a:lnTo>
                    <a:pt x="89311" y="1"/>
                  </a:lnTo>
                  <a:close/>
                  <a:moveTo>
                    <a:pt x="89309" y="1"/>
                  </a:moveTo>
                  <a:lnTo>
                    <a:pt x="412" y="3543"/>
                  </a:lnTo>
                  <a:lnTo>
                    <a:pt x="394" y="3543"/>
                  </a:lnTo>
                  <a:cubicBezTo>
                    <a:pt x="161" y="3543"/>
                    <a:pt x="0" y="3865"/>
                    <a:pt x="0" y="4276"/>
                  </a:cubicBezTo>
                  <a:cubicBezTo>
                    <a:pt x="18" y="4659"/>
                    <a:pt x="205" y="4974"/>
                    <a:pt x="429" y="4974"/>
                  </a:cubicBezTo>
                  <a:cubicBezTo>
                    <a:pt x="435" y="4974"/>
                    <a:pt x="441" y="4974"/>
                    <a:pt x="447" y="4974"/>
                  </a:cubicBezTo>
                  <a:lnTo>
                    <a:pt x="89437" y="3221"/>
                  </a:lnTo>
                  <a:cubicBezTo>
                    <a:pt x="88954" y="3221"/>
                    <a:pt x="88489" y="2523"/>
                    <a:pt x="88453" y="1647"/>
                  </a:cubicBezTo>
                  <a:cubicBezTo>
                    <a:pt x="88435" y="772"/>
                    <a:pt x="88827" y="22"/>
                    <a:pt x="893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3" name="Google Shape;35803;p84"/>
            <p:cNvSpPr/>
            <p:nvPr/>
          </p:nvSpPr>
          <p:spPr>
            <a:xfrm>
              <a:off x="4724900" y="387925"/>
              <a:ext cx="351975" cy="93475"/>
            </a:xfrm>
            <a:custGeom>
              <a:avLst/>
              <a:gdLst/>
              <a:ahLst/>
              <a:cxnLst/>
              <a:rect l="l" t="t" r="r" b="b"/>
              <a:pathLst>
                <a:path w="14079" h="3739" extrusionOk="0">
                  <a:moveTo>
                    <a:pt x="13971" y="0"/>
                  </a:moveTo>
                  <a:cubicBezTo>
                    <a:pt x="13968" y="0"/>
                    <a:pt x="13965" y="0"/>
                    <a:pt x="13962" y="1"/>
                  </a:cubicBezTo>
                  <a:lnTo>
                    <a:pt x="13962" y="1"/>
                  </a:lnTo>
                  <a:lnTo>
                    <a:pt x="13971" y="0"/>
                  </a:lnTo>
                  <a:close/>
                  <a:moveTo>
                    <a:pt x="14078" y="3470"/>
                  </a:moveTo>
                  <a:lnTo>
                    <a:pt x="14064" y="3471"/>
                  </a:lnTo>
                  <a:lnTo>
                    <a:pt x="14064" y="3471"/>
                  </a:lnTo>
                  <a:cubicBezTo>
                    <a:pt x="14069" y="3471"/>
                    <a:pt x="14073" y="3471"/>
                    <a:pt x="14078" y="3470"/>
                  </a:cubicBezTo>
                  <a:close/>
                  <a:moveTo>
                    <a:pt x="13962" y="1"/>
                  </a:moveTo>
                  <a:lnTo>
                    <a:pt x="877" y="519"/>
                  </a:lnTo>
                  <a:cubicBezTo>
                    <a:pt x="394" y="537"/>
                    <a:pt x="1" y="1288"/>
                    <a:pt x="19" y="2165"/>
                  </a:cubicBezTo>
                  <a:cubicBezTo>
                    <a:pt x="55" y="3041"/>
                    <a:pt x="520" y="3739"/>
                    <a:pt x="1003" y="3739"/>
                  </a:cubicBezTo>
                  <a:lnTo>
                    <a:pt x="14064" y="3471"/>
                  </a:lnTo>
                  <a:lnTo>
                    <a:pt x="14064" y="3471"/>
                  </a:lnTo>
                  <a:cubicBezTo>
                    <a:pt x="14063" y="3471"/>
                    <a:pt x="14061" y="3471"/>
                    <a:pt x="14060" y="3471"/>
                  </a:cubicBezTo>
                  <a:cubicBezTo>
                    <a:pt x="13531" y="3471"/>
                    <a:pt x="13076" y="2708"/>
                    <a:pt x="13041" y="1771"/>
                  </a:cubicBezTo>
                  <a:cubicBezTo>
                    <a:pt x="13005" y="810"/>
                    <a:pt x="13412" y="26"/>
                    <a:pt x="13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4" name="Google Shape;35804;p84"/>
            <p:cNvSpPr/>
            <p:nvPr/>
          </p:nvSpPr>
          <p:spPr>
            <a:xfrm>
              <a:off x="4655150" y="402675"/>
              <a:ext cx="50100" cy="80075"/>
            </a:xfrm>
            <a:custGeom>
              <a:avLst/>
              <a:gdLst/>
              <a:ahLst/>
              <a:cxnLst/>
              <a:rect l="l" t="t" r="r" b="b"/>
              <a:pathLst>
                <a:path w="2004" h="3203" extrusionOk="0">
                  <a:moveTo>
                    <a:pt x="1807" y="1"/>
                  </a:moveTo>
                  <a:lnTo>
                    <a:pt x="877" y="36"/>
                  </a:lnTo>
                  <a:cubicBezTo>
                    <a:pt x="394" y="54"/>
                    <a:pt x="0" y="805"/>
                    <a:pt x="36" y="1664"/>
                  </a:cubicBezTo>
                  <a:cubicBezTo>
                    <a:pt x="72" y="2512"/>
                    <a:pt x="508" y="3203"/>
                    <a:pt x="984" y="3203"/>
                  </a:cubicBezTo>
                  <a:cubicBezTo>
                    <a:pt x="990" y="3203"/>
                    <a:pt x="996" y="3203"/>
                    <a:pt x="1002" y="3202"/>
                  </a:cubicBezTo>
                  <a:lnTo>
                    <a:pt x="2004" y="3184"/>
                  </a:lnTo>
                  <a:cubicBezTo>
                    <a:pt x="1557" y="3095"/>
                    <a:pt x="1145" y="2433"/>
                    <a:pt x="1127" y="1610"/>
                  </a:cubicBezTo>
                  <a:cubicBezTo>
                    <a:pt x="1092" y="841"/>
                    <a:pt x="1396" y="162"/>
                    <a:pt x="1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5" name="Google Shape;35805;p84"/>
            <p:cNvSpPr/>
            <p:nvPr/>
          </p:nvSpPr>
          <p:spPr>
            <a:xfrm>
              <a:off x="5076850" y="474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6" name="Google Shape;35806;p84"/>
            <p:cNvSpPr/>
            <p:nvPr/>
          </p:nvSpPr>
          <p:spPr>
            <a:xfrm>
              <a:off x="5050000" y="387900"/>
              <a:ext cx="51025" cy="86800"/>
            </a:xfrm>
            <a:custGeom>
              <a:avLst/>
              <a:gdLst/>
              <a:ahLst/>
              <a:cxnLst/>
              <a:rect l="l" t="t" r="r" b="b"/>
              <a:pathLst>
                <a:path w="2041" h="3472" extrusionOk="0">
                  <a:moveTo>
                    <a:pt x="985" y="1"/>
                  </a:moveTo>
                  <a:cubicBezTo>
                    <a:pt x="979" y="1"/>
                    <a:pt x="973" y="1"/>
                    <a:pt x="967" y="1"/>
                  </a:cubicBezTo>
                  <a:cubicBezTo>
                    <a:pt x="412" y="19"/>
                    <a:pt x="1" y="806"/>
                    <a:pt x="37" y="1772"/>
                  </a:cubicBezTo>
                  <a:cubicBezTo>
                    <a:pt x="72" y="2709"/>
                    <a:pt x="527" y="3472"/>
                    <a:pt x="1056" y="3472"/>
                  </a:cubicBezTo>
                  <a:cubicBezTo>
                    <a:pt x="1062" y="3472"/>
                    <a:pt x="1068" y="3472"/>
                    <a:pt x="1074" y="3471"/>
                  </a:cubicBezTo>
                  <a:cubicBezTo>
                    <a:pt x="1629" y="3454"/>
                    <a:pt x="2040" y="2666"/>
                    <a:pt x="2004" y="1701"/>
                  </a:cubicBezTo>
                  <a:cubicBezTo>
                    <a:pt x="1987" y="763"/>
                    <a:pt x="1514" y="1"/>
                    <a:pt x="9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7" name="Google Shape;35807;p84"/>
            <p:cNvSpPr/>
            <p:nvPr/>
          </p:nvSpPr>
          <p:spPr>
            <a:xfrm>
              <a:off x="3945925" y="2789875"/>
              <a:ext cx="125225" cy="124200"/>
            </a:xfrm>
            <a:custGeom>
              <a:avLst/>
              <a:gdLst/>
              <a:ahLst/>
              <a:cxnLst/>
              <a:rect l="l" t="t" r="r" b="b"/>
              <a:pathLst>
                <a:path w="5009" h="4968" extrusionOk="0">
                  <a:moveTo>
                    <a:pt x="2070" y="1"/>
                  </a:moveTo>
                  <a:cubicBezTo>
                    <a:pt x="1875" y="1"/>
                    <a:pt x="1689" y="99"/>
                    <a:pt x="1592" y="281"/>
                  </a:cubicBezTo>
                  <a:lnTo>
                    <a:pt x="0" y="3107"/>
                  </a:lnTo>
                  <a:lnTo>
                    <a:pt x="2182" y="4968"/>
                  </a:lnTo>
                  <a:lnTo>
                    <a:pt x="4722" y="2964"/>
                  </a:lnTo>
                  <a:cubicBezTo>
                    <a:pt x="5009" y="2732"/>
                    <a:pt x="5009" y="2320"/>
                    <a:pt x="4740" y="2088"/>
                  </a:cubicBezTo>
                  <a:lnTo>
                    <a:pt x="2451" y="138"/>
                  </a:lnTo>
                  <a:cubicBezTo>
                    <a:pt x="2336" y="45"/>
                    <a:pt x="2201" y="1"/>
                    <a:pt x="20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8" name="Google Shape;35808;p84"/>
            <p:cNvSpPr/>
            <p:nvPr/>
          </p:nvSpPr>
          <p:spPr>
            <a:xfrm>
              <a:off x="3945925" y="2857275"/>
              <a:ext cx="63975" cy="56800"/>
            </a:xfrm>
            <a:custGeom>
              <a:avLst/>
              <a:gdLst/>
              <a:ahLst/>
              <a:cxnLst/>
              <a:rect l="l" t="t" r="r" b="b"/>
              <a:pathLst>
                <a:path w="2559" h="2272" extrusionOk="0">
                  <a:moveTo>
                    <a:pt x="233" y="0"/>
                  </a:moveTo>
                  <a:lnTo>
                    <a:pt x="0" y="411"/>
                  </a:lnTo>
                  <a:lnTo>
                    <a:pt x="2182" y="2272"/>
                  </a:lnTo>
                  <a:lnTo>
                    <a:pt x="2558" y="1986"/>
                  </a:lnTo>
                  <a:cubicBezTo>
                    <a:pt x="2451" y="1449"/>
                    <a:pt x="2182" y="948"/>
                    <a:pt x="1753" y="572"/>
                  </a:cubicBezTo>
                  <a:cubicBezTo>
                    <a:pt x="1306" y="215"/>
                    <a:pt x="769" y="18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9" name="Google Shape;35809;p84"/>
            <p:cNvSpPr/>
            <p:nvPr/>
          </p:nvSpPr>
          <p:spPr>
            <a:xfrm>
              <a:off x="4412325" y="2531925"/>
              <a:ext cx="112725" cy="115625"/>
            </a:xfrm>
            <a:custGeom>
              <a:avLst/>
              <a:gdLst/>
              <a:ahLst/>
              <a:cxnLst/>
              <a:rect l="l" t="t" r="r" b="b"/>
              <a:pathLst>
                <a:path w="4509" h="4625" extrusionOk="0">
                  <a:moveTo>
                    <a:pt x="3506" y="0"/>
                  </a:moveTo>
                  <a:cubicBezTo>
                    <a:pt x="3447" y="0"/>
                    <a:pt x="3387" y="9"/>
                    <a:pt x="3328" y="28"/>
                  </a:cubicBezTo>
                  <a:lnTo>
                    <a:pt x="484" y="1012"/>
                  </a:lnTo>
                  <a:cubicBezTo>
                    <a:pt x="144" y="1119"/>
                    <a:pt x="1" y="1513"/>
                    <a:pt x="162" y="1834"/>
                  </a:cubicBezTo>
                  <a:lnTo>
                    <a:pt x="1789" y="4625"/>
                  </a:lnTo>
                  <a:lnTo>
                    <a:pt x="4508" y="3695"/>
                  </a:lnTo>
                  <a:lnTo>
                    <a:pt x="4079" y="493"/>
                  </a:lnTo>
                  <a:cubicBezTo>
                    <a:pt x="4035" y="198"/>
                    <a:pt x="3784" y="0"/>
                    <a:pt x="3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0" name="Google Shape;35810;p84"/>
            <p:cNvSpPr/>
            <p:nvPr/>
          </p:nvSpPr>
          <p:spPr>
            <a:xfrm>
              <a:off x="4451225" y="2609075"/>
              <a:ext cx="73825" cy="38475"/>
            </a:xfrm>
            <a:custGeom>
              <a:avLst/>
              <a:gdLst/>
              <a:ahLst/>
              <a:cxnLst/>
              <a:rect l="l" t="t" r="r" b="b"/>
              <a:pathLst>
                <a:path w="2953" h="1539" extrusionOk="0">
                  <a:moveTo>
                    <a:pt x="2048" y="0"/>
                  </a:moveTo>
                  <a:cubicBezTo>
                    <a:pt x="1789" y="0"/>
                    <a:pt x="1526" y="41"/>
                    <a:pt x="1271" y="126"/>
                  </a:cubicBezTo>
                  <a:cubicBezTo>
                    <a:pt x="716" y="323"/>
                    <a:pt x="287" y="680"/>
                    <a:pt x="1" y="1145"/>
                  </a:cubicBezTo>
                  <a:lnTo>
                    <a:pt x="233" y="1539"/>
                  </a:lnTo>
                  <a:lnTo>
                    <a:pt x="2952" y="609"/>
                  </a:lnTo>
                  <a:lnTo>
                    <a:pt x="2881" y="144"/>
                  </a:lnTo>
                  <a:cubicBezTo>
                    <a:pt x="2618" y="50"/>
                    <a:pt x="2335" y="0"/>
                    <a:pt x="20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1" name="Google Shape;35811;p84"/>
            <p:cNvSpPr/>
            <p:nvPr/>
          </p:nvSpPr>
          <p:spPr>
            <a:xfrm>
              <a:off x="3883750" y="3986875"/>
              <a:ext cx="112725" cy="115375"/>
            </a:xfrm>
            <a:custGeom>
              <a:avLst/>
              <a:gdLst/>
              <a:ahLst/>
              <a:cxnLst/>
              <a:rect l="l" t="t" r="r" b="b"/>
              <a:pathLst>
                <a:path w="4509" h="4615" extrusionOk="0">
                  <a:moveTo>
                    <a:pt x="3519" y="1"/>
                  </a:moveTo>
                  <a:cubicBezTo>
                    <a:pt x="3456" y="1"/>
                    <a:pt x="3392" y="12"/>
                    <a:pt x="3328" y="35"/>
                  </a:cubicBezTo>
                  <a:lnTo>
                    <a:pt x="484" y="1001"/>
                  </a:lnTo>
                  <a:cubicBezTo>
                    <a:pt x="144" y="1126"/>
                    <a:pt x="1" y="1520"/>
                    <a:pt x="180" y="1824"/>
                  </a:cubicBezTo>
                  <a:lnTo>
                    <a:pt x="1790" y="4614"/>
                  </a:lnTo>
                  <a:lnTo>
                    <a:pt x="4508" y="3684"/>
                  </a:lnTo>
                  <a:lnTo>
                    <a:pt x="4079" y="482"/>
                  </a:lnTo>
                  <a:cubicBezTo>
                    <a:pt x="4036" y="206"/>
                    <a:pt x="3791" y="1"/>
                    <a:pt x="35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2" name="Google Shape;35812;p84"/>
            <p:cNvSpPr/>
            <p:nvPr/>
          </p:nvSpPr>
          <p:spPr>
            <a:xfrm>
              <a:off x="3922675" y="4063800"/>
              <a:ext cx="73800" cy="38450"/>
            </a:xfrm>
            <a:custGeom>
              <a:avLst/>
              <a:gdLst/>
              <a:ahLst/>
              <a:cxnLst/>
              <a:rect l="l" t="t" r="r" b="b"/>
              <a:pathLst>
                <a:path w="2952" h="1538" extrusionOk="0">
                  <a:moveTo>
                    <a:pt x="2037" y="1"/>
                  </a:moveTo>
                  <a:cubicBezTo>
                    <a:pt x="1785" y="1"/>
                    <a:pt x="1528" y="41"/>
                    <a:pt x="1270" y="124"/>
                  </a:cubicBezTo>
                  <a:cubicBezTo>
                    <a:pt x="716" y="321"/>
                    <a:pt x="286" y="679"/>
                    <a:pt x="0" y="1144"/>
                  </a:cubicBezTo>
                  <a:lnTo>
                    <a:pt x="233" y="1537"/>
                  </a:lnTo>
                  <a:lnTo>
                    <a:pt x="2951" y="607"/>
                  </a:lnTo>
                  <a:lnTo>
                    <a:pt x="2880" y="160"/>
                  </a:lnTo>
                  <a:cubicBezTo>
                    <a:pt x="2612" y="55"/>
                    <a:pt x="2328" y="1"/>
                    <a:pt x="20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3" name="Google Shape;35813;p84"/>
            <p:cNvSpPr/>
            <p:nvPr/>
          </p:nvSpPr>
          <p:spPr>
            <a:xfrm>
              <a:off x="2785025" y="2583200"/>
              <a:ext cx="124800" cy="124275"/>
            </a:xfrm>
            <a:custGeom>
              <a:avLst/>
              <a:gdLst/>
              <a:ahLst/>
              <a:cxnLst/>
              <a:rect l="l" t="t" r="r" b="b"/>
              <a:pathLst>
                <a:path w="4992" h="4971" extrusionOk="0">
                  <a:moveTo>
                    <a:pt x="2034" y="1"/>
                  </a:moveTo>
                  <a:cubicBezTo>
                    <a:pt x="1832" y="1"/>
                    <a:pt x="1638" y="104"/>
                    <a:pt x="1539" y="302"/>
                  </a:cubicBezTo>
                  <a:lnTo>
                    <a:pt x="1" y="3146"/>
                  </a:lnTo>
                  <a:lnTo>
                    <a:pt x="2219" y="4971"/>
                  </a:lnTo>
                  <a:lnTo>
                    <a:pt x="4723" y="2914"/>
                  </a:lnTo>
                  <a:cubicBezTo>
                    <a:pt x="4991" y="2699"/>
                    <a:pt x="4991" y="2270"/>
                    <a:pt x="4723" y="2055"/>
                  </a:cubicBezTo>
                  <a:lnTo>
                    <a:pt x="2398" y="123"/>
                  </a:lnTo>
                  <a:cubicBezTo>
                    <a:pt x="2288" y="41"/>
                    <a:pt x="2159" y="1"/>
                    <a:pt x="20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4" name="Google Shape;35814;p84"/>
            <p:cNvSpPr/>
            <p:nvPr/>
          </p:nvSpPr>
          <p:spPr>
            <a:xfrm>
              <a:off x="2785025" y="2651550"/>
              <a:ext cx="64425" cy="55925"/>
            </a:xfrm>
            <a:custGeom>
              <a:avLst/>
              <a:gdLst/>
              <a:ahLst/>
              <a:cxnLst/>
              <a:rect l="l" t="t" r="r" b="b"/>
              <a:pathLst>
                <a:path w="2577" h="2237" extrusionOk="0">
                  <a:moveTo>
                    <a:pt x="233" y="1"/>
                  </a:moveTo>
                  <a:lnTo>
                    <a:pt x="1" y="412"/>
                  </a:lnTo>
                  <a:lnTo>
                    <a:pt x="2219" y="2237"/>
                  </a:lnTo>
                  <a:lnTo>
                    <a:pt x="2577" y="1933"/>
                  </a:lnTo>
                  <a:cubicBezTo>
                    <a:pt x="2469" y="1414"/>
                    <a:pt x="2201" y="913"/>
                    <a:pt x="1754" y="555"/>
                  </a:cubicBezTo>
                  <a:cubicBezTo>
                    <a:pt x="1307" y="180"/>
                    <a:pt x="770" y="1"/>
                    <a:pt x="2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5" name="Google Shape;35815;p84"/>
            <p:cNvSpPr/>
            <p:nvPr/>
          </p:nvSpPr>
          <p:spPr>
            <a:xfrm>
              <a:off x="4011650" y="1572675"/>
              <a:ext cx="104675" cy="108975"/>
            </a:xfrm>
            <a:custGeom>
              <a:avLst/>
              <a:gdLst/>
              <a:ahLst/>
              <a:cxnLst/>
              <a:rect l="l" t="t" r="r" b="b"/>
              <a:pathLst>
                <a:path w="4187" h="4359" extrusionOk="0">
                  <a:moveTo>
                    <a:pt x="569" y="0"/>
                  </a:moveTo>
                  <a:cubicBezTo>
                    <a:pt x="274" y="0"/>
                    <a:pt x="19" y="246"/>
                    <a:pt x="19" y="548"/>
                  </a:cubicBezTo>
                  <a:lnTo>
                    <a:pt x="1" y="3786"/>
                  </a:lnTo>
                  <a:lnTo>
                    <a:pt x="2809" y="4358"/>
                  </a:lnTo>
                  <a:lnTo>
                    <a:pt x="4061" y="1371"/>
                  </a:lnTo>
                  <a:cubicBezTo>
                    <a:pt x="4186" y="1049"/>
                    <a:pt x="3990" y="673"/>
                    <a:pt x="3650" y="602"/>
                  </a:cubicBezTo>
                  <a:lnTo>
                    <a:pt x="680" y="12"/>
                  </a:lnTo>
                  <a:cubicBezTo>
                    <a:pt x="643" y="4"/>
                    <a:pt x="606" y="0"/>
                    <a:pt x="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6" name="Google Shape;35816;p84"/>
            <p:cNvSpPr/>
            <p:nvPr/>
          </p:nvSpPr>
          <p:spPr>
            <a:xfrm>
              <a:off x="4011650" y="1648750"/>
              <a:ext cx="74700" cy="32900"/>
            </a:xfrm>
            <a:custGeom>
              <a:avLst/>
              <a:gdLst/>
              <a:ahLst/>
              <a:cxnLst/>
              <a:rect l="l" t="t" r="r" b="b"/>
              <a:pathLst>
                <a:path w="2988" h="1316" extrusionOk="0">
                  <a:moveTo>
                    <a:pt x="1126" y="1"/>
                  </a:moveTo>
                  <a:cubicBezTo>
                    <a:pt x="726" y="1"/>
                    <a:pt x="336" y="97"/>
                    <a:pt x="1" y="278"/>
                  </a:cubicBezTo>
                  <a:lnTo>
                    <a:pt x="1" y="743"/>
                  </a:lnTo>
                  <a:lnTo>
                    <a:pt x="2809" y="1315"/>
                  </a:lnTo>
                  <a:lnTo>
                    <a:pt x="2988" y="886"/>
                  </a:lnTo>
                  <a:cubicBezTo>
                    <a:pt x="2648" y="475"/>
                    <a:pt x="2165" y="170"/>
                    <a:pt x="1593" y="45"/>
                  </a:cubicBezTo>
                  <a:cubicBezTo>
                    <a:pt x="1437" y="15"/>
                    <a:pt x="1281" y="1"/>
                    <a:pt x="11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817" name="Google Shape;35817;p84"/>
          <p:cNvSpPr/>
          <p:nvPr/>
        </p:nvSpPr>
        <p:spPr>
          <a:xfrm>
            <a:off x="2109113" y="1370525"/>
            <a:ext cx="1386600" cy="138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linker"/>
                <a:ea typeface="Blinker"/>
                <a:cs typeface="Blinker"/>
                <a:sym typeface="Blinker"/>
              </a:rPr>
              <a:t>Japanese chicken katsu</a:t>
            </a:r>
            <a:endParaRPr>
              <a:solidFill>
                <a:schemeClr val="lt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35818" name="Google Shape;35818;p84"/>
          <p:cNvSpPr/>
          <p:nvPr/>
        </p:nvSpPr>
        <p:spPr>
          <a:xfrm>
            <a:off x="1439963" y="2950650"/>
            <a:ext cx="1386600" cy="138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linker"/>
                <a:ea typeface="Blinker"/>
                <a:cs typeface="Blinker"/>
                <a:sym typeface="Blinker"/>
              </a:rPr>
              <a:t>Pan seared</a:t>
            </a:r>
            <a:endParaRPr>
              <a:solidFill>
                <a:schemeClr val="lt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linker"/>
                <a:ea typeface="Blinker"/>
                <a:cs typeface="Blinker"/>
                <a:sym typeface="Blinker"/>
              </a:rPr>
              <a:t>glazed </a:t>
            </a:r>
            <a:endParaRPr>
              <a:solidFill>
                <a:schemeClr val="lt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linker"/>
                <a:ea typeface="Blinker"/>
                <a:cs typeface="Blinker"/>
                <a:sym typeface="Blinker"/>
              </a:rPr>
              <a:t>salmon</a:t>
            </a:r>
            <a:endParaRPr>
              <a:solidFill>
                <a:schemeClr val="lt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35819" name="Google Shape;35819;p84"/>
          <p:cNvSpPr/>
          <p:nvPr/>
        </p:nvSpPr>
        <p:spPr>
          <a:xfrm flipH="1">
            <a:off x="5648288" y="1370525"/>
            <a:ext cx="1386600" cy="138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linker"/>
                <a:ea typeface="Blinker"/>
                <a:cs typeface="Blinker"/>
                <a:sym typeface="Blinker"/>
              </a:rPr>
              <a:t>Green tea (matcha) ice cream</a:t>
            </a:r>
            <a:endParaRPr>
              <a:solidFill>
                <a:schemeClr val="lt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35820" name="Google Shape;35820;p84"/>
          <p:cNvSpPr/>
          <p:nvPr/>
        </p:nvSpPr>
        <p:spPr>
          <a:xfrm flipH="1">
            <a:off x="6317438" y="2950650"/>
            <a:ext cx="1386600" cy="138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Blinker"/>
                <a:ea typeface="Blinker"/>
                <a:cs typeface="Blinker"/>
                <a:sym typeface="Blinker"/>
              </a:rPr>
              <a:t>Yakisoba (Japanese fried noodles)</a:t>
            </a:r>
            <a:endParaRPr>
              <a:solidFill>
                <a:schemeClr val="lt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8" name="Google Shape;34888;p5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>
              <a:alpha val="525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889" name="Google Shape;34889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025"/>
            <a:ext cx="9143998" cy="5136306"/>
          </a:xfrm>
          <a:prstGeom prst="rect">
            <a:avLst/>
          </a:prstGeom>
          <a:noFill/>
          <a:ln>
            <a:noFill/>
          </a:ln>
        </p:spPr>
      </p:pic>
      <p:sp>
        <p:nvSpPr>
          <p:cNvPr id="34890" name="Google Shape;34890;p58"/>
          <p:cNvSpPr/>
          <p:nvPr/>
        </p:nvSpPr>
        <p:spPr>
          <a:xfrm>
            <a:off x="469850" y="701100"/>
            <a:ext cx="3741300" cy="3741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892" name="Google Shape;34892;p58"/>
          <p:cNvGrpSpPr/>
          <p:nvPr/>
        </p:nvGrpSpPr>
        <p:grpSpPr>
          <a:xfrm>
            <a:off x="1078507" y="827361"/>
            <a:ext cx="443090" cy="415211"/>
            <a:chOff x="2987700" y="3560325"/>
            <a:chExt cx="386708" cy="362377"/>
          </a:xfrm>
        </p:grpSpPr>
        <p:sp>
          <p:nvSpPr>
            <p:cNvPr id="34893" name="Google Shape;34893;p58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4" name="Google Shape;34894;p58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5" name="Google Shape;34895;p58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6" name="Google Shape;34896;p58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7" name="Google Shape;34897;p58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8" name="Google Shape;34898;p58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9" name="Google Shape;34899;p58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0" name="Google Shape;34900;p58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1" name="Google Shape;34901;p58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2" name="Google Shape;34902;p58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3" name="Google Shape;34903;p58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4" name="Google Shape;34904;p58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5" name="Google Shape;34905;p58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6" name="Google Shape;34906;p58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7" name="Google Shape;34907;p58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8" name="Google Shape;34908;p58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9" name="Google Shape;34909;p58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0" name="Google Shape;34910;p58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1" name="Google Shape;34911;p58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2" name="Google Shape;34912;p58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3" name="Google Shape;34913;p58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4" name="Google Shape;34914;p58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5" name="Google Shape;34915;p58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16" name="Google Shape;34916;p58"/>
          <p:cNvGrpSpPr/>
          <p:nvPr/>
        </p:nvGrpSpPr>
        <p:grpSpPr>
          <a:xfrm>
            <a:off x="367637" y="2048836"/>
            <a:ext cx="295252" cy="276675"/>
            <a:chOff x="2987700" y="3560325"/>
            <a:chExt cx="386708" cy="362377"/>
          </a:xfrm>
        </p:grpSpPr>
        <p:sp>
          <p:nvSpPr>
            <p:cNvPr id="34917" name="Google Shape;34917;p58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8" name="Google Shape;34918;p58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9" name="Google Shape;34919;p58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0" name="Google Shape;34920;p58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1" name="Google Shape;34921;p58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2" name="Google Shape;34922;p58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3" name="Google Shape;34923;p58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4" name="Google Shape;34924;p58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5" name="Google Shape;34925;p58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6" name="Google Shape;34926;p58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7" name="Google Shape;34927;p58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8" name="Google Shape;34928;p58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9" name="Google Shape;34929;p58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0" name="Google Shape;34930;p58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1" name="Google Shape;34931;p58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2" name="Google Shape;34932;p58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3" name="Google Shape;34933;p58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4" name="Google Shape;34934;p58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5" name="Google Shape;34935;p58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6" name="Google Shape;34936;p58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7" name="Google Shape;34937;p58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8" name="Google Shape;34938;p58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9" name="Google Shape;34939;p58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40" name="Google Shape;34940;p58"/>
          <p:cNvGrpSpPr/>
          <p:nvPr/>
        </p:nvGrpSpPr>
        <p:grpSpPr>
          <a:xfrm>
            <a:off x="8148157" y="4027198"/>
            <a:ext cx="443090" cy="415211"/>
            <a:chOff x="2987700" y="3560325"/>
            <a:chExt cx="386708" cy="362377"/>
          </a:xfrm>
        </p:grpSpPr>
        <p:sp>
          <p:nvSpPr>
            <p:cNvPr id="34941" name="Google Shape;34941;p58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2" name="Google Shape;34942;p58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3" name="Google Shape;34943;p58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4" name="Google Shape;34944;p58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5" name="Google Shape;34945;p58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6" name="Google Shape;34946;p58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7" name="Google Shape;34947;p58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8" name="Google Shape;34948;p58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9" name="Google Shape;34949;p58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0" name="Google Shape;34950;p58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1" name="Google Shape;34951;p58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2" name="Google Shape;34952;p58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3" name="Google Shape;34953;p58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4" name="Google Shape;34954;p58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5" name="Google Shape;34955;p58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6" name="Google Shape;34956;p58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7" name="Google Shape;34957;p58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8" name="Google Shape;34958;p58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9" name="Google Shape;34959;p58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0" name="Google Shape;34960;p58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1" name="Google Shape;34961;p58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2" name="Google Shape;34962;p58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3" name="Google Shape;34963;p58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64" name="Google Shape;34964;p58"/>
          <p:cNvGrpSpPr/>
          <p:nvPr/>
        </p:nvGrpSpPr>
        <p:grpSpPr>
          <a:xfrm>
            <a:off x="8417787" y="3617436"/>
            <a:ext cx="295252" cy="276675"/>
            <a:chOff x="2987700" y="3560325"/>
            <a:chExt cx="386708" cy="362377"/>
          </a:xfrm>
        </p:grpSpPr>
        <p:sp>
          <p:nvSpPr>
            <p:cNvPr id="34965" name="Google Shape;34965;p58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6" name="Google Shape;34966;p58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7" name="Google Shape;34967;p58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8" name="Google Shape;34968;p58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9" name="Google Shape;34969;p58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0" name="Google Shape;34970;p58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1" name="Google Shape;34971;p58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2" name="Google Shape;34972;p58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3" name="Google Shape;34973;p58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4" name="Google Shape;34974;p58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5" name="Google Shape;34975;p58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6" name="Google Shape;34976;p58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7" name="Google Shape;34977;p58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8" name="Google Shape;34978;p58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9" name="Google Shape;34979;p58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0" name="Google Shape;34980;p58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1" name="Google Shape;34981;p58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2" name="Google Shape;34982;p58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3" name="Google Shape;34983;p58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4" name="Google Shape;34984;p58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5" name="Google Shape;34985;p58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6" name="Google Shape;34986;p58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7" name="Google Shape;34987;p58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5E0321F-5D58-4D7B-9EAD-337A63F3D2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0352" y="1320010"/>
            <a:ext cx="2334437" cy="2351006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38" name="Google Shape;30938;p41"/>
          <p:cNvSpPr/>
          <p:nvPr/>
        </p:nvSpPr>
        <p:spPr>
          <a:xfrm>
            <a:off x="2130125" y="129875"/>
            <a:ext cx="4883700" cy="4883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39" name="Google Shape;30939;p41"/>
          <p:cNvSpPr txBox="1">
            <a:spLocks noGrp="1"/>
          </p:cNvSpPr>
          <p:nvPr>
            <p:ph type="title"/>
          </p:nvPr>
        </p:nvSpPr>
        <p:spPr>
          <a:xfrm>
            <a:off x="2014800" y="1482700"/>
            <a:ext cx="511440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Foji</a:t>
            </a:r>
            <a:endParaRPr dirty="0"/>
          </a:p>
        </p:txBody>
      </p:sp>
      <p:sp>
        <p:nvSpPr>
          <p:cNvPr id="30940" name="Google Shape;30940;p41"/>
          <p:cNvSpPr txBox="1">
            <a:spLocks noGrp="1"/>
          </p:cNvSpPr>
          <p:nvPr>
            <p:ph type="subTitle" idx="1"/>
          </p:nvPr>
        </p:nvSpPr>
        <p:spPr>
          <a:xfrm>
            <a:off x="2594250" y="2750800"/>
            <a:ext cx="3955500" cy="9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Japanese most famous mountain</a:t>
            </a:r>
            <a:endParaRPr dirty="0"/>
          </a:p>
        </p:txBody>
      </p:sp>
      <p:grpSp>
        <p:nvGrpSpPr>
          <p:cNvPr id="30941" name="Google Shape;30941;p41"/>
          <p:cNvGrpSpPr/>
          <p:nvPr/>
        </p:nvGrpSpPr>
        <p:grpSpPr>
          <a:xfrm>
            <a:off x="4350307" y="4042836"/>
            <a:ext cx="443090" cy="415211"/>
            <a:chOff x="2987700" y="3560325"/>
            <a:chExt cx="386708" cy="362377"/>
          </a:xfrm>
        </p:grpSpPr>
        <p:sp>
          <p:nvSpPr>
            <p:cNvPr id="30942" name="Google Shape;30942;p41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3" name="Google Shape;30943;p41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4" name="Google Shape;30944;p41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5" name="Google Shape;30945;p41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6" name="Google Shape;30946;p41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7" name="Google Shape;30947;p41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8" name="Google Shape;30948;p41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9" name="Google Shape;30949;p41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0" name="Google Shape;30950;p41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1" name="Google Shape;30951;p41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2" name="Google Shape;30952;p41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3" name="Google Shape;30953;p41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4" name="Google Shape;30954;p41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5" name="Google Shape;30955;p41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6" name="Google Shape;30956;p41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7" name="Google Shape;30957;p41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8" name="Google Shape;30958;p41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9" name="Google Shape;30959;p41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0" name="Google Shape;30960;p41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1" name="Google Shape;30961;p41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2" name="Google Shape;30962;p41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3" name="Google Shape;30963;p41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4" name="Google Shape;30964;p41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65" name="Google Shape;30965;p41"/>
          <p:cNvGrpSpPr/>
          <p:nvPr/>
        </p:nvGrpSpPr>
        <p:grpSpPr>
          <a:xfrm>
            <a:off x="3695837" y="3995336"/>
            <a:ext cx="295252" cy="276675"/>
            <a:chOff x="2987700" y="3560325"/>
            <a:chExt cx="386708" cy="362377"/>
          </a:xfrm>
        </p:grpSpPr>
        <p:sp>
          <p:nvSpPr>
            <p:cNvPr id="30966" name="Google Shape;30966;p41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7" name="Google Shape;30967;p41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8" name="Google Shape;30968;p41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9" name="Google Shape;30969;p41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0" name="Google Shape;30970;p41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1" name="Google Shape;30971;p41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2" name="Google Shape;30972;p41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3" name="Google Shape;30973;p41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4" name="Google Shape;30974;p41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5" name="Google Shape;30975;p41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6" name="Google Shape;30976;p41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7" name="Google Shape;30977;p41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8" name="Google Shape;30978;p41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9" name="Google Shape;30979;p41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0" name="Google Shape;30980;p41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1" name="Google Shape;30981;p41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2" name="Google Shape;30982;p41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3" name="Google Shape;30983;p41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4" name="Google Shape;30984;p41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5" name="Google Shape;30985;p41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6" name="Google Shape;30986;p41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7" name="Google Shape;30987;p41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8" name="Google Shape;30988;p41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89" name="Google Shape;30989;p41"/>
          <p:cNvGrpSpPr/>
          <p:nvPr/>
        </p:nvGrpSpPr>
        <p:grpSpPr>
          <a:xfrm>
            <a:off x="5152612" y="3995336"/>
            <a:ext cx="295252" cy="276675"/>
            <a:chOff x="2987700" y="3560325"/>
            <a:chExt cx="386708" cy="362377"/>
          </a:xfrm>
        </p:grpSpPr>
        <p:sp>
          <p:nvSpPr>
            <p:cNvPr id="30990" name="Google Shape;30990;p41"/>
            <p:cNvSpPr/>
            <p:nvPr/>
          </p:nvSpPr>
          <p:spPr>
            <a:xfrm>
              <a:off x="3099330" y="3560325"/>
              <a:ext cx="152747" cy="152747"/>
            </a:xfrm>
            <a:custGeom>
              <a:avLst/>
              <a:gdLst/>
              <a:ahLst/>
              <a:cxnLst/>
              <a:rect l="l" t="t" r="r" b="b"/>
              <a:pathLst>
                <a:path w="1356" h="1356" extrusionOk="0">
                  <a:moveTo>
                    <a:pt x="681" y="0"/>
                  </a:moveTo>
                  <a:cubicBezTo>
                    <a:pt x="304" y="0"/>
                    <a:pt x="0" y="304"/>
                    <a:pt x="0" y="675"/>
                  </a:cubicBezTo>
                  <a:cubicBezTo>
                    <a:pt x="0" y="1052"/>
                    <a:pt x="304" y="1356"/>
                    <a:pt x="681" y="1356"/>
                  </a:cubicBezTo>
                  <a:cubicBezTo>
                    <a:pt x="1052" y="1356"/>
                    <a:pt x="1356" y="1052"/>
                    <a:pt x="1356" y="675"/>
                  </a:cubicBezTo>
                  <a:cubicBezTo>
                    <a:pt x="1356" y="304"/>
                    <a:pt x="1052" y="0"/>
                    <a:pt x="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1" name="Google Shape;30991;p41"/>
            <p:cNvSpPr/>
            <p:nvPr/>
          </p:nvSpPr>
          <p:spPr>
            <a:xfrm>
              <a:off x="2987700" y="3641316"/>
              <a:ext cx="170207" cy="153310"/>
            </a:xfrm>
            <a:custGeom>
              <a:avLst/>
              <a:gdLst/>
              <a:ahLst/>
              <a:cxnLst/>
              <a:rect l="l" t="t" r="r" b="b"/>
              <a:pathLst>
                <a:path w="1511" h="1361" extrusionOk="0">
                  <a:moveTo>
                    <a:pt x="756" y="1"/>
                  </a:moveTo>
                  <a:cubicBezTo>
                    <a:pt x="465" y="1"/>
                    <a:pt x="196" y="191"/>
                    <a:pt x="108" y="488"/>
                  </a:cubicBezTo>
                  <a:cubicBezTo>
                    <a:pt x="0" y="846"/>
                    <a:pt x="202" y="1223"/>
                    <a:pt x="560" y="1331"/>
                  </a:cubicBezTo>
                  <a:cubicBezTo>
                    <a:pt x="625" y="1351"/>
                    <a:pt x="691" y="1360"/>
                    <a:pt x="755" y="1360"/>
                  </a:cubicBezTo>
                  <a:cubicBezTo>
                    <a:pt x="1046" y="1360"/>
                    <a:pt x="1315" y="1172"/>
                    <a:pt x="1403" y="880"/>
                  </a:cubicBezTo>
                  <a:cubicBezTo>
                    <a:pt x="1511" y="515"/>
                    <a:pt x="1308" y="138"/>
                    <a:pt x="951" y="30"/>
                  </a:cubicBezTo>
                  <a:cubicBezTo>
                    <a:pt x="886" y="10"/>
                    <a:pt x="820" y="1"/>
                    <a:pt x="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2" name="Google Shape;30992;p41"/>
            <p:cNvSpPr/>
            <p:nvPr/>
          </p:nvSpPr>
          <p:spPr>
            <a:xfrm>
              <a:off x="3032532" y="3770068"/>
              <a:ext cx="173248" cy="152634"/>
            </a:xfrm>
            <a:custGeom>
              <a:avLst/>
              <a:gdLst/>
              <a:ahLst/>
              <a:cxnLst/>
              <a:rect l="l" t="t" r="r" b="b"/>
              <a:pathLst>
                <a:path w="1538" h="1355" extrusionOk="0">
                  <a:moveTo>
                    <a:pt x="768" y="0"/>
                  </a:moveTo>
                  <a:cubicBezTo>
                    <a:pt x="549" y="0"/>
                    <a:pt x="334" y="107"/>
                    <a:pt x="202" y="303"/>
                  </a:cubicBezTo>
                  <a:cubicBezTo>
                    <a:pt x="0" y="613"/>
                    <a:pt x="81" y="1031"/>
                    <a:pt x="391" y="1240"/>
                  </a:cubicBezTo>
                  <a:cubicBezTo>
                    <a:pt x="508" y="1317"/>
                    <a:pt x="639" y="1354"/>
                    <a:pt x="768" y="1354"/>
                  </a:cubicBezTo>
                  <a:cubicBezTo>
                    <a:pt x="988" y="1354"/>
                    <a:pt x="1203" y="1247"/>
                    <a:pt x="1335" y="1051"/>
                  </a:cubicBezTo>
                  <a:cubicBezTo>
                    <a:pt x="1537" y="741"/>
                    <a:pt x="1457" y="323"/>
                    <a:pt x="1140" y="114"/>
                  </a:cubicBezTo>
                  <a:cubicBezTo>
                    <a:pt x="1025" y="37"/>
                    <a:pt x="896" y="0"/>
                    <a:pt x="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3" name="Google Shape;30993;p41"/>
            <p:cNvSpPr/>
            <p:nvPr/>
          </p:nvSpPr>
          <p:spPr>
            <a:xfrm>
              <a:off x="3169958" y="3762746"/>
              <a:ext cx="170995" cy="152859"/>
            </a:xfrm>
            <a:custGeom>
              <a:avLst/>
              <a:gdLst/>
              <a:ahLst/>
              <a:cxnLst/>
              <a:rect l="l" t="t" r="r" b="b"/>
              <a:pathLst>
                <a:path w="1518" h="1357" extrusionOk="0">
                  <a:moveTo>
                    <a:pt x="758" y="0"/>
                  </a:moveTo>
                  <a:cubicBezTo>
                    <a:pt x="605" y="0"/>
                    <a:pt x="452" y="52"/>
                    <a:pt x="324" y="159"/>
                  </a:cubicBezTo>
                  <a:cubicBezTo>
                    <a:pt x="41" y="395"/>
                    <a:pt x="1" y="820"/>
                    <a:pt x="237" y="1110"/>
                  </a:cubicBezTo>
                  <a:cubicBezTo>
                    <a:pt x="369" y="1272"/>
                    <a:pt x="562" y="1356"/>
                    <a:pt x="756" y="1356"/>
                  </a:cubicBezTo>
                  <a:cubicBezTo>
                    <a:pt x="909" y="1356"/>
                    <a:pt x="1063" y="1304"/>
                    <a:pt x="1187" y="1197"/>
                  </a:cubicBezTo>
                  <a:cubicBezTo>
                    <a:pt x="1477" y="961"/>
                    <a:pt x="1518" y="536"/>
                    <a:pt x="1282" y="247"/>
                  </a:cubicBezTo>
                  <a:cubicBezTo>
                    <a:pt x="1146" y="84"/>
                    <a:pt x="953" y="0"/>
                    <a:pt x="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4" name="Google Shape;30994;p41"/>
            <p:cNvSpPr/>
            <p:nvPr/>
          </p:nvSpPr>
          <p:spPr>
            <a:xfrm>
              <a:off x="3201047" y="3630502"/>
              <a:ext cx="173361" cy="152634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5" y="1"/>
                  </a:moveTo>
                  <a:cubicBezTo>
                    <a:pt x="679" y="1"/>
                    <a:pt x="591" y="17"/>
                    <a:pt x="507" y="52"/>
                  </a:cubicBezTo>
                  <a:cubicBezTo>
                    <a:pt x="163" y="200"/>
                    <a:pt x="1" y="591"/>
                    <a:pt x="143" y="942"/>
                  </a:cubicBezTo>
                  <a:cubicBezTo>
                    <a:pt x="253" y="1199"/>
                    <a:pt x="504" y="1354"/>
                    <a:pt x="767" y="1354"/>
                  </a:cubicBezTo>
                  <a:cubicBezTo>
                    <a:pt x="856" y="1354"/>
                    <a:pt x="946" y="1337"/>
                    <a:pt x="1033" y="1299"/>
                  </a:cubicBezTo>
                  <a:cubicBezTo>
                    <a:pt x="1377" y="1158"/>
                    <a:pt x="1538" y="760"/>
                    <a:pt x="1397" y="416"/>
                  </a:cubicBezTo>
                  <a:cubicBezTo>
                    <a:pt x="1285" y="156"/>
                    <a:pt x="1031" y="1"/>
                    <a:pt x="7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5" name="Google Shape;30995;p41"/>
            <p:cNvSpPr/>
            <p:nvPr/>
          </p:nvSpPr>
          <p:spPr>
            <a:xfrm>
              <a:off x="3093247" y="3674996"/>
              <a:ext cx="158829" cy="158829"/>
            </a:xfrm>
            <a:custGeom>
              <a:avLst/>
              <a:gdLst/>
              <a:ahLst/>
              <a:cxnLst/>
              <a:rect l="l" t="t" r="r" b="b"/>
              <a:pathLst>
                <a:path w="1410" h="1410" extrusionOk="0">
                  <a:moveTo>
                    <a:pt x="708" y="1"/>
                  </a:moveTo>
                  <a:cubicBezTo>
                    <a:pt x="317" y="1"/>
                    <a:pt x="0" y="311"/>
                    <a:pt x="0" y="702"/>
                  </a:cubicBezTo>
                  <a:cubicBezTo>
                    <a:pt x="0" y="1093"/>
                    <a:pt x="317" y="1410"/>
                    <a:pt x="708" y="1410"/>
                  </a:cubicBezTo>
                  <a:cubicBezTo>
                    <a:pt x="1093" y="1410"/>
                    <a:pt x="1410" y="1093"/>
                    <a:pt x="1410" y="702"/>
                  </a:cubicBezTo>
                  <a:cubicBezTo>
                    <a:pt x="1410" y="311"/>
                    <a:pt x="1093" y="1"/>
                    <a:pt x="7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6" name="Google Shape;30996;p41"/>
            <p:cNvSpPr/>
            <p:nvPr/>
          </p:nvSpPr>
          <p:spPr>
            <a:xfrm>
              <a:off x="3148668" y="3712281"/>
              <a:ext cx="70741" cy="70741"/>
            </a:xfrm>
            <a:custGeom>
              <a:avLst/>
              <a:gdLst/>
              <a:ahLst/>
              <a:cxnLst/>
              <a:rect l="l" t="t" r="r" b="b"/>
              <a:pathLst>
                <a:path w="628" h="628" extrusionOk="0">
                  <a:moveTo>
                    <a:pt x="311" y="0"/>
                  </a:moveTo>
                  <a:cubicBezTo>
                    <a:pt x="142" y="0"/>
                    <a:pt x="1" y="142"/>
                    <a:pt x="1" y="317"/>
                  </a:cubicBezTo>
                  <a:cubicBezTo>
                    <a:pt x="1" y="486"/>
                    <a:pt x="142" y="627"/>
                    <a:pt x="311" y="627"/>
                  </a:cubicBezTo>
                  <a:cubicBezTo>
                    <a:pt x="486" y="627"/>
                    <a:pt x="628" y="486"/>
                    <a:pt x="628" y="317"/>
                  </a:cubicBezTo>
                  <a:cubicBezTo>
                    <a:pt x="628" y="142"/>
                    <a:pt x="486" y="0"/>
                    <a:pt x="3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7" name="Google Shape;30997;p41"/>
            <p:cNvSpPr/>
            <p:nvPr/>
          </p:nvSpPr>
          <p:spPr>
            <a:xfrm>
              <a:off x="3170746" y="3650665"/>
              <a:ext cx="26697" cy="26697"/>
            </a:xfrm>
            <a:custGeom>
              <a:avLst/>
              <a:gdLst/>
              <a:ahLst/>
              <a:cxnLst/>
              <a:rect l="l" t="t" r="r" b="b"/>
              <a:pathLst>
                <a:path w="237" h="237" extrusionOk="0">
                  <a:moveTo>
                    <a:pt x="115" y="1"/>
                  </a:moveTo>
                  <a:cubicBezTo>
                    <a:pt x="54" y="1"/>
                    <a:pt x="0" y="55"/>
                    <a:pt x="0" y="122"/>
                  </a:cubicBezTo>
                  <a:cubicBezTo>
                    <a:pt x="0" y="183"/>
                    <a:pt x="54" y="237"/>
                    <a:pt x="115" y="237"/>
                  </a:cubicBezTo>
                  <a:cubicBezTo>
                    <a:pt x="182" y="237"/>
                    <a:pt x="236" y="183"/>
                    <a:pt x="236" y="122"/>
                  </a:cubicBezTo>
                  <a:cubicBezTo>
                    <a:pt x="236" y="55"/>
                    <a:pt x="182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8" name="Google Shape;30998;p41"/>
            <p:cNvSpPr/>
            <p:nvPr/>
          </p:nvSpPr>
          <p:spPr>
            <a:xfrm>
              <a:off x="3179082" y="3668125"/>
              <a:ext cx="9237" cy="53281"/>
            </a:xfrm>
            <a:custGeom>
              <a:avLst/>
              <a:gdLst/>
              <a:ahLst/>
              <a:cxnLst/>
              <a:rect l="l" t="t" r="r" b="b"/>
              <a:pathLst>
                <a:path w="82" h="473" extrusionOk="0">
                  <a:moveTo>
                    <a:pt x="0" y="1"/>
                  </a:moveTo>
                  <a:lnTo>
                    <a:pt x="0" y="473"/>
                  </a:lnTo>
                  <a:lnTo>
                    <a:pt x="81" y="473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9" name="Google Shape;30999;p41"/>
            <p:cNvSpPr/>
            <p:nvPr/>
          </p:nvSpPr>
          <p:spPr>
            <a:xfrm>
              <a:off x="3226955" y="3675560"/>
              <a:ext cx="29738" cy="26472"/>
            </a:xfrm>
            <a:custGeom>
              <a:avLst/>
              <a:gdLst/>
              <a:ahLst/>
              <a:cxnLst/>
              <a:rect l="l" t="t" r="r" b="b"/>
              <a:pathLst>
                <a:path w="264" h="235" extrusionOk="0">
                  <a:moveTo>
                    <a:pt x="132" y="1"/>
                  </a:moveTo>
                  <a:cubicBezTo>
                    <a:pt x="101" y="1"/>
                    <a:pt x="71" y="12"/>
                    <a:pt x="47" y="36"/>
                  </a:cubicBezTo>
                  <a:cubicBezTo>
                    <a:pt x="0" y="83"/>
                    <a:pt x="0" y="157"/>
                    <a:pt x="47" y="205"/>
                  </a:cubicBezTo>
                  <a:cubicBezTo>
                    <a:pt x="70" y="224"/>
                    <a:pt x="99" y="234"/>
                    <a:pt x="128" y="234"/>
                  </a:cubicBezTo>
                  <a:cubicBezTo>
                    <a:pt x="160" y="234"/>
                    <a:pt x="191" y="222"/>
                    <a:pt x="216" y="198"/>
                  </a:cubicBezTo>
                  <a:cubicBezTo>
                    <a:pt x="263" y="157"/>
                    <a:pt x="263" y="83"/>
                    <a:pt x="216" y="36"/>
                  </a:cubicBezTo>
                  <a:cubicBezTo>
                    <a:pt x="192" y="12"/>
                    <a:pt x="162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0" name="Google Shape;31000;p41"/>
            <p:cNvSpPr/>
            <p:nvPr/>
          </p:nvSpPr>
          <p:spPr>
            <a:xfrm>
              <a:off x="3198794" y="3688626"/>
              <a:ext cx="43481" cy="44269"/>
            </a:xfrm>
            <a:custGeom>
              <a:avLst/>
              <a:gdLst/>
              <a:ahLst/>
              <a:cxnLst/>
              <a:rect l="l" t="t" r="r" b="b"/>
              <a:pathLst>
                <a:path w="386" h="393" extrusionOk="0">
                  <a:moveTo>
                    <a:pt x="324" y="1"/>
                  </a:moveTo>
                  <a:lnTo>
                    <a:pt x="1" y="338"/>
                  </a:lnTo>
                  <a:lnTo>
                    <a:pt x="55" y="392"/>
                  </a:lnTo>
                  <a:lnTo>
                    <a:pt x="385" y="55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1" name="Google Shape;31001;p41"/>
            <p:cNvSpPr/>
            <p:nvPr/>
          </p:nvSpPr>
          <p:spPr>
            <a:xfrm>
              <a:off x="3252751" y="3734134"/>
              <a:ext cx="26697" cy="26134"/>
            </a:xfrm>
            <a:custGeom>
              <a:avLst/>
              <a:gdLst/>
              <a:ahLst/>
              <a:cxnLst/>
              <a:rect l="l" t="t" r="r" b="b"/>
              <a:pathLst>
                <a:path w="237" h="232" extrusionOk="0">
                  <a:moveTo>
                    <a:pt x="126" y="1"/>
                  </a:moveTo>
                  <a:cubicBezTo>
                    <a:pt x="123" y="1"/>
                    <a:pt x="119" y="1"/>
                    <a:pt x="115" y="2"/>
                  </a:cubicBezTo>
                  <a:cubicBezTo>
                    <a:pt x="48" y="2"/>
                    <a:pt x="0" y="56"/>
                    <a:pt x="0" y="116"/>
                  </a:cubicBezTo>
                  <a:cubicBezTo>
                    <a:pt x="0" y="180"/>
                    <a:pt x="48" y="231"/>
                    <a:pt x="110" y="231"/>
                  </a:cubicBezTo>
                  <a:cubicBezTo>
                    <a:pt x="114" y="231"/>
                    <a:pt x="118" y="231"/>
                    <a:pt x="122" y="231"/>
                  </a:cubicBezTo>
                  <a:cubicBezTo>
                    <a:pt x="183" y="231"/>
                    <a:pt x="236" y="177"/>
                    <a:pt x="236" y="109"/>
                  </a:cubicBezTo>
                  <a:cubicBezTo>
                    <a:pt x="236" y="52"/>
                    <a:pt x="189" y="1"/>
                    <a:pt x="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2" name="Google Shape;31002;p41"/>
            <p:cNvSpPr/>
            <p:nvPr/>
          </p:nvSpPr>
          <p:spPr>
            <a:xfrm>
              <a:off x="3208707" y="3742583"/>
              <a:ext cx="53281" cy="10814"/>
            </a:xfrm>
            <a:custGeom>
              <a:avLst/>
              <a:gdLst/>
              <a:ahLst/>
              <a:cxnLst/>
              <a:rect l="l" t="t" r="r" b="b"/>
              <a:pathLst>
                <a:path w="473" h="96" extrusionOk="0">
                  <a:moveTo>
                    <a:pt x="466" y="1"/>
                  </a:moveTo>
                  <a:lnTo>
                    <a:pt x="0" y="14"/>
                  </a:lnTo>
                  <a:lnTo>
                    <a:pt x="0" y="95"/>
                  </a:lnTo>
                  <a:lnTo>
                    <a:pt x="472" y="82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3" name="Google Shape;31003;p41"/>
            <p:cNvSpPr/>
            <p:nvPr/>
          </p:nvSpPr>
          <p:spPr>
            <a:xfrm>
              <a:off x="3228420" y="3792484"/>
              <a:ext cx="28950" cy="26472"/>
            </a:xfrm>
            <a:custGeom>
              <a:avLst/>
              <a:gdLst/>
              <a:ahLst/>
              <a:cxnLst/>
              <a:rect l="l" t="t" r="r" b="b"/>
              <a:pathLst>
                <a:path w="257" h="235" extrusionOk="0">
                  <a:moveTo>
                    <a:pt x="129" y="0"/>
                  </a:moveTo>
                  <a:cubicBezTo>
                    <a:pt x="97" y="0"/>
                    <a:pt x="66" y="12"/>
                    <a:pt x="41" y="36"/>
                  </a:cubicBezTo>
                  <a:cubicBezTo>
                    <a:pt x="1" y="84"/>
                    <a:pt x="1" y="158"/>
                    <a:pt x="48" y="205"/>
                  </a:cubicBezTo>
                  <a:cubicBezTo>
                    <a:pt x="71" y="224"/>
                    <a:pt x="100" y="235"/>
                    <a:pt x="129" y="235"/>
                  </a:cubicBezTo>
                  <a:cubicBezTo>
                    <a:pt x="160" y="235"/>
                    <a:pt x="192" y="223"/>
                    <a:pt x="216" y="198"/>
                  </a:cubicBezTo>
                  <a:cubicBezTo>
                    <a:pt x="257" y="151"/>
                    <a:pt x="257" y="77"/>
                    <a:pt x="210" y="30"/>
                  </a:cubicBezTo>
                  <a:cubicBezTo>
                    <a:pt x="187" y="10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4" name="Google Shape;31004;p41"/>
            <p:cNvSpPr/>
            <p:nvPr/>
          </p:nvSpPr>
          <p:spPr>
            <a:xfrm>
              <a:off x="3198006" y="3763872"/>
              <a:ext cx="44269" cy="41904"/>
            </a:xfrm>
            <a:custGeom>
              <a:avLst/>
              <a:gdLst/>
              <a:ahLst/>
              <a:cxnLst/>
              <a:rect l="l" t="t" r="r" b="b"/>
              <a:pathLst>
                <a:path w="393" h="372" extrusionOk="0">
                  <a:moveTo>
                    <a:pt x="48" y="1"/>
                  </a:moveTo>
                  <a:lnTo>
                    <a:pt x="1" y="54"/>
                  </a:lnTo>
                  <a:lnTo>
                    <a:pt x="345" y="371"/>
                  </a:lnTo>
                  <a:lnTo>
                    <a:pt x="392" y="317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5" name="Google Shape;31005;p41"/>
            <p:cNvSpPr/>
            <p:nvPr/>
          </p:nvSpPr>
          <p:spPr>
            <a:xfrm>
              <a:off x="3171422" y="3818505"/>
              <a:ext cx="27485" cy="26021"/>
            </a:xfrm>
            <a:custGeom>
              <a:avLst/>
              <a:gdLst/>
              <a:ahLst/>
              <a:cxnLst/>
              <a:rect l="l" t="t" r="r" b="b"/>
              <a:pathLst>
                <a:path w="244" h="231" extrusionOk="0">
                  <a:moveTo>
                    <a:pt x="127" y="0"/>
                  </a:moveTo>
                  <a:cubicBezTo>
                    <a:pt x="123" y="0"/>
                    <a:pt x="119" y="1"/>
                    <a:pt x="116" y="1"/>
                  </a:cubicBezTo>
                  <a:cubicBezTo>
                    <a:pt x="55" y="1"/>
                    <a:pt x="1" y="55"/>
                    <a:pt x="8" y="122"/>
                  </a:cubicBezTo>
                  <a:cubicBezTo>
                    <a:pt x="8" y="186"/>
                    <a:pt x="55" y="231"/>
                    <a:pt x="116" y="231"/>
                  </a:cubicBezTo>
                  <a:cubicBezTo>
                    <a:pt x="121" y="231"/>
                    <a:pt x="125" y="231"/>
                    <a:pt x="129" y="230"/>
                  </a:cubicBezTo>
                  <a:cubicBezTo>
                    <a:pt x="197" y="230"/>
                    <a:pt x="244" y="176"/>
                    <a:pt x="237" y="109"/>
                  </a:cubicBezTo>
                  <a:cubicBezTo>
                    <a:pt x="237" y="52"/>
                    <a:pt x="189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6" name="Google Shape;31006;p41"/>
            <p:cNvSpPr/>
            <p:nvPr/>
          </p:nvSpPr>
          <p:spPr>
            <a:xfrm>
              <a:off x="3177505" y="3773785"/>
              <a:ext cx="12278" cy="53957"/>
            </a:xfrm>
            <a:custGeom>
              <a:avLst/>
              <a:gdLst/>
              <a:ahLst/>
              <a:cxnLst/>
              <a:rect l="l" t="t" r="r" b="b"/>
              <a:pathLst>
                <a:path w="109" h="479" extrusionOk="0">
                  <a:moveTo>
                    <a:pt x="82" y="0"/>
                  </a:moveTo>
                  <a:lnTo>
                    <a:pt x="1" y="7"/>
                  </a:lnTo>
                  <a:lnTo>
                    <a:pt x="28" y="479"/>
                  </a:lnTo>
                  <a:lnTo>
                    <a:pt x="109" y="47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7" name="Google Shape;31007;p41"/>
            <p:cNvSpPr/>
            <p:nvPr/>
          </p:nvSpPr>
          <p:spPr>
            <a:xfrm>
              <a:off x="3111496" y="3796539"/>
              <a:ext cx="28950" cy="26697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130" y="1"/>
                  </a:moveTo>
                  <a:cubicBezTo>
                    <a:pt x="96" y="1"/>
                    <a:pt x="63" y="15"/>
                    <a:pt x="41" y="41"/>
                  </a:cubicBezTo>
                  <a:cubicBezTo>
                    <a:pt x="0" y="88"/>
                    <a:pt x="0" y="162"/>
                    <a:pt x="54" y="210"/>
                  </a:cubicBezTo>
                  <a:cubicBezTo>
                    <a:pt x="75" y="227"/>
                    <a:pt x="101" y="236"/>
                    <a:pt x="127" y="236"/>
                  </a:cubicBezTo>
                  <a:cubicBezTo>
                    <a:pt x="160" y="236"/>
                    <a:pt x="194" y="222"/>
                    <a:pt x="216" y="196"/>
                  </a:cubicBezTo>
                  <a:cubicBezTo>
                    <a:pt x="257" y="149"/>
                    <a:pt x="257" y="75"/>
                    <a:pt x="209" y="27"/>
                  </a:cubicBezTo>
                  <a:cubicBezTo>
                    <a:pt x="185" y="10"/>
                    <a:pt x="158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8" name="Google Shape;31008;p41"/>
            <p:cNvSpPr/>
            <p:nvPr/>
          </p:nvSpPr>
          <p:spPr>
            <a:xfrm>
              <a:off x="3125914" y="3763872"/>
              <a:ext cx="41115" cy="45734"/>
            </a:xfrm>
            <a:custGeom>
              <a:avLst/>
              <a:gdLst/>
              <a:ahLst/>
              <a:cxnLst/>
              <a:rect l="l" t="t" r="r" b="b"/>
              <a:pathLst>
                <a:path w="365" h="406" extrusionOk="0">
                  <a:moveTo>
                    <a:pt x="304" y="1"/>
                  </a:moveTo>
                  <a:lnTo>
                    <a:pt x="0" y="351"/>
                  </a:lnTo>
                  <a:lnTo>
                    <a:pt x="54" y="405"/>
                  </a:lnTo>
                  <a:lnTo>
                    <a:pt x="365" y="5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9" name="Google Shape;31009;p41"/>
            <p:cNvSpPr/>
            <p:nvPr/>
          </p:nvSpPr>
          <p:spPr>
            <a:xfrm>
              <a:off x="3084912" y="3739541"/>
              <a:ext cx="27485" cy="26810"/>
            </a:xfrm>
            <a:custGeom>
              <a:avLst/>
              <a:gdLst/>
              <a:ahLst/>
              <a:cxnLst/>
              <a:rect l="l" t="t" r="r" b="b"/>
              <a:pathLst>
                <a:path w="244" h="238" extrusionOk="0">
                  <a:moveTo>
                    <a:pt x="125" y="0"/>
                  </a:moveTo>
                  <a:cubicBezTo>
                    <a:pt x="122" y="0"/>
                    <a:pt x="118" y="0"/>
                    <a:pt x="115" y="1"/>
                  </a:cubicBezTo>
                  <a:cubicBezTo>
                    <a:pt x="47" y="8"/>
                    <a:pt x="0" y="61"/>
                    <a:pt x="7" y="129"/>
                  </a:cubicBezTo>
                  <a:cubicBezTo>
                    <a:pt x="13" y="186"/>
                    <a:pt x="62" y="237"/>
                    <a:pt x="124" y="237"/>
                  </a:cubicBezTo>
                  <a:cubicBezTo>
                    <a:pt x="128" y="237"/>
                    <a:pt x="131" y="237"/>
                    <a:pt x="135" y="237"/>
                  </a:cubicBezTo>
                  <a:cubicBezTo>
                    <a:pt x="196" y="230"/>
                    <a:pt x="243" y="176"/>
                    <a:pt x="243" y="109"/>
                  </a:cubicBezTo>
                  <a:cubicBezTo>
                    <a:pt x="237" y="51"/>
                    <a:pt x="182" y="0"/>
                    <a:pt x="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0" name="Google Shape;31010;p41"/>
            <p:cNvSpPr/>
            <p:nvPr/>
          </p:nvSpPr>
          <p:spPr>
            <a:xfrm>
              <a:off x="3103160" y="3744160"/>
              <a:ext cx="53281" cy="12954"/>
            </a:xfrm>
            <a:custGeom>
              <a:avLst/>
              <a:gdLst/>
              <a:ahLst/>
              <a:cxnLst/>
              <a:rect l="l" t="t" r="r" b="b"/>
              <a:pathLst>
                <a:path w="473" h="115" extrusionOk="0">
                  <a:moveTo>
                    <a:pt x="465" y="0"/>
                  </a:moveTo>
                  <a:lnTo>
                    <a:pt x="0" y="34"/>
                  </a:lnTo>
                  <a:lnTo>
                    <a:pt x="0" y="115"/>
                  </a:lnTo>
                  <a:lnTo>
                    <a:pt x="472" y="74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1" name="Google Shape;31011;p41"/>
            <p:cNvSpPr/>
            <p:nvPr/>
          </p:nvSpPr>
          <p:spPr>
            <a:xfrm>
              <a:off x="3103836" y="3679840"/>
              <a:ext cx="29738" cy="26359"/>
            </a:xfrm>
            <a:custGeom>
              <a:avLst/>
              <a:gdLst/>
              <a:ahLst/>
              <a:cxnLst/>
              <a:rect l="l" t="t" r="r" b="b"/>
              <a:pathLst>
                <a:path w="264" h="234" extrusionOk="0">
                  <a:moveTo>
                    <a:pt x="132" y="0"/>
                  </a:moveTo>
                  <a:cubicBezTo>
                    <a:pt x="99" y="0"/>
                    <a:pt x="67" y="16"/>
                    <a:pt x="41" y="45"/>
                  </a:cubicBezTo>
                  <a:cubicBezTo>
                    <a:pt x="1" y="92"/>
                    <a:pt x="8" y="167"/>
                    <a:pt x="62" y="207"/>
                  </a:cubicBezTo>
                  <a:cubicBezTo>
                    <a:pt x="82" y="225"/>
                    <a:pt x="109" y="234"/>
                    <a:pt x="135" y="234"/>
                  </a:cubicBezTo>
                  <a:cubicBezTo>
                    <a:pt x="168" y="234"/>
                    <a:pt x="201" y="220"/>
                    <a:pt x="223" y="194"/>
                  </a:cubicBezTo>
                  <a:cubicBezTo>
                    <a:pt x="264" y="146"/>
                    <a:pt x="257" y="72"/>
                    <a:pt x="210" y="32"/>
                  </a:cubicBezTo>
                  <a:cubicBezTo>
                    <a:pt x="186" y="11"/>
                    <a:pt x="159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2" name="Google Shape;31012;p41"/>
            <p:cNvSpPr/>
            <p:nvPr/>
          </p:nvSpPr>
          <p:spPr>
            <a:xfrm>
              <a:off x="3119043" y="3692456"/>
              <a:ext cx="46522" cy="41115"/>
            </a:xfrm>
            <a:custGeom>
              <a:avLst/>
              <a:gdLst/>
              <a:ahLst/>
              <a:cxnLst/>
              <a:rect l="l" t="t" r="r" b="b"/>
              <a:pathLst>
                <a:path w="413" h="365" extrusionOk="0">
                  <a:moveTo>
                    <a:pt x="55" y="1"/>
                  </a:moveTo>
                  <a:lnTo>
                    <a:pt x="1" y="61"/>
                  </a:lnTo>
                  <a:lnTo>
                    <a:pt x="365" y="365"/>
                  </a:lnTo>
                  <a:lnTo>
                    <a:pt x="412" y="304"/>
                  </a:lnTo>
                  <a:lnTo>
                    <a:pt x="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13" name="Google Shape;31013;p41"/>
          <p:cNvSpPr/>
          <p:nvPr/>
        </p:nvSpPr>
        <p:spPr>
          <a:xfrm>
            <a:off x="3117348" y="449276"/>
            <a:ext cx="2909303" cy="930490"/>
          </a:xfrm>
          <a:custGeom>
            <a:avLst/>
            <a:gdLst/>
            <a:ahLst/>
            <a:cxnLst/>
            <a:rect l="l" t="t" r="r" b="b"/>
            <a:pathLst>
              <a:path w="73873" h="23627" extrusionOk="0">
                <a:moveTo>
                  <a:pt x="30622" y="1"/>
                </a:moveTo>
                <a:cubicBezTo>
                  <a:pt x="25332" y="1"/>
                  <a:pt x="21000" y="2227"/>
                  <a:pt x="20452" y="5791"/>
                </a:cubicBezTo>
                <a:cubicBezTo>
                  <a:pt x="19624" y="11204"/>
                  <a:pt x="24737" y="13535"/>
                  <a:pt x="24737" y="13535"/>
                </a:cubicBezTo>
                <a:cubicBezTo>
                  <a:pt x="24737" y="13535"/>
                  <a:pt x="21993" y="13122"/>
                  <a:pt x="21053" y="11806"/>
                </a:cubicBezTo>
                <a:cubicBezTo>
                  <a:pt x="20151" y="10490"/>
                  <a:pt x="19850" y="9362"/>
                  <a:pt x="19850" y="9362"/>
                </a:cubicBezTo>
                <a:cubicBezTo>
                  <a:pt x="19850" y="9362"/>
                  <a:pt x="16880" y="11204"/>
                  <a:pt x="17519" y="13422"/>
                </a:cubicBezTo>
                <a:cubicBezTo>
                  <a:pt x="18121" y="15678"/>
                  <a:pt x="20677" y="15979"/>
                  <a:pt x="20677" y="15979"/>
                </a:cubicBezTo>
                <a:cubicBezTo>
                  <a:pt x="20677" y="15979"/>
                  <a:pt x="18121" y="15979"/>
                  <a:pt x="17294" y="15377"/>
                </a:cubicBezTo>
                <a:lnTo>
                  <a:pt x="17294" y="15377"/>
                </a:lnTo>
                <a:cubicBezTo>
                  <a:pt x="17294" y="15377"/>
                  <a:pt x="18308" y="18009"/>
                  <a:pt x="13647" y="18610"/>
                </a:cubicBezTo>
                <a:cubicBezTo>
                  <a:pt x="13104" y="18684"/>
                  <a:pt x="12503" y="18717"/>
                  <a:pt x="11867" y="18717"/>
                </a:cubicBezTo>
                <a:cubicBezTo>
                  <a:pt x="6998" y="18717"/>
                  <a:pt x="1" y="16806"/>
                  <a:pt x="0" y="16806"/>
                </a:cubicBezTo>
                <a:lnTo>
                  <a:pt x="0" y="16806"/>
                </a:lnTo>
                <a:cubicBezTo>
                  <a:pt x="1" y="16806"/>
                  <a:pt x="7900" y="21379"/>
                  <a:pt x="13654" y="21379"/>
                </a:cubicBezTo>
                <a:cubicBezTo>
                  <a:pt x="13894" y="21379"/>
                  <a:pt x="14130" y="21371"/>
                  <a:pt x="14361" y="21355"/>
                </a:cubicBezTo>
                <a:cubicBezTo>
                  <a:pt x="20151" y="20979"/>
                  <a:pt x="24324" y="18610"/>
                  <a:pt x="27482" y="18310"/>
                </a:cubicBezTo>
                <a:cubicBezTo>
                  <a:pt x="30639" y="18009"/>
                  <a:pt x="31955" y="18009"/>
                  <a:pt x="31955" y="18009"/>
                </a:cubicBezTo>
                <a:lnTo>
                  <a:pt x="31955" y="18009"/>
                </a:lnTo>
                <a:cubicBezTo>
                  <a:pt x="31955" y="18009"/>
                  <a:pt x="27482" y="19362"/>
                  <a:pt x="26655" y="19663"/>
                </a:cubicBezTo>
                <a:cubicBezTo>
                  <a:pt x="25894" y="19917"/>
                  <a:pt x="28694" y="23627"/>
                  <a:pt x="32633" y="23627"/>
                </a:cubicBezTo>
                <a:cubicBezTo>
                  <a:pt x="32781" y="23627"/>
                  <a:pt x="32932" y="23621"/>
                  <a:pt x="33083" y="23610"/>
                </a:cubicBezTo>
                <a:cubicBezTo>
                  <a:pt x="37256" y="23310"/>
                  <a:pt x="38760" y="19776"/>
                  <a:pt x="42031" y="19099"/>
                </a:cubicBezTo>
                <a:cubicBezTo>
                  <a:pt x="44109" y="18664"/>
                  <a:pt x="45985" y="18586"/>
                  <a:pt x="47061" y="18586"/>
                </a:cubicBezTo>
                <a:cubicBezTo>
                  <a:pt x="47658" y="18586"/>
                  <a:pt x="48008" y="18610"/>
                  <a:pt x="48008" y="18610"/>
                </a:cubicBezTo>
                <a:cubicBezTo>
                  <a:pt x="48008" y="18610"/>
                  <a:pt x="42519" y="18723"/>
                  <a:pt x="41918" y="20189"/>
                </a:cubicBezTo>
                <a:cubicBezTo>
                  <a:pt x="41394" y="21466"/>
                  <a:pt x="42096" y="22030"/>
                  <a:pt x="44572" y="22030"/>
                </a:cubicBezTo>
                <a:cubicBezTo>
                  <a:pt x="44939" y="22030"/>
                  <a:pt x="45344" y="22018"/>
                  <a:pt x="45790" y="21994"/>
                </a:cubicBezTo>
                <a:cubicBezTo>
                  <a:pt x="49249" y="21768"/>
                  <a:pt x="53421" y="20791"/>
                  <a:pt x="55452" y="20189"/>
                </a:cubicBezTo>
                <a:cubicBezTo>
                  <a:pt x="55620" y="20143"/>
                  <a:pt x="55803" y="20121"/>
                  <a:pt x="56003" y="20121"/>
                </a:cubicBezTo>
                <a:cubicBezTo>
                  <a:pt x="57964" y="20121"/>
                  <a:pt x="61402" y="22175"/>
                  <a:pt x="65625" y="22175"/>
                </a:cubicBezTo>
                <a:cubicBezTo>
                  <a:pt x="66157" y="22175"/>
                  <a:pt x="66701" y="22142"/>
                  <a:pt x="67256" y="22069"/>
                </a:cubicBezTo>
                <a:cubicBezTo>
                  <a:pt x="72632" y="21355"/>
                  <a:pt x="73872" y="19663"/>
                  <a:pt x="73873" y="19663"/>
                </a:cubicBezTo>
                <a:lnTo>
                  <a:pt x="73873" y="19663"/>
                </a:lnTo>
                <a:cubicBezTo>
                  <a:pt x="73872" y="19663"/>
                  <a:pt x="72088" y="20793"/>
                  <a:pt x="69010" y="20793"/>
                </a:cubicBezTo>
                <a:cubicBezTo>
                  <a:pt x="67849" y="20793"/>
                  <a:pt x="66504" y="20632"/>
                  <a:pt x="65000" y="20189"/>
                </a:cubicBezTo>
                <a:cubicBezTo>
                  <a:pt x="59557" y="18623"/>
                  <a:pt x="53817" y="11917"/>
                  <a:pt x="48149" y="11917"/>
                </a:cubicBezTo>
                <a:cubicBezTo>
                  <a:pt x="48102" y="11917"/>
                  <a:pt x="48055" y="11918"/>
                  <a:pt x="48008" y="11919"/>
                </a:cubicBezTo>
                <a:cubicBezTo>
                  <a:pt x="42331" y="11994"/>
                  <a:pt x="38760" y="13422"/>
                  <a:pt x="38760" y="13422"/>
                </a:cubicBezTo>
                <a:cubicBezTo>
                  <a:pt x="38760" y="13422"/>
                  <a:pt x="42444" y="10076"/>
                  <a:pt x="46091" y="10076"/>
                </a:cubicBezTo>
                <a:cubicBezTo>
                  <a:pt x="46091" y="10076"/>
                  <a:pt x="47406" y="5603"/>
                  <a:pt x="39061" y="1843"/>
                </a:cubicBezTo>
                <a:cubicBezTo>
                  <a:pt x="36248" y="576"/>
                  <a:pt x="33311" y="1"/>
                  <a:pt x="3062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Japan's National Foundation Day by Slidesgo">
  <a:themeElements>
    <a:clrScheme name="Simple Light">
      <a:dk1>
        <a:srgbClr val="242348"/>
      </a:dk1>
      <a:lt1>
        <a:srgbClr val="FFFFFF"/>
      </a:lt1>
      <a:dk2>
        <a:srgbClr val="595959"/>
      </a:dk2>
      <a:lt2>
        <a:srgbClr val="EEEEEE"/>
      </a:lt2>
      <a:accent1>
        <a:srgbClr val="B80026"/>
      </a:accent1>
      <a:accent2>
        <a:srgbClr val="FCF1E6"/>
      </a:accent2>
      <a:accent3>
        <a:srgbClr val="DFC298"/>
      </a:accent3>
      <a:accent4>
        <a:srgbClr val="242348"/>
      </a:accent4>
      <a:accent5>
        <a:srgbClr val="DE5975"/>
      </a:accent5>
      <a:accent6>
        <a:srgbClr val="202043"/>
      </a:accent6>
      <a:hlink>
        <a:srgbClr val="B8002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256</Words>
  <Application>Microsoft Office PowerPoint</Application>
  <PresentationFormat>On-screen Show (16:9)</PresentationFormat>
  <Paragraphs>52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Jura</vt:lpstr>
      <vt:lpstr>Google Sans</vt:lpstr>
      <vt:lpstr>Blinker</vt:lpstr>
      <vt:lpstr>helvetica</vt:lpstr>
      <vt:lpstr>Arial</vt:lpstr>
      <vt:lpstr>Proxima Nova</vt:lpstr>
      <vt:lpstr>Arial</vt:lpstr>
      <vt:lpstr>Proxima Nova Semibold</vt:lpstr>
      <vt:lpstr>Japan's National Foundation Day by Slidesgo</vt:lpstr>
      <vt:lpstr>Slidesgo Final Pages</vt:lpstr>
      <vt:lpstr>Japan</vt:lpstr>
      <vt:lpstr>About the flag</vt:lpstr>
      <vt:lpstr>PowerPoint Presentation</vt:lpstr>
      <vt:lpstr>01</vt:lpstr>
      <vt:lpstr>History</vt:lpstr>
      <vt:lpstr>Traditions &amp; Festivals</vt:lpstr>
      <vt:lpstr>Japanese local food</vt:lpstr>
      <vt:lpstr>PowerPoint Presentation</vt:lpstr>
      <vt:lpstr>Foji</vt:lpstr>
      <vt:lpstr>PowerPoint Presentation</vt:lpstr>
      <vt:lpstr>Fonts &amp; colors used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Japan</dc:title>
  <dc:creator>Ahmed Mahmoud Abou-Raia</dc:creator>
  <cp:lastModifiedBy>Ahmed Mahmoud Abou-Raia</cp:lastModifiedBy>
  <cp:revision>1</cp:revision>
  <dcterms:modified xsi:type="dcterms:W3CDTF">2022-11-26T11:43:13Z</dcterms:modified>
</cp:coreProperties>
</file>